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80972"/>
            <a:ext cx="9144000" cy="939165"/>
          </a:xfrm>
          <a:custGeom>
            <a:avLst/>
            <a:gdLst/>
            <a:ahLst/>
            <a:cxnLst/>
            <a:rect l="l" t="t" r="r" b="b"/>
            <a:pathLst>
              <a:path w="9144000" h="939164">
                <a:moveTo>
                  <a:pt x="9144000" y="938784"/>
                </a:moveTo>
                <a:lnTo>
                  <a:pt x="0" y="938784"/>
                </a:lnTo>
                <a:lnTo>
                  <a:pt x="0" y="0"/>
                </a:lnTo>
                <a:lnTo>
                  <a:pt x="9144000" y="0"/>
                </a:lnTo>
                <a:lnTo>
                  <a:pt x="9144000" y="938784"/>
                </a:lnTo>
                <a:close/>
              </a:path>
            </a:pathLst>
          </a:custGeom>
          <a:solidFill>
            <a:srgbClr val="C7C8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5564" y="1651000"/>
            <a:ext cx="391287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3322" y="2310764"/>
            <a:ext cx="5508625" cy="164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077661" y="4777711"/>
            <a:ext cx="110807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E6E6E6"/>
                </a:solidFill>
                <a:latin typeface="MS UI Gothic"/>
                <a:cs typeface="MS UI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2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jpg"/><Relationship Id="rId3" Type="http://schemas.openxmlformats.org/officeDocument/2006/relationships/image" Target="../media/image2.png"/><Relationship Id="rId4" Type="http://schemas.openxmlformats.org/officeDocument/2006/relationships/image" Target="../media/image150.jpg"/><Relationship Id="rId5" Type="http://schemas.openxmlformats.org/officeDocument/2006/relationships/image" Target="../media/image151.jpg"/><Relationship Id="rId6" Type="http://schemas.openxmlformats.org/officeDocument/2006/relationships/image" Target="../media/image152.jp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jpg"/><Relationship Id="rId13" Type="http://schemas.openxmlformats.org/officeDocument/2006/relationships/image" Target="../media/image159.png"/><Relationship Id="rId14" Type="http://schemas.openxmlformats.org/officeDocument/2006/relationships/image" Target="../media/image160.jpg"/><Relationship Id="rId15" Type="http://schemas.openxmlformats.org/officeDocument/2006/relationships/image" Target="../media/image161.jpg"/><Relationship Id="rId16" Type="http://schemas.openxmlformats.org/officeDocument/2006/relationships/image" Target="../media/image162.jpg"/><Relationship Id="rId17" Type="http://schemas.openxmlformats.org/officeDocument/2006/relationships/image" Target="../media/image163.jpg"/><Relationship Id="rId18" Type="http://schemas.openxmlformats.org/officeDocument/2006/relationships/image" Target="../media/image164.jpg"/><Relationship Id="rId19" Type="http://schemas.openxmlformats.org/officeDocument/2006/relationships/image" Target="../media/image165.jpg"/><Relationship Id="rId20" Type="http://schemas.openxmlformats.org/officeDocument/2006/relationships/image" Target="../media/image166.jp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jpg"/><Relationship Id="rId24" Type="http://schemas.openxmlformats.org/officeDocument/2006/relationships/image" Target="../media/image17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Relationship Id="rId4" Type="http://schemas.openxmlformats.org/officeDocument/2006/relationships/image" Target="../media/image173.jp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jpg"/><Relationship Id="rId3" Type="http://schemas.openxmlformats.org/officeDocument/2006/relationships/image" Target="../media/image2.png"/><Relationship Id="rId4" Type="http://schemas.openxmlformats.org/officeDocument/2006/relationships/image" Target="../media/image177.png"/><Relationship Id="rId5" Type="http://schemas.openxmlformats.org/officeDocument/2006/relationships/image" Target="../media/image178.jpg"/><Relationship Id="rId6" Type="http://schemas.openxmlformats.org/officeDocument/2006/relationships/image" Target="../media/image179.png"/><Relationship Id="rId7" Type="http://schemas.openxmlformats.org/officeDocument/2006/relationships/image" Target="../media/image180.jpg"/><Relationship Id="rId8" Type="http://schemas.openxmlformats.org/officeDocument/2006/relationships/image" Target="../media/image181.png"/><Relationship Id="rId9" Type="http://schemas.openxmlformats.org/officeDocument/2006/relationships/image" Target="../media/image182.jpg"/><Relationship Id="rId10" Type="http://schemas.openxmlformats.org/officeDocument/2006/relationships/image" Target="../media/image183.jpg"/><Relationship Id="rId11" Type="http://schemas.openxmlformats.org/officeDocument/2006/relationships/image" Target="../media/image184.jpg"/><Relationship Id="rId12" Type="http://schemas.openxmlformats.org/officeDocument/2006/relationships/image" Target="../media/image185.jpg"/><Relationship Id="rId13" Type="http://schemas.openxmlformats.org/officeDocument/2006/relationships/image" Target="../media/image18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jpg"/><Relationship Id="rId3" Type="http://schemas.openxmlformats.org/officeDocument/2006/relationships/image" Target="../media/image2.png"/><Relationship Id="rId4" Type="http://schemas.openxmlformats.org/officeDocument/2006/relationships/image" Target="../media/image188.jpg"/><Relationship Id="rId5" Type="http://schemas.openxmlformats.org/officeDocument/2006/relationships/image" Target="../media/image189.jpg"/><Relationship Id="rId6" Type="http://schemas.openxmlformats.org/officeDocument/2006/relationships/image" Target="../media/image190.jpg"/><Relationship Id="rId7" Type="http://schemas.openxmlformats.org/officeDocument/2006/relationships/image" Target="../media/image191.jpg"/><Relationship Id="rId8" Type="http://schemas.openxmlformats.org/officeDocument/2006/relationships/image" Target="../media/image192.jpg"/><Relationship Id="rId9" Type="http://schemas.openxmlformats.org/officeDocument/2006/relationships/image" Target="../media/image193.jpg"/><Relationship Id="rId10" Type="http://schemas.openxmlformats.org/officeDocument/2006/relationships/image" Target="../media/image194.jp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jp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jpg"/><Relationship Id="rId18" Type="http://schemas.openxmlformats.org/officeDocument/2006/relationships/image" Target="../media/image19.png"/><Relationship Id="rId19" Type="http://schemas.openxmlformats.org/officeDocument/2006/relationships/image" Target="../media/image20.jp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jp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jpg"/><Relationship Id="rId30" Type="http://schemas.openxmlformats.org/officeDocument/2006/relationships/image" Target="../media/image3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image" Target="../media/image3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2.pn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27" Type="http://schemas.openxmlformats.org/officeDocument/2006/relationships/image" Target="../media/image6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2.pn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9.jpg"/><Relationship Id="rId9" Type="http://schemas.openxmlformats.org/officeDocument/2006/relationships/image" Target="../media/image70.jpg"/><Relationship Id="rId10" Type="http://schemas.openxmlformats.org/officeDocument/2006/relationships/image" Target="../media/image7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29" Type="http://schemas.openxmlformats.org/officeDocument/2006/relationships/image" Target="../media/image98.png"/><Relationship Id="rId30" Type="http://schemas.openxmlformats.org/officeDocument/2006/relationships/image" Target="../media/image99.png"/><Relationship Id="rId31" Type="http://schemas.openxmlformats.org/officeDocument/2006/relationships/image" Target="../media/image100.png"/><Relationship Id="rId32" Type="http://schemas.openxmlformats.org/officeDocument/2006/relationships/image" Target="../media/image101.png"/><Relationship Id="rId33" Type="http://schemas.openxmlformats.org/officeDocument/2006/relationships/image" Target="../media/image102.png"/><Relationship Id="rId34" Type="http://schemas.openxmlformats.org/officeDocument/2006/relationships/image" Target="../media/image103.png"/><Relationship Id="rId35" Type="http://schemas.openxmlformats.org/officeDocument/2006/relationships/image" Target="../media/image104.png"/><Relationship Id="rId36" Type="http://schemas.openxmlformats.org/officeDocument/2006/relationships/image" Target="../media/image105.png"/><Relationship Id="rId37" Type="http://schemas.openxmlformats.org/officeDocument/2006/relationships/image" Target="../media/image106.png"/><Relationship Id="rId38" Type="http://schemas.openxmlformats.org/officeDocument/2006/relationships/image" Target="../media/image107.png"/><Relationship Id="rId39" Type="http://schemas.openxmlformats.org/officeDocument/2006/relationships/image" Target="../media/image108.png"/><Relationship Id="rId40" Type="http://schemas.openxmlformats.org/officeDocument/2006/relationships/image" Target="../media/image109.png"/><Relationship Id="rId41" Type="http://schemas.openxmlformats.org/officeDocument/2006/relationships/image" Target="../media/image110.png"/><Relationship Id="rId42" Type="http://schemas.openxmlformats.org/officeDocument/2006/relationships/image" Target="../media/image111.png"/><Relationship Id="rId43" Type="http://schemas.openxmlformats.org/officeDocument/2006/relationships/image" Target="../media/image112.png"/><Relationship Id="rId44" Type="http://schemas.openxmlformats.org/officeDocument/2006/relationships/image" Target="../media/image113.png"/><Relationship Id="rId45" Type="http://schemas.openxmlformats.org/officeDocument/2006/relationships/image" Target="../media/image114.png"/><Relationship Id="rId46" Type="http://schemas.openxmlformats.org/officeDocument/2006/relationships/image" Target="../media/image115.png"/><Relationship Id="rId47" Type="http://schemas.openxmlformats.org/officeDocument/2006/relationships/image" Target="../media/image116.png"/><Relationship Id="rId48" Type="http://schemas.openxmlformats.org/officeDocument/2006/relationships/image" Target="../media/image117.png"/><Relationship Id="rId49" Type="http://schemas.openxmlformats.org/officeDocument/2006/relationships/image" Target="../media/image118.png"/><Relationship Id="rId50" Type="http://schemas.openxmlformats.org/officeDocument/2006/relationships/image" Target="../media/image119.png"/><Relationship Id="rId51" Type="http://schemas.openxmlformats.org/officeDocument/2006/relationships/image" Target="../media/image120.png"/><Relationship Id="rId52" Type="http://schemas.openxmlformats.org/officeDocument/2006/relationships/image" Target="../media/image1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Relationship Id="rId3" Type="http://schemas.openxmlformats.org/officeDocument/2006/relationships/image" Target="../media/image2.png"/><Relationship Id="rId4" Type="http://schemas.openxmlformats.org/officeDocument/2006/relationships/image" Target="../media/image123.jpg"/><Relationship Id="rId5" Type="http://schemas.openxmlformats.org/officeDocument/2006/relationships/image" Target="../media/image124.png"/><Relationship Id="rId6" Type="http://schemas.openxmlformats.org/officeDocument/2006/relationships/image" Target="../media/image125.jpg"/><Relationship Id="rId7" Type="http://schemas.openxmlformats.org/officeDocument/2006/relationships/image" Target="../media/image12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2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2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jpg"/><Relationship Id="rId10" Type="http://schemas.openxmlformats.org/officeDocument/2006/relationships/image" Target="../media/image136.jpg"/><Relationship Id="rId11" Type="http://schemas.openxmlformats.org/officeDocument/2006/relationships/image" Target="../media/image137.jpg"/><Relationship Id="rId12" Type="http://schemas.openxmlformats.org/officeDocument/2006/relationships/image" Target="../media/image138.jpg"/><Relationship Id="rId13" Type="http://schemas.openxmlformats.org/officeDocument/2006/relationships/image" Target="../media/image139.jpg"/><Relationship Id="rId14" Type="http://schemas.openxmlformats.org/officeDocument/2006/relationships/image" Target="../media/image140.jpg"/><Relationship Id="rId15" Type="http://schemas.openxmlformats.org/officeDocument/2006/relationships/image" Target="../media/image141.jp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83079"/>
            <a:ext cx="9144000" cy="612775"/>
          </a:xfrm>
          <a:custGeom>
            <a:avLst/>
            <a:gdLst/>
            <a:ahLst/>
            <a:cxnLst/>
            <a:rect l="l" t="t" r="r" b="b"/>
            <a:pathLst>
              <a:path w="9144000" h="612775">
                <a:moveTo>
                  <a:pt x="0" y="612648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612648"/>
                </a:lnTo>
                <a:lnTo>
                  <a:pt x="0" y="61264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8844" y="381634"/>
            <a:ext cx="727583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305" i="0">
                <a:solidFill>
                  <a:srgbClr val="ECECEC"/>
                </a:solidFill>
                <a:latin typeface="Arial"/>
                <a:cs typeface="Arial"/>
              </a:rPr>
              <a:t>MEGA</a:t>
            </a:r>
            <a:r>
              <a:rPr dirty="0" sz="7200" spc="490" i="0">
                <a:solidFill>
                  <a:srgbClr val="ECECEC"/>
                </a:solidFill>
                <a:latin typeface="Arial"/>
                <a:cs typeface="Arial"/>
              </a:rPr>
              <a:t> </a:t>
            </a:r>
            <a:r>
              <a:rPr dirty="0" sz="7200" spc="350" i="0">
                <a:solidFill>
                  <a:srgbClr val="ECECEC"/>
                </a:solidFill>
                <a:latin typeface="Arial"/>
                <a:cs typeface="Arial"/>
              </a:rPr>
              <a:t>INSIGHT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0552" y="2578735"/>
            <a:ext cx="535241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7E7E7E"/>
                </a:solidFill>
                <a:latin typeface="Arial"/>
                <a:cs typeface="Arial"/>
              </a:rPr>
              <a:t>Mega Insight Smart Manufacturing (Suzhou) Corp.,</a:t>
            </a:r>
            <a:r>
              <a:rPr dirty="0" sz="1600" spc="50" b="1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7E7E7E"/>
                </a:solidFill>
                <a:latin typeface="Arial"/>
                <a:cs typeface="Arial"/>
              </a:rPr>
              <a:t>Ltd.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4590" y="4832984"/>
            <a:ext cx="2709545" cy="131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0">
                <a:solidFill>
                  <a:srgbClr val="A6A6A6"/>
                </a:solidFill>
                <a:latin typeface="Microsoft YaHei"/>
                <a:cs typeface="Microsoft YaHei"/>
              </a:rPr>
              <a:t>Mega </a:t>
            </a:r>
            <a:r>
              <a:rPr dirty="0" sz="700" spc="35">
                <a:solidFill>
                  <a:srgbClr val="A6A6A6"/>
                </a:solidFill>
                <a:latin typeface="Microsoft YaHei"/>
                <a:cs typeface="Microsoft YaHei"/>
              </a:rPr>
              <a:t>Insight </a:t>
            </a:r>
            <a:r>
              <a:rPr dirty="0" sz="700" spc="30">
                <a:solidFill>
                  <a:srgbClr val="A6A6A6"/>
                </a:solidFill>
                <a:latin typeface="Microsoft YaHei"/>
                <a:cs typeface="Microsoft YaHei"/>
              </a:rPr>
              <a:t>Smart</a:t>
            </a:r>
            <a:r>
              <a:rPr dirty="0" sz="700" spc="145">
                <a:solidFill>
                  <a:srgbClr val="A6A6A6"/>
                </a:solidFill>
                <a:latin typeface="Microsoft YaHei"/>
                <a:cs typeface="Microsoft YaHei"/>
              </a:rPr>
              <a:t> </a:t>
            </a:r>
            <a:r>
              <a:rPr dirty="0" sz="700" spc="45">
                <a:solidFill>
                  <a:srgbClr val="A6A6A6"/>
                </a:solidFill>
                <a:latin typeface="Microsoft YaHei"/>
                <a:cs typeface="Microsoft YaHei"/>
              </a:rPr>
              <a:t>Manufacturing（Suzhou）Corp.,Ltd.</a:t>
            </a:r>
            <a:endParaRPr sz="7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473" y="2602992"/>
            <a:ext cx="0" cy="364490"/>
          </a:xfrm>
          <a:custGeom>
            <a:avLst/>
            <a:gdLst/>
            <a:ahLst/>
            <a:cxnLst/>
            <a:rect l="l" t="t" r="r" b="b"/>
            <a:pathLst>
              <a:path w="0" h="364489">
                <a:moveTo>
                  <a:pt x="0" y="0"/>
                </a:moveTo>
                <a:lnTo>
                  <a:pt x="0" y="364236"/>
                </a:lnTo>
              </a:path>
            </a:pathLst>
          </a:custGeom>
          <a:ln w="62483">
            <a:solidFill>
              <a:srgbClr val="ECEC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2572" y="1798955"/>
            <a:ext cx="86188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Service provider of Smart Manufacturing</a:t>
            </a:r>
            <a:r>
              <a:rPr dirty="0" sz="2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31564" y="4428744"/>
            <a:ext cx="851915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7506"/>
            <a:ext cx="9144000" cy="39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2115185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MES Standard</a:t>
            </a:r>
            <a:r>
              <a:rPr dirty="0" sz="1600" spc="-40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5279" y="762000"/>
            <a:ext cx="8602980" cy="401320"/>
          </a:xfrm>
          <a:custGeom>
            <a:avLst/>
            <a:gdLst/>
            <a:ahLst/>
            <a:cxnLst/>
            <a:rect l="l" t="t" r="r" b="b"/>
            <a:pathLst>
              <a:path w="8602980" h="401319">
                <a:moveTo>
                  <a:pt x="7897368" y="400812"/>
                </a:moveTo>
                <a:lnTo>
                  <a:pt x="0" y="400812"/>
                </a:lnTo>
                <a:lnTo>
                  <a:pt x="705611" y="0"/>
                </a:lnTo>
                <a:lnTo>
                  <a:pt x="8602980" y="0"/>
                </a:lnTo>
                <a:lnTo>
                  <a:pt x="7897368" y="400812"/>
                </a:lnTo>
                <a:close/>
              </a:path>
            </a:pathLst>
          </a:custGeom>
          <a:solidFill>
            <a:srgbClr val="CEC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622415" y="4373035"/>
            <a:ext cx="153670" cy="1727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15">
                <a:latin typeface="Microsoft YaHei"/>
                <a:cs typeface="Microsoft YaHei"/>
              </a:rPr>
              <a:t>10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3088" y="4340352"/>
            <a:ext cx="8720455" cy="268605"/>
          </a:xfrm>
          <a:custGeom>
            <a:avLst/>
            <a:gdLst/>
            <a:ahLst/>
            <a:cxnLst/>
            <a:rect l="l" t="t" r="r" b="b"/>
            <a:pathLst>
              <a:path w="8720455" h="268604">
                <a:moveTo>
                  <a:pt x="8720328" y="268224"/>
                </a:moveTo>
                <a:lnTo>
                  <a:pt x="0" y="268224"/>
                </a:lnTo>
                <a:lnTo>
                  <a:pt x="0" y="0"/>
                </a:lnTo>
                <a:lnTo>
                  <a:pt x="8720328" y="0"/>
                </a:lnTo>
                <a:lnTo>
                  <a:pt x="8720328" y="26822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7754" y="4335754"/>
            <a:ext cx="8731250" cy="278130"/>
          </a:xfrm>
          <a:custGeom>
            <a:avLst/>
            <a:gdLst/>
            <a:ahLst/>
            <a:cxnLst/>
            <a:rect l="l" t="t" r="r" b="b"/>
            <a:pathLst>
              <a:path w="8731250" h="278129">
                <a:moveTo>
                  <a:pt x="8730729" y="277621"/>
                </a:moveTo>
                <a:lnTo>
                  <a:pt x="0" y="277621"/>
                </a:lnTo>
                <a:lnTo>
                  <a:pt x="0" y="0"/>
                </a:lnTo>
                <a:lnTo>
                  <a:pt x="8730729" y="0"/>
                </a:lnTo>
                <a:lnTo>
                  <a:pt x="873072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68096"/>
                </a:lnTo>
                <a:lnTo>
                  <a:pt x="4762" y="268096"/>
                </a:lnTo>
                <a:lnTo>
                  <a:pt x="9525" y="272859"/>
                </a:lnTo>
                <a:lnTo>
                  <a:pt x="8730729" y="272859"/>
                </a:lnTo>
                <a:lnTo>
                  <a:pt x="8730729" y="277621"/>
                </a:lnTo>
                <a:close/>
              </a:path>
              <a:path w="8731250" h="2781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731250" h="278129">
                <a:moveTo>
                  <a:pt x="872120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721204" y="4762"/>
                </a:lnTo>
                <a:lnTo>
                  <a:pt x="8721204" y="9525"/>
                </a:lnTo>
                <a:close/>
              </a:path>
              <a:path w="8731250" h="278129">
                <a:moveTo>
                  <a:pt x="8721204" y="272859"/>
                </a:moveTo>
                <a:lnTo>
                  <a:pt x="8721204" y="4762"/>
                </a:lnTo>
                <a:lnTo>
                  <a:pt x="8725966" y="9525"/>
                </a:lnTo>
                <a:lnTo>
                  <a:pt x="8730729" y="9525"/>
                </a:lnTo>
                <a:lnTo>
                  <a:pt x="8730729" y="268096"/>
                </a:lnTo>
                <a:lnTo>
                  <a:pt x="8725966" y="268096"/>
                </a:lnTo>
                <a:lnTo>
                  <a:pt x="8721204" y="272859"/>
                </a:lnTo>
                <a:close/>
              </a:path>
              <a:path w="8731250" h="278129">
                <a:moveTo>
                  <a:pt x="8730729" y="9525"/>
                </a:moveTo>
                <a:lnTo>
                  <a:pt x="8725966" y="9525"/>
                </a:lnTo>
                <a:lnTo>
                  <a:pt x="8721204" y="4762"/>
                </a:lnTo>
                <a:lnTo>
                  <a:pt x="8730729" y="4762"/>
                </a:lnTo>
                <a:lnTo>
                  <a:pt x="8730729" y="9525"/>
                </a:lnTo>
                <a:close/>
              </a:path>
              <a:path w="8731250" h="278129">
                <a:moveTo>
                  <a:pt x="9525" y="272859"/>
                </a:moveTo>
                <a:lnTo>
                  <a:pt x="4762" y="268096"/>
                </a:lnTo>
                <a:lnTo>
                  <a:pt x="9525" y="268096"/>
                </a:lnTo>
                <a:lnTo>
                  <a:pt x="9525" y="272859"/>
                </a:lnTo>
                <a:close/>
              </a:path>
              <a:path w="8731250" h="278129">
                <a:moveTo>
                  <a:pt x="8721204" y="272859"/>
                </a:moveTo>
                <a:lnTo>
                  <a:pt x="9525" y="272859"/>
                </a:lnTo>
                <a:lnTo>
                  <a:pt x="9525" y="268096"/>
                </a:lnTo>
                <a:lnTo>
                  <a:pt x="8721204" y="268096"/>
                </a:lnTo>
                <a:lnTo>
                  <a:pt x="8721204" y="272859"/>
                </a:lnTo>
                <a:close/>
              </a:path>
              <a:path w="8731250" h="278129">
                <a:moveTo>
                  <a:pt x="8730729" y="272859"/>
                </a:moveTo>
                <a:lnTo>
                  <a:pt x="8721204" y="272859"/>
                </a:lnTo>
                <a:lnTo>
                  <a:pt x="8725966" y="268096"/>
                </a:lnTo>
                <a:lnTo>
                  <a:pt x="8730729" y="268096"/>
                </a:lnTo>
                <a:lnTo>
                  <a:pt x="8730729" y="27285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2420" y="3506723"/>
            <a:ext cx="8732520" cy="454659"/>
          </a:xfrm>
          <a:custGeom>
            <a:avLst/>
            <a:gdLst/>
            <a:ahLst/>
            <a:cxnLst/>
            <a:rect l="l" t="t" r="r" b="b"/>
            <a:pathLst>
              <a:path w="8732520" h="454660">
                <a:moveTo>
                  <a:pt x="8732520" y="454151"/>
                </a:moveTo>
                <a:lnTo>
                  <a:pt x="0" y="454151"/>
                </a:lnTo>
                <a:lnTo>
                  <a:pt x="0" y="0"/>
                </a:lnTo>
                <a:lnTo>
                  <a:pt x="8732520" y="0"/>
                </a:lnTo>
                <a:lnTo>
                  <a:pt x="8732520" y="454151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7174" y="3502240"/>
            <a:ext cx="8742045" cy="463550"/>
          </a:xfrm>
          <a:custGeom>
            <a:avLst/>
            <a:gdLst/>
            <a:ahLst/>
            <a:cxnLst/>
            <a:rect l="l" t="t" r="r" b="b"/>
            <a:pathLst>
              <a:path w="8742045" h="463550">
                <a:moveTo>
                  <a:pt x="8741803" y="463067"/>
                </a:moveTo>
                <a:lnTo>
                  <a:pt x="0" y="463067"/>
                </a:lnTo>
                <a:lnTo>
                  <a:pt x="0" y="0"/>
                </a:lnTo>
                <a:lnTo>
                  <a:pt x="8741803" y="0"/>
                </a:lnTo>
                <a:lnTo>
                  <a:pt x="874180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53542"/>
                </a:lnTo>
                <a:lnTo>
                  <a:pt x="4762" y="453542"/>
                </a:lnTo>
                <a:lnTo>
                  <a:pt x="9525" y="458304"/>
                </a:lnTo>
                <a:lnTo>
                  <a:pt x="8741803" y="458304"/>
                </a:lnTo>
                <a:lnTo>
                  <a:pt x="8741803" y="463067"/>
                </a:lnTo>
                <a:close/>
              </a:path>
              <a:path w="8742045" h="4635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8742045" h="463550">
                <a:moveTo>
                  <a:pt x="873227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8732278" y="4762"/>
                </a:lnTo>
                <a:lnTo>
                  <a:pt x="8732278" y="9525"/>
                </a:lnTo>
                <a:close/>
              </a:path>
              <a:path w="8742045" h="463550">
                <a:moveTo>
                  <a:pt x="8732278" y="458304"/>
                </a:moveTo>
                <a:lnTo>
                  <a:pt x="8732278" y="4762"/>
                </a:lnTo>
                <a:lnTo>
                  <a:pt x="8737041" y="9525"/>
                </a:lnTo>
                <a:lnTo>
                  <a:pt x="8741803" y="9525"/>
                </a:lnTo>
                <a:lnTo>
                  <a:pt x="8741803" y="453542"/>
                </a:lnTo>
                <a:lnTo>
                  <a:pt x="8737041" y="453542"/>
                </a:lnTo>
                <a:lnTo>
                  <a:pt x="8732278" y="458304"/>
                </a:lnTo>
                <a:close/>
              </a:path>
              <a:path w="8742045" h="463550">
                <a:moveTo>
                  <a:pt x="8741803" y="9525"/>
                </a:moveTo>
                <a:lnTo>
                  <a:pt x="8737041" y="9525"/>
                </a:lnTo>
                <a:lnTo>
                  <a:pt x="8732278" y="4762"/>
                </a:lnTo>
                <a:lnTo>
                  <a:pt x="8741803" y="4762"/>
                </a:lnTo>
                <a:lnTo>
                  <a:pt x="8741803" y="9525"/>
                </a:lnTo>
                <a:close/>
              </a:path>
              <a:path w="8742045" h="463550">
                <a:moveTo>
                  <a:pt x="9525" y="458304"/>
                </a:moveTo>
                <a:lnTo>
                  <a:pt x="4762" y="453542"/>
                </a:lnTo>
                <a:lnTo>
                  <a:pt x="9525" y="453542"/>
                </a:lnTo>
                <a:lnTo>
                  <a:pt x="9525" y="458304"/>
                </a:lnTo>
                <a:close/>
              </a:path>
              <a:path w="8742045" h="463550">
                <a:moveTo>
                  <a:pt x="8732278" y="458304"/>
                </a:moveTo>
                <a:lnTo>
                  <a:pt x="9525" y="458304"/>
                </a:lnTo>
                <a:lnTo>
                  <a:pt x="9525" y="453542"/>
                </a:lnTo>
                <a:lnTo>
                  <a:pt x="8732278" y="453542"/>
                </a:lnTo>
                <a:lnTo>
                  <a:pt x="8732278" y="458304"/>
                </a:lnTo>
                <a:close/>
              </a:path>
              <a:path w="8742045" h="463550">
                <a:moveTo>
                  <a:pt x="8741803" y="458304"/>
                </a:moveTo>
                <a:lnTo>
                  <a:pt x="8732278" y="458304"/>
                </a:lnTo>
                <a:lnTo>
                  <a:pt x="8737041" y="453542"/>
                </a:lnTo>
                <a:lnTo>
                  <a:pt x="8741803" y="453542"/>
                </a:lnTo>
                <a:lnTo>
                  <a:pt x="8741803" y="45830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140352" y="3533038"/>
            <a:ext cx="107442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System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Interface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3088" y="4012691"/>
            <a:ext cx="8720455" cy="273050"/>
          </a:xfrm>
          <a:custGeom>
            <a:avLst/>
            <a:gdLst/>
            <a:ahLst/>
            <a:cxnLst/>
            <a:rect l="l" t="t" r="r" b="b"/>
            <a:pathLst>
              <a:path w="8720455" h="273050">
                <a:moveTo>
                  <a:pt x="8720328" y="272796"/>
                </a:moveTo>
                <a:lnTo>
                  <a:pt x="0" y="272796"/>
                </a:lnTo>
                <a:lnTo>
                  <a:pt x="0" y="0"/>
                </a:lnTo>
                <a:lnTo>
                  <a:pt x="8720328" y="0"/>
                </a:lnTo>
                <a:lnTo>
                  <a:pt x="8720328" y="2727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8706" y="4009148"/>
            <a:ext cx="8729345" cy="281305"/>
          </a:xfrm>
          <a:custGeom>
            <a:avLst/>
            <a:gdLst/>
            <a:ahLst/>
            <a:cxnLst/>
            <a:rect l="l" t="t" r="r" b="b"/>
            <a:pathLst>
              <a:path w="8729345" h="281304">
                <a:moveTo>
                  <a:pt x="8728824" y="280758"/>
                </a:moveTo>
                <a:lnTo>
                  <a:pt x="0" y="280758"/>
                </a:lnTo>
                <a:lnTo>
                  <a:pt x="0" y="0"/>
                </a:lnTo>
                <a:lnTo>
                  <a:pt x="8728824" y="0"/>
                </a:lnTo>
                <a:lnTo>
                  <a:pt x="8728824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73138"/>
                </a:lnTo>
                <a:lnTo>
                  <a:pt x="3810" y="273138"/>
                </a:lnTo>
                <a:lnTo>
                  <a:pt x="7620" y="276948"/>
                </a:lnTo>
                <a:lnTo>
                  <a:pt x="8728824" y="276948"/>
                </a:lnTo>
                <a:lnTo>
                  <a:pt x="8728824" y="280758"/>
                </a:lnTo>
                <a:close/>
              </a:path>
              <a:path w="8729345" h="28130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729345" h="281304">
                <a:moveTo>
                  <a:pt x="8721204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721204" y="3810"/>
                </a:lnTo>
                <a:lnTo>
                  <a:pt x="8721204" y="7620"/>
                </a:lnTo>
                <a:close/>
              </a:path>
              <a:path w="8729345" h="281304">
                <a:moveTo>
                  <a:pt x="8721204" y="276948"/>
                </a:moveTo>
                <a:lnTo>
                  <a:pt x="8721204" y="3810"/>
                </a:lnTo>
                <a:lnTo>
                  <a:pt x="8725014" y="7620"/>
                </a:lnTo>
                <a:lnTo>
                  <a:pt x="8728824" y="7620"/>
                </a:lnTo>
                <a:lnTo>
                  <a:pt x="8728824" y="273138"/>
                </a:lnTo>
                <a:lnTo>
                  <a:pt x="8725014" y="273138"/>
                </a:lnTo>
                <a:lnTo>
                  <a:pt x="8721204" y="276948"/>
                </a:lnTo>
                <a:close/>
              </a:path>
              <a:path w="8729345" h="281304">
                <a:moveTo>
                  <a:pt x="8728824" y="7620"/>
                </a:moveTo>
                <a:lnTo>
                  <a:pt x="8725014" y="7620"/>
                </a:lnTo>
                <a:lnTo>
                  <a:pt x="8721204" y="3810"/>
                </a:lnTo>
                <a:lnTo>
                  <a:pt x="8728824" y="3810"/>
                </a:lnTo>
                <a:lnTo>
                  <a:pt x="8728824" y="7620"/>
                </a:lnTo>
                <a:close/>
              </a:path>
              <a:path w="8729345" h="281304">
                <a:moveTo>
                  <a:pt x="7620" y="276948"/>
                </a:moveTo>
                <a:lnTo>
                  <a:pt x="3810" y="273138"/>
                </a:lnTo>
                <a:lnTo>
                  <a:pt x="7620" y="273138"/>
                </a:lnTo>
                <a:lnTo>
                  <a:pt x="7620" y="276948"/>
                </a:lnTo>
                <a:close/>
              </a:path>
              <a:path w="8729345" h="281304">
                <a:moveTo>
                  <a:pt x="8721204" y="276948"/>
                </a:moveTo>
                <a:lnTo>
                  <a:pt x="7620" y="276948"/>
                </a:lnTo>
                <a:lnTo>
                  <a:pt x="7620" y="273138"/>
                </a:lnTo>
                <a:lnTo>
                  <a:pt x="8721204" y="273138"/>
                </a:lnTo>
                <a:lnTo>
                  <a:pt x="8721204" y="276948"/>
                </a:lnTo>
                <a:close/>
              </a:path>
              <a:path w="8729345" h="281304">
                <a:moveTo>
                  <a:pt x="8728824" y="276948"/>
                </a:moveTo>
                <a:lnTo>
                  <a:pt x="8721204" y="276948"/>
                </a:lnTo>
                <a:lnTo>
                  <a:pt x="8725014" y="273138"/>
                </a:lnTo>
                <a:lnTo>
                  <a:pt x="8728824" y="273138"/>
                </a:lnTo>
                <a:lnTo>
                  <a:pt x="8728824" y="276948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067746" y="4051693"/>
            <a:ext cx="1229995" cy="5016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00" spc="10" b="1"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15" b="1">
                <a:latin typeface="Microsoft YaHei"/>
                <a:cs typeface="Microsoft YaHei"/>
              </a:rPr>
              <a:t>Data and</a:t>
            </a:r>
            <a:r>
              <a:rPr dirty="0" sz="1000" spc="-80" b="1">
                <a:latin typeface="Microsoft YaHei"/>
                <a:cs typeface="Microsoft YaHei"/>
              </a:rPr>
              <a:t> </a:t>
            </a:r>
            <a:r>
              <a:rPr dirty="0" sz="1000" spc="15" b="1">
                <a:latin typeface="Microsoft YaHei"/>
                <a:cs typeface="Microsoft YaHei"/>
              </a:rPr>
              <a:t>Network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02552" y="2331720"/>
            <a:ext cx="2313940" cy="1103630"/>
          </a:xfrm>
          <a:custGeom>
            <a:avLst/>
            <a:gdLst/>
            <a:ahLst/>
            <a:cxnLst/>
            <a:rect l="l" t="t" r="r" b="b"/>
            <a:pathLst>
              <a:path w="2313940" h="1103629">
                <a:moveTo>
                  <a:pt x="2313431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2313431" y="0"/>
                </a:lnTo>
                <a:lnTo>
                  <a:pt x="2313431" y="110337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97141" y="2327046"/>
            <a:ext cx="2323465" cy="1113155"/>
          </a:xfrm>
          <a:custGeom>
            <a:avLst/>
            <a:gdLst/>
            <a:ahLst/>
            <a:cxnLst/>
            <a:rect l="l" t="t" r="r" b="b"/>
            <a:pathLst>
              <a:path w="2323465" h="1113154">
                <a:moveTo>
                  <a:pt x="2323109" y="1112659"/>
                </a:moveTo>
                <a:lnTo>
                  <a:pt x="0" y="1112659"/>
                </a:lnTo>
                <a:lnTo>
                  <a:pt x="0" y="0"/>
                </a:lnTo>
                <a:lnTo>
                  <a:pt x="2323109" y="0"/>
                </a:lnTo>
                <a:lnTo>
                  <a:pt x="232310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34"/>
                </a:lnTo>
                <a:lnTo>
                  <a:pt x="4762" y="1103134"/>
                </a:lnTo>
                <a:lnTo>
                  <a:pt x="9525" y="1107897"/>
                </a:lnTo>
                <a:lnTo>
                  <a:pt x="2323109" y="1107897"/>
                </a:lnTo>
                <a:lnTo>
                  <a:pt x="2323109" y="1112659"/>
                </a:lnTo>
                <a:close/>
              </a:path>
              <a:path w="2323465" h="11131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323465" h="1113154">
                <a:moveTo>
                  <a:pt x="231358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313584" y="4762"/>
                </a:lnTo>
                <a:lnTo>
                  <a:pt x="2313584" y="9525"/>
                </a:lnTo>
                <a:close/>
              </a:path>
              <a:path w="2323465" h="1113154">
                <a:moveTo>
                  <a:pt x="2313584" y="1107897"/>
                </a:moveTo>
                <a:lnTo>
                  <a:pt x="2313584" y="4762"/>
                </a:lnTo>
                <a:lnTo>
                  <a:pt x="2318346" y="9525"/>
                </a:lnTo>
                <a:lnTo>
                  <a:pt x="2323109" y="9525"/>
                </a:lnTo>
                <a:lnTo>
                  <a:pt x="2323109" y="1103134"/>
                </a:lnTo>
                <a:lnTo>
                  <a:pt x="2318346" y="1103134"/>
                </a:lnTo>
                <a:lnTo>
                  <a:pt x="2313584" y="1107897"/>
                </a:lnTo>
                <a:close/>
              </a:path>
              <a:path w="2323465" h="1113154">
                <a:moveTo>
                  <a:pt x="2323109" y="9525"/>
                </a:moveTo>
                <a:lnTo>
                  <a:pt x="2318346" y="9525"/>
                </a:lnTo>
                <a:lnTo>
                  <a:pt x="2313584" y="4762"/>
                </a:lnTo>
                <a:lnTo>
                  <a:pt x="2323109" y="4762"/>
                </a:lnTo>
                <a:lnTo>
                  <a:pt x="2323109" y="9525"/>
                </a:lnTo>
                <a:close/>
              </a:path>
              <a:path w="2323465" h="1113154">
                <a:moveTo>
                  <a:pt x="9525" y="1107897"/>
                </a:moveTo>
                <a:lnTo>
                  <a:pt x="4762" y="1103134"/>
                </a:lnTo>
                <a:lnTo>
                  <a:pt x="9525" y="1103134"/>
                </a:lnTo>
                <a:lnTo>
                  <a:pt x="9525" y="1107897"/>
                </a:lnTo>
                <a:close/>
              </a:path>
              <a:path w="2323465" h="1113154">
                <a:moveTo>
                  <a:pt x="2313584" y="1107897"/>
                </a:moveTo>
                <a:lnTo>
                  <a:pt x="9525" y="1107897"/>
                </a:lnTo>
                <a:lnTo>
                  <a:pt x="9525" y="1103134"/>
                </a:lnTo>
                <a:lnTo>
                  <a:pt x="2313584" y="1103134"/>
                </a:lnTo>
                <a:lnTo>
                  <a:pt x="2313584" y="1107897"/>
                </a:lnTo>
                <a:close/>
              </a:path>
              <a:path w="2323465" h="1113154">
                <a:moveTo>
                  <a:pt x="2323109" y="1107897"/>
                </a:moveTo>
                <a:lnTo>
                  <a:pt x="2313584" y="1107897"/>
                </a:lnTo>
                <a:lnTo>
                  <a:pt x="2318346" y="1103134"/>
                </a:lnTo>
                <a:lnTo>
                  <a:pt x="2323109" y="1103134"/>
                </a:lnTo>
                <a:lnTo>
                  <a:pt x="2323109" y="11078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605509" y="2357843"/>
            <a:ext cx="50609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Kanban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92468" y="2537460"/>
            <a:ext cx="1007744" cy="256540"/>
          </a:xfrm>
          <a:custGeom>
            <a:avLst/>
            <a:gdLst/>
            <a:ahLst/>
            <a:cxnLst/>
            <a:rect l="l" t="t" r="r" b="b"/>
            <a:pathLst>
              <a:path w="1007745" h="256539">
                <a:moveTo>
                  <a:pt x="1007364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07364" y="0"/>
                </a:lnTo>
                <a:lnTo>
                  <a:pt x="1007364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89305" y="2533103"/>
            <a:ext cx="1014094" cy="264795"/>
          </a:xfrm>
          <a:custGeom>
            <a:avLst/>
            <a:gdLst/>
            <a:ahLst/>
            <a:cxnLst/>
            <a:rect l="l" t="t" r="r" b="b"/>
            <a:pathLst>
              <a:path w="1014095" h="264794">
                <a:moveTo>
                  <a:pt x="1013993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13993" y="0"/>
                </a:lnTo>
                <a:lnTo>
                  <a:pt x="1013993" y="3810"/>
                </a:lnTo>
                <a:lnTo>
                  <a:pt x="7620" y="3810"/>
                </a:lnTo>
                <a:lnTo>
                  <a:pt x="3809" y="7619"/>
                </a:lnTo>
                <a:lnTo>
                  <a:pt x="7620" y="7619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1013993" y="260946"/>
                </a:lnTo>
                <a:lnTo>
                  <a:pt x="1013993" y="264756"/>
                </a:lnTo>
                <a:close/>
              </a:path>
              <a:path w="1014095" h="264794">
                <a:moveTo>
                  <a:pt x="7620" y="7619"/>
                </a:moveTo>
                <a:lnTo>
                  <a:pt x="3809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1014095" h="264794">
                <a:moveTo>
                  <a:pt x="1006373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1006373" y="3810"/>
                </a:lnTo>
                <a:lnTo>
                  <a:pt x="1006373" y="7619"/>
                </a:lnTo>
                <a:close/>
              </a:path>
              <a:path w="1014095" h="264794">
                <a:moveTo>
                  <a:pt x="1006373" y="260946"/>
                </a:moveTo>
                <a:lnTo>
                  <a:pt x="1006373" y="3810"/>
                </a:lnTo>
                <a:lnTo>
                  <a:pt x="1010183" y="7619"/>
                </a:lnTo>
                <a:lnTo>
                  <a:pt x="1013993" y="7619"/>
                </a:lnTo>
                <a:lnTo>
                  <a:pt x="1013993" y="257136"/>
                </a:lnTo>
                <a:lnTo>
                  <a:pt x="1010183" y="257136"/>
                </a:lnTo>
                <a:lnTo>
                  <a:pt x="1006373" y="260946"/>
                </a:lnTo>
                <a:close/>
              </a:path>
              <a:path w="1014095" h="264794">
                <a:moveTo>
                  <a:pt x="1013993" y="7619"/>
                </a:moveTo>
                <a:lnTo>
                  <a:pt x="1010183" y="7619"/>
                </a:lnTo>
                <a:lnTo>
                  <a:pt x="1006373" y="3810"/>
                </a:lnTo>
                <a:lnTo>
                  <a:pt x="1013993" y="3810"/>
                </a:lnTo>
                <a:lnTo>
                  <a:pt x="1013993" y="7619"/>
                </a:lnTo>
                <a:close/>
              </a:path>
              <a:path w="1014095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1014095" h="264794">
                <a:moveTo>
                  <a:pt x="1006373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1006373" y="257136"/>
                </a:lnTo>
                <a:lnTo>
                  <a:pt x="1006373" y="260946"/>
                </a:lnTo>
                <a:close/>
              </a:path>
              <a:path w="1014095" h="264794">
                <a:moveTo>
                  <a:pt x="1013993" y="260946"/>
                </a:moveTo>
                <a:lnTo>
                  <a:pt x="1006373" y="260946"/>
                </a:lnTo>
                <a:lnTo>
                  <a:pt x="1010183" y="257136"/>
                </a:lnTo>
                <a:lnTo>
                  <a:pt x="1013993" y="257136"/>
                </a:lnTo>
                <a:lnTo>
                  <a:pt x="1013993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83652" y="2537460"/>
            <a:ext cx="1045844" cy="256540"/>
          </a:xfrm>
          <a:custGeom>
            <a:avLst/>
            <a:gdLst/>
            <a:ahLst/>
            <a:cxnLst/>
            <a:rect l="l" t="t" r="r" b="b"/>
            <a:pathLst>
              <a:path w="1045845" h="256539">
                <a:moveTo>
                  <a:pt x="1045463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45463" y="0"/>
                </a:lnTo>
                <a:lnTo>
                  <a:pt x="1045463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80337" y="2533103"/>
            <a:ext cx="1052830" cy="264795"/>
          </a:xfrm>
          <a:custGeom>
            <a:avLst/>
            <a:gdLst/>
            <a:ahLst/>
            <a:cxnLst/>
            <a:rect l="l" t="t" r="r" b="b"/>
            <a:pathLst>
              <a:path w="1052829" h="264794">
                <a:moveTo>
                  <a:pt x="1052296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52296" y="0"/>
                </a:lnTo>
                <a:lnTo>
                  <a:pt x="1052296" y="3810"/>
                </a:lnTo>
                <a:lnTo>
                  <a:pt x="7620" y="3810"/>
                </a:lnTo>
                <a:lnTo>
                  <a:pt x="3809" y="7619"/>
                </a:lnTo>
                <a:lnTo>
                  <a:pt x="7620" y="7619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1052296" y="260946"/>
                </a:lnTo>
                <a:lnTo>
                  <a:pt x="1052296" y="264756"/>
                </a:lnTo>
                <a:close/>
              </a:path>
              <a:path w="1052829" h="264794">
                <a:moveTo>
                  <a:pt x="7620" y="7619"/>
                </a:moveTo>
                <a:lnTo>
                  <a:pt x="3809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1052829" h="264794">
                <a:moveTo>
                  <a:pt x="1044676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1044676" y="3810"/>
                </a:lnTo>
                <a:lnTo>
                  <a:pt x="1044676" y="7619"/>
                </a:lnTo>
                <a:close/>
              </a:path>
              <a:path w="1052829" h="264794">
                <a:moveTo>
                  <a:pt x="1044676" y="260946"/>
                </a:moveTo>
                <a:lnTo>
                  <a:pt x="1044676" y="3810"/>
                </a:lnTo>
                <a:lnTo>
                  <a:pt x="1048486" y="7619"/>
                </a:lnTo>
                <a:lnTo>
                  <a:pt x="1052296" y="7619"/>
                </a:lnTo>
                <a:lnTo>
                  <a:pt x="1052296" y="257136"/>
                </a:lnTo>
                <a:lnTo>
                  <a:pt x="1048486" y="257136"/>
                </a:lnTo>
                <a:lnTo>
                  <a:pt x="1044676" y="260946"/>
                </a:lnTo>
                <a:close/>
              </a:path>
              <a:path w="1052829" h="264794">
                <a:moveTo>
                  <a:pt x="1052296" y="7619"/>
                </a:moveTo>
                <a:lnTo>
                  <a:pt x="1048486" y="7619"/>
                </a:lnTo>
                <a:lnTo>
                  <a:pt x="1044676" y="3810"/>
                </a:lnTo>
                <a:lnTo>
                  <a:pt x="1052296" y="3810"/>
                </a:lnTo>
                <a:lnTo>
                  <a:pt x="1052296" y="7619"/>
                </a:lnTo>
                <a:close/>
              </a:path>
              <a:path w="1052829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1052829" h="264794">
                <a:moveTo>
                  <a:pt x="1044676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1044676" y="257136"/>
                </a:lnTo>
                <a:lnTo>
                  <a:pt x="1044676" y="260946"/>
                </a:lnTo>
                <a:close/>
              </a:path>
              <a:path w="1052829" h="264794">
                <a:moveTo>
                  <a:pt x="1052296" y="260946"/>
                </a:moveTo>
                <a:lnTo>
                  <a:pt x="1044676" y="260946"/>
                </a:lnTo>
                <a:lnTo>
                  <a:pt x="1048486" y="257136"/>
                </a:lnTo>
                <a:lnTo>
                  <a:pt x="1052296" y="257136"/>
                </a:lnTo>
                <a:lnTo>
                  <a:pt x="1052296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138782" y="2488018"/>
            <a:ext cx="535305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5725">
              <a:lnSpc>
                <a:spcPct val="102899"/>
              </a:lnSpc>
              <a:spcBef>
                <a:spcPts val="95"/>
              </a:spcBef>
            </a:pPr>
            <a:r>
              <a:rPr dirty="0" sz="1000" spc="15">
                <a:latin typeface="Microsoft YaHei"/>
                <a:cs typeface="Microsoft YaHei"/>
              </a:rPr>
              <a:t>Work  </a:t>
            </a:r>
            <a:r>
              <a:rPr dirty="0" sz="1000" spc="15">
                <a:latin typeface="Microsoft YaHei"/>
                <a:cs typeface="Microsoft YaHei"/>
              </a:rPr>
              <a:t>po</a:t>
            </a:r>
            <a:r>
              <a:rPr dirty="0" sz="1000" spc="5">
                <a:latin typeface="Microsoft YaHei"/>
                <a:cs typeface="Microsoft YaHei"/>
              </a:rPr>
              <a:t>s</a:t>
            </a:r>
            <a:r>
              <a:rPr dirty="0" sz="1000" spc="10">
                <a:latin typeface="Microsoft YaHei"/>
                <a:cs typeface="Microsoft YaHei"/>
              </a:rPr>
              <a:t>ition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92468" y="2805683"/>
            <a:ext cx="1007744" cy="257810"/>
          </a:xfrm>
          <a:custGeom>
            <a:avLst/>
            <a:gdLst/>
            <a:ahLst/>
            <a:cxnLst/>
            <a:rect l="l" t="t" r="r" b="b"/>
            <a:pathLst>
              <a:path w="1007745" h="257810">
                <a:moveTo>
                  <a:pt x="1007364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07364" y="0"/>
                </a:lnTo>
                <a:lnTo>
                  <a:pt x="1007364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89305" y="2802216"/>
            <a:ext cx="1014094" cy="264795"/>
          </a:xfrm>
          <a:custGeom>
            <a:avLst/>
            <a:gdLst/>
            <a:ahLst/>
            <a:cxnLst/>
            <a:rect l="l" t="t" r="r" b="b"/>
            <a:pathLst>
              <a:path w="1014095" h="264794">
                <a:moveTo>
                  <a:pt x="1013993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13993" y="0"/>
                </a:lnTo>
                <a:lnTo>
                  <a:pt x="1013993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09" y="257124"/>
                </a:lnTo>
                <a:lnTo>
                  <a:pt x="7620" y="260934"/>
                </a:lnTo>
                <a:lnTo>
                  <a:pt x="1013993" y="260934"/>
                </a:lnTo>
                <a:lnTo>
                  <a:pt x="1013993" y="264744"/>
                </a:lnTo>
                <a:close/>
              </a:path>
              <a:path w="1014095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14095" h="264794">
                <a:moveTo>
                  <a:pt x="1006373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1006373" y="3810"/>
                </a:lnTo>
                <a:lnTo>
                  <a:pt x="1006373" y="7620"/>
                </a:lnTo>
                <a:close/>
              </a:path>
              <a:path w="1014095" h="264794">
                <a:moveTo>
                  <a:pt x="1006373" y="260934"/>
                </a:moveTo>
                <a:lnTo>
                  <a:pt x="1006373" y="3810"/>
                </a:lnTo>
                <a:lnTo>
                  <a:pt x="1010183" y="7620"/>
                </a:lnTo>
                <a:lnTo>
                  <a:pt x="1013993" y="7620"/>
                </a:lnTo>
                <a:lnTo>
                  <a:pt x="1013993" y="257124"/>
                </a:lnTo>
                <a:lnTo>
                  <a:pt x="1010183" y="257124"/>
                </a:lnTo>
                <a:lnTo>
                  <a:pt x="1006373" y="260934"/>
                </a:lnTo>
                <a:close/>
              </a:path>
              <a:path w="1014095" h="264794">
                <a:moveTo>
                  <a:pt x="1013993" y="7620"/>
                </a:moveTo>
                <a:lnTo>
                  <a:pt x="1010183" y="7620"/>
                </a:lnTo>
                <a:lnTo>
                  <a:pt x="1006373" y="3810"/>
                </a:lnTo>
                <a:lnTo>
                  <a:pt x="1013993" y="3810"/>
                </a:lnTo>
                <a:lnTo>
                  <a:pt x="1013993" y="7620"/>
                </a:lnTo>
                <a:close/>
              </a:path>
              <a:path w="1014095" h="264794">
                <a:moveTo>
                  <a:pt x="7620" y="260934"/>
                </a:moveTo>
                <a:lnTo>
                  <a:pt x="3809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14095" h="264794">
                <a:moveTo>
                  <a:pt x="1006373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06373" y="257124"/>
                </a:lnTo>
                <a:lnTo>
                  <a:pt x="1006373" y="260934"/>
                </a:lnTo>
                <a:close/>
              </a:path>
              <a:path w="1014095" h="264794">
                <a:moveTo>
                  <a:pt x="1013993" y="260934"/>
                </a:moveTo>
                <a:lnTo>
                  <a:pt x="1006373" y="260934"/>
                </a:lnTo>
                <a:lnTo>
                  <a:pt x="1010183" y="257124"/>
                </a:lnTo>
                <a:lnTo>
                  <a:pt x="1013993" y="257124"/>
                </a:lnTo>
                <a:lnTo>
                  <a:pt x="1013993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942340" y="2566758"/>
            <a:ext cx="706755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Microsoft YaHei"/>
                <a:cs typeface="Microsoft YaHei"/>
              </a:rPr>
              <a:t>Material</a:t>
            </a:r>
            <a:endParaRPr sz="1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000" spc="10">
                <a:latin typeface="Microsoft YaHei"/>
                <a:cs typeface="Microsoft YaHei"/>
              </a:rPr>
              <a:t>E</a:t>
            </a:r>
            <a:r>
              <a:rPr dirty="0" sz="1000" spc="15">
                <a:latin typeface="Microsoft YaHei"/>
                <a:cs typeface="Microsoft YaHei"/>
              </a:rPr>
              <a:t>quip</a:t>
            </a:r>
            <a:r>
              <a:rPr dirty="0" sz="1000" spc="20">
                <a:latin typeface="Microsoft YaHei"/>
                <a:cs typeface="Microsoft YaHei"/>
              </a:rPr>
              <a:t>m</a:t>
            </a:r>
            <a:r>
              <a:rPr dirty="0" sz="1000" spc="15">
                <a:latin typeface="Microsoft YaHei"/>
                <a:cs typeface="Microsoft YaHei"/>
              </a:rPr>
              <a:t>ent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83652" y="2805683"/>
            <a:ext cx="1045844" cy="257810"/>
          </a:xfrm>
          <a:custGeom>
            <a:avLst/>
            <a:gdLst/>
            <a:ahLst/>
            <a:cxnLst/>
            <a:rect l="l" t="t" r="r" b="b"/>
            <a:pathLst>
              <a:path w="1045845" h="257810">
                <a:moveTo>
                  <a:pt x="1045463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45463" y="0"/>
                </a:lnTo>
                <a:lnTo>
                  <a:pt x="1045463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80337" y="2802216"/>
            <a:ext cx="1052830" cy="264795"/>
          </a:xfrm>
          <a:custGeom>
            <a:avLst/>
            <a:gdLst/>
            <a:ahLst/>
            <a:cxnLst/>
            <a:rect l="l" t="t" r="r" b="b"/>
            <a:pathLst>
              <a:path w="1052829" h="264794">
                <a:moveTo>
                  <a:pt x="1052296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52296" y="0"/>
                </a:lnTo>
                <a:lnTo>
                  <a:pt x="1052296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09" y="257124"/>
                </a:lnTo>
                <a:lnTo>
                  <a:pt x="7620" y="260934"/>
                </a:lnTo>
                <a:lnTo>
                  <a:pt x="1052296" y="260934"/>
                </a:lnTo>
                <a:lnTo>
                  <a:pt x="1052296" y="264744"/>
                </a:lnTo>
                <a:close/>
              </a:path>
              <a:path w="1052829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52829" h="264794">
                <a:moveTo>
                  <a:pt x="1044676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1044676" y="3810"/>
                </a:lnTo>
                <a:lnTo>
                  <a:pt x="1044676" y="7620"/>
                </a:lnTo>
                <a:close/>
              </a:path>
              <a:path w="1052829" h="264794">
                <a:moveTo>
                  <a:pt x="1044676" y="260934"/>
                </a:moveTo>
                <a:lnTo>
                  <a:pt x="1044676" y="3810"/>
                </a:lnTo>
                <a:lnTo>
                  <a:pt x="1048486" y="7620"/>
                </a:lnTo>
                <a:lnTo>
                  <a:pt x="1052296" y="7620"/>
                </a:lnTo>
                <a:lnTo>
                  <a:pt x="1052296" y="257124"/>
                </a:lnTo>
                <a:lnTo>
                  <a:pt x="1048486" y="257124"/>
                </a:lnTo>
                <a:lnTo>
                  <a:pt x="1044676" y="260934"/>
                </a:lnTo>
                <a:close/>
              </a:path>
              <a:path w="1052829" h="264794">
                <a:moveTo>
                  <a:pt x="1052296" y="7620"/>
                </a:moveTo>
                <a:lnTo>
                  <a:pt x="1048486" y="7620"/>
                </a:lnTo>
                <a:lnTo>
                  <a:pt x="1044676" y="3810"/>
                </a:lnTo>
                <a:lnTo>
                  <a:pt x="1052296" y="3810"/>
                </a:lnTo>
                <a:lnTo>
                  <a:pt x="1052296" y="7620"/>
                </a:lnTo>
                <a:close/>
              </a:path>
              <a:path w="1052829" h="264794">
                <a:moveTo>
                  <a:pt x="7620" y="260934"/>
                </a:moveTo>
                <a:lnTo>
                  <a:pt x="3809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52829" h="264794">
                <a:moveTo>
                  <a:pt x="1044676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44676" y="257124"/>
                </a:lnTo>
                <a:lnTo>
                  <a:pt x="1044676" y="260934"/>
                </a:lnTo>
                <a:close/>
              </a:path>
              <a:path w="1052829" h="264794">
                <a:moveTo>
                  <a:pt x="1052296" y="260934"/>
                </a:moveTo>
                <a:lnTo>
                  <a:pt x="1044676" y="260934"/>
                </a:lnTo>
                <a:lnTo>
                  <a:pt x="1048486" y="257124"/>
                </a:lnTo>
                <a:lnTo>
                  <a:pt x="1052296" y="257124"/>
                </a:lnTo>
                <a:lnTo>
                  <a:pt x="1052296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974951" y="2835871"/>
            <a:ext cx="86296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Microsoft YaHei"/>
                <a:cs typeface="Microsoft YaHei"/>
              </a:rPr>
              <a:t>Management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02080" y="589787"/>
            <a:ext cx="681228" cy="486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31664" y="701040"/>
            <a:ext cx="844296" cy="435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55435" y="701040"/>
            <a:ext cx="998219" cy="4648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84120" y="556259"/>
            <a:ext cx="553212" cy="496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64635" y="556259"/>
            <a:ext cx="589788" cy="530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72100" y="2331720"/>
            <a:ext cx="1198245" cy="1103630"/>
          </a:xfrm>
          <a:custGeom>
            <a:avLst/>
            <a:gdLst/>
            <a:ahLst/>
            <a:cxnLst/>
            <a:rect l="l" t="t" r="r" b="b"/>
            <a:pathLst>
              <a:path w="1198245" h="1103629">
                <a:moveTo>
                  <a:pt x="1197863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1197863" y="0"/>
                </a:lnTo>
                <a:lnTo>
                  <a:pt x="1197863" y="1103376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67248" y="2327046"/>
            <a:ext cx="1208405" cy="1113155"/>
          </a:xfrm>
          <a:custGeom>
            <a:avLst/>
            <a:gdLst/>
            <a:ahLst/>
            <a:cxnLst/>
            <a:rect l="l" t="t" r="r" b="b"/>
            <a:pathLst>
              <a:path w="1208404" h="1113154">
                <a:moveTo>
                  <a:pt x="1207884" y="1112659"/>
                </a:moveTo>
                <a:lnTo>
                  <a:pt x="0" y="1112659"/>
                </a:lnTo>
                <a:lnTo>
                  <a:pt x="0" y="0"/>
                </a:lnTo>
                <a:lnTo>
                  <a:pt x="1207884" y="0"/>
                </a:lnTo>
                <a:lnTo>
                  <a:pt x="1207884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103134"/>
                </a:lnTo>
                <a:lnTo>
                  <a:pt x="4762" y="1103134"/>
                </a:lnTo>
                <a:lnTo>
                  <a:pt x="9525" y="1107897"/>
                </a:lnTo>
                <a:lnTo>
                  <a:pt x="1207884" y="1107897"/>
                </a:lnTo>
                <a:lnTo>
                  <a:pt x="1207884" y="1112659"/>
                </a:lnTo>
                <a:close/>
              </a:path>
              <a:path w="1208404" h="111315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208404" h="1113154">
                <a:moveTo>
                  <a:pt x="1198359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198359" y="4762"/>
                </a:lnTo>
                <a:lnTo>
                  <a:pt x="1198359" y="9524"/>
                </a:lnTo>
                <a:close/>
              </a:path>
              <a:path w="1208404" h="1113154">
                <a:moveTo>
                  <a:pt x="1198359" y="1107897"/>
                </a:moveTo>
                <a:lnTo>
                  <a:pt x="1198359" y="4762"/>
                </a:lnTo>
                <a:lnTo>
                  <a:pt x="1203121" y="9524"/>
                </a:lnTo>
                <a:lnTo>
                  <a:pt x="1207884" y="9524"/>
                </a:lnTo>
                <a:lnTo>
                  <a:pt x="1207884" y="1103134"/>
                </a:lnTo>
                <a:lnTo>
                  <a:pt x="1203121" y="1103134"/>
                </a:lnTo>
                <a:lnTo>
                  <a:pt x="1198359" y="1107897"/>
                </a:lnTo>
                <a:close/>
              </a:path>
              <a:path w="1208404" h="1113154">
                <a:moveTo>
                  <a:pt x="1207884" y="9524"/>
                </a:moveTo>
                <a:lnTo>
                  <a:pt x="1203121" y="9524"/>
                </a:lnTo>
                <a:lnTo>
                  <a:pt x="1198359" y="4762"/>
                </a:lnTo>
                <a:lnTo>
                  <a:pt x="1207884" y="4762"/>
                </a:lnTo>
                <a:lnTo>
                  <a:pt x="1207884" y="9524"/>
                </a:lnTo>
                <a:close/>
              </a:path>
              <a:path w="1208404" h="1113154">
                <a:moveTo>
                  <a:pt x="9525" y="1107897"/>
                </a:moveTo>
                <a:lnTo>
                  <a:pt x="4762" y="1103134"/>
                </a:lnTo>
                <a:lnTo>
                  <a:pt x="9525" y="1103134"/>
                </a:lnTo>
                <a:lnTo>
                  <a:pt x="9525" y="1107897"/>
                </a:lnTo>
                <a:close/>
              </a:path>
              <a:path w="1208404" h="1113154">
                <a:moveTo>
                  <a:pt x="1198359" y="1107897"/>
                </a:moveTo>
                <a:lnTo>
                  <a:pt x="9525" y="1107897"/>
                </a:lnTo>
                <a:lnTo>
                  <a:pt x="9525" y="1103134"/>
                </a:lnTo>
                <a:lnTo>
                  <a:pt x="1198359" y="1103134"/>
                </a:lnTo>
                <a:lnTo>
                  <a:pt x="1198359" y="1107897"/>
                </a:lnTo>
                <a:close/>
              </a:path>
              <a:path w="1208404" h="1113154">
                <a:moveTo>
                  <a:pt x="1207884" y="1107897"/>
                </a:moveTo>
                <a:lnTo>
                  <a:pt x="1198359" y="1107897"/>
                </a:lnTo>
                <a:lnTo>
                  <a:pt x="1203121" y="1103134"/>
                </a:lnTo>
                <a:lnTo>
                  <a:pt x="1207884" y="1103134"/>
                </a:lnTo>
                <a:lnTo>
                  <a:pt x="1207884" y="11078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81828" y="2537460"/>
            <a:ext cx="978535" cy="256540"/>
          </a:xfrm>
          <a:custGeom>
            <a:avLst/>
            <a:gdLst/>
            <a:ahLst/>
            <a:cxnLst/>
            <a:rect l="l" t="t" r="r" b="b"/>
            <a:pathLst>
              <a:path w="978535" h="256539">
                <a:moveTo>
                  <a:pt x="978408" y="256031"/>
                </a:moveTo>
                <a:lnTo>
                  <a:pt x="0" y="256031"/>
                </a:lnTo>
                <a:lnTo>
                  <a:pt x="0" y="0"/>
                </a:lnTo>
                <a:lnTo>
                  <a:pt x="978408" y="0"/>
                </a:lnTo>
                <a:lnTo>
                  <a:pt x="978408" y="256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78055" y="2533103"/>
            <a:ext cx="986790" cy="264795"/>
          </a:xfrm>
          <a:custGeom>
            <a:avLst/>
            <a:gdLst/>
            <a:ahLst/>
            <a:cxnLst/>
            <a:rect l="l" t="t" r="r" b="b"/>
            <a:pathLst>
              <a:path w="986789" h="264794">
                <a:moveTo>
                  <a:pt x="986269" y="264756"/>
                </a:moveTo>
                <a:lnTo>
                  <a:pt x="0" y="264756"/>
                </a:lnTo>
                <a:lnTo>
                  <a:pt x="0" y="0"/>
                </a:lnTo>
                <a:lnTo>
                  <a:pt x="986269" y="0"/>
                </a:lnTo>
                <a:lnTo>
                  <a:pt x="986269" y="3810"/>
                </a:lnTo>
                <a:lnTo>
                  <a:pt x="7619" y="3810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36"/>
                </a:lnTo>
                <a:lnTo>
                  <a:pt x="3809" y="257136"/>
                </a:lnTo>
                <a:lnTo>
                  <a:pt x="7619" y="260946"/>
                </a:lnTo>
                <a:lnTo>
                  <a:pt x="986269" y="260946"/>
                </a:lnTo>
                <a:lnTo>
                  <a:pt x="986269" y="264756"/>
                </a:lnTo>
                <a:close/>
              </a:path>
              <a:path w="986789" h="264794">
                <a:moveTo>
                  <a:pt x="7619" y="7619"/>
                </a:moveTo>
                <a:lnTo>
                  <a:pt x="3809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986789" h="264794">
                <a:moveTo>
                  <a:pt x="978649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978649" y="3810"/>
                </a:lnTo>
                <a:lnTo>
                  <a:pt x="978649" y="7619"/>
                </a:lnTo>
                <a:close/>
              </a:path>
              <a:path w="986789" h="264794">
                <a:moveTo>
                  <a:pt x="978649" y="260946"/>
                </a:moveTo>
                <a:lnTo>
                  <a:pt x="978649" y="3810"/>
                </a:lnTo>
                <a:lnTo>
                  <a:pt x="982459" y="7619"/>
                </a:lnTo>
                <a:lnTo>
                  <a:pt x="986269" y="7619"/>
                </a:lnTo>
                <a:lnTo>
                  <a:pt x="986269" y="257136"/>
                </a:lnTo>
                <a:lnTo>
                  <a:pt x="982459" y="257136"/>
                </a:lnTo>
                <a:lnTo>
                  <a:pt x="978649" y="260946"/>
                </a:lnTo>
                <a:close/>
              </a:path>
              <a:path w="986789" h="264794">
                <a:moveTo>
                  <a:pt x="986269" y="7619"/>
                </a:moveTo>
                <a:lnTo>
                  <a:pt x="982459" y="7619"/>
                </a:lnTo>
                <a:lnTo>
                  <a:pt x="978649" y="3810"/>
                </a:lnTo>
                <a:lnTo>
                  <a:pt x="986269" y="3810"/>
                </a:lnTo>
                <a:lnTo>
                  <a:pt x="986269" y="7619"/>
                </a:lnTo>
                <a:close/>
              </a:path>
              <a:path w="986789" h="264794">
                <a:moveTo>
                  <a:pt x="7619" y="260946"/>
                </a:moveTo>
                <a:lnTo>
                  <a:pt x="3809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986789" h="264794">
                <a:moveTo>
                  <a:pt x="978649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978649" y="257136"/>
                </a:lnTo>
                <a:lnTo>
                  <a:pt x="978649" y="260946"/>
                </a:lnTo>
                <a:close/>
              </a:path>
              <a:path w="986789" h="264794">
                <a:moveTo>
                  <a:pt x="986269" y="260946"/>
                </a:moveTo>
                <a:lnTo>
                  <a:pt x="978649" y="260946"/>
                </a:lnTo>
                <a:lnTo>
                  <a:pt x="982459" y="257136"/>
                </a:lnTo>
                <a:lnTo>
                  <a:pt x="986269" y="257136"/>
                </a:lnTo>
                <a:lnTo>
                  <a:pt x="986269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81828" y="2805683"/>
            <a:ext cx="978535" cy="257810"/>
          </a:xfrm>
          <a:custGeom>
            <a:avLst/>
            <a:gdLst/>
            <a:ahLst/>
            <a:cxnLst/>
            <a:rect l="l" t="t" r="r" b="b"/>
            <a:pathLst>
              <a:path w="978535" h="257810">
                <a:moveTo>
                  <a:pt x="978408" y="257556"/>
                </a:moveTo>
                <a:lnTo>
                  <a:pt x="0" y="257556"/>
                </a:lnTo>
                <a:lnTo>
                  <a:pt x="0" y="0"/>
                </a:lnTo>
                <a:lnTo>
                  <a:pt x="978408" y="0"/>
                </a:lnTo>
                <a:lnTo>
                  <a:pt x="978408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78055" y="2802216"/>
            <a:ext cx="986790" cy="264795"/>
          </a:xfrm>
          <a:custGeom>
            <a:avLst/>
            <a:gdLst/>
            <a:ahLst/>
            <a:cxnLst/>
            <a:rect l="l" t="t" r="r" b="b"/>
            <a:pathLst>
              <a:path w="986789" h="264794">
                <a:moveTo>
                  <a:pt x="986269" y="264744"/>
                </a:moveTo>
                <a:lnTo>
                  <a:pt x="0" y="264744"/>
                </a:lnTo>
                <a:lnTo>
                  <a:pt x="0" y="0"/>
                </a:lnTo>
                <a:lnTo>
                  <a:pt x="986269" y="0"/>
                </a:lnTo>
                <a:lnTo>
                  <a:pt x="986269" y="3810"/>
                </a:lnTo>
                <a:lnTo>
                  <a:pt x="7619" y="3810"/>
                </a:lnTo>
                <a:lnTo>
                  <a:pt x="3809" y="7620"/>
                </a:lnTo>
                <a:lnTo>
                  <a:pt x="7619" y="7620"/>
                </a:lnTo>
                <a:lnTo>
                  <a:pt x="7619" y="257124"/>
                </a:lnTo>
                <a:lnTo>
                  <a:pt x="3809" y="257124"/>
                </a:lnTo>
                <a:lnTo>
                  <a:pt x="7619" y="260934"/>
                </a:lnTo>
                <a:lnTo>
                  <a:pt x="986269" y="260934"/>
                </a:lnTo>
                <a:lnTo>
                  <a:pt x="986269" y="264744"/>
                </a:lnTo>
                <a:close/>
              </a:path>
              <a:path w="986789" h="264794">
                <a:moveTo>
                  <a:pt x="7619" y="7620"/>
                </a:moveTo>
                <a:lnTo>
                  <a:pt x="3809" y="7620"/>
                </a:lnTo>
                <a:lnTo>
                  <a:pt x="7619" y="3810"/>
                </a:lnTo>
                <a:lnTo>
                  <a:pt x="7619" y="7620"/>
                </a:lnTo>
                <a:close/>
              </a:path>
              <a:path w="986789" h="264794">
                <a:moveTo>
                  <a:pt x="978649" y="7620"/>
                </a:moveTo>
                <a:lnTo>
                  <a:pt x="7619" y="7620"/>
                </a:lnTo>
                <a:lnTo>
                  <a:pt x="7619" y="3810"/>
                </a:lnTo>
                <a:lnTo>
                  <a:pt x="978649" y="3810"/>
                </a:lnTo>
                <a:lnTo>
                  <a:pt x="978649" y="7620"/>
                </a:lnTo>
                <a:close/>
              </a:path>
              <a:path w="986789" h="264794">
                <a:moveTo>
                  <a:pt x="978649" y="260934"/>
                </a:moveTo>
                <a:lnTo>
                  <a:pt x="978649" y="3810"/>
                </a:lnTo>
                <a:lnTo>
                  <a:pt x="982459" y="7620"/>
                </a:lnTo>
                <a:lnTo>
                  <a:pt x="986269" y="7620"/>
                </a:lnTo>
                <a:lnTo>
                  <a:pt x="986269" y="257124"/>
                </a:lnTo>
                <a:lnTo>
                  <a:pt x="982459" y="257124"/>
                </a:lnTo>
                <a:lnTo>
                  <a:pt x="978649" y="260934"/>
                </a:lnTo>
                <a:close/>
              </a:path>
              <a:path w="986789" h="264794">
                <a:moveTo>
                  <a:pt x="986269" y="7620"/>
                </a:moveTo>
                <a:lnTo>
                  <a:pt x="982459" y="7620"/>
                </a:lnTo>
                <a:lnTo>
                  <a:pt x="978649" y="3810"/>
                </a:lnTo>
                <a:lnTo>
                  <a:pt x="986269" y="3810"/>
                </a:lnTo>
                <a:lnTo>
                  <a:pt x="986269" y="7620"/>
                </a:lnTo>
                <a:close/>
              </a:path>
              <a:path w="986789" h="264794">
                <a:moveTo>
                  <a:pt x="7619" y="260934"/>
                </a:moveTo>
                <a:lnTo>
                  <a:pt x="3809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986789" h="264794">
                <a:moveTo>
                  <a:pt x="978649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978649" y="257124"/>
                </a:lnTo>
                <a:lnTo>
                  <a:pt x="978649" y="260934"/>
                </a:lnTo>
                <a:close/>
              </a:path>
              <a:path w="986789" h="264794">
                <a:moveTo>
                  <a:pt x="986269" y="260934"/>
                </a:moveTo>
                <a:lnTo>
                  <a:pt x="978649" y="260934"/>
                </a:lnTo>
                <a:lnTo>
                  <a:pt x="982459" y="257124"/>
                </a:lnTo>
                <a:lnTo>
                  <a:pt x="986269" y="257124"/>
                </a:lnTo>
                <a:lnTo>
                  <a:pt x="986269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685066" y="2567393"/>
            <a:ext cx="572135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Templa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5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dirty="0" sz="1000" spc="10">
                <a:latin typeface="Arial"/>
                <a:cs typeface="Arial"/>
              </a:rPr>
              <a:t>Setup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481828" y="3099816"/>
            <a:ext cx="978535" cy="256540"/>
          </a:xfrm>
          <a:custGeom>
            <a:avLst/>
            <a:gdLst/>
            <a:ahLst/>
            <a:cxnLst/>
            <a:rect l="l" t="t" r="r" b="b"/>
            <a:pathLst>
              <a:path w="978535" h="256539">
                <a:moveTo>
                  <a:pt x="978408" y="256031"/>
                </a:moveTo>
                <a:lnTo>
                  <a:pt x="0" y="256031"/>
                </a:lnTo>
                <a:lnTo>
                  <a:pt x="0" y="0"/>
                </a:lnTo>
                <a:lnTo>
                  <a:pt x="978408" y="0"/>
                </a:lnTo>
                <a:lnTo>
                  <a:pt x="978408" y="256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78055" y="3095510"/>
            <a:ext cx="986790" cy="264795"/>
          </a:xfrm>
          <a:custGeom>
            <a:avLst/>
            <a:gdLst/>
            <a:ahLst/>
            <a:cxnLst/>
            <a:rect l="l" t="t" r="r" b="b"/>
            <a:pathLst>
              <a:path w="986789" h="264795">
                <a:moveTo>
                  <a:pt x="986269" y="264744"/>
                </a:moveTo>
                <a:lnTo>
                  <a:pt x="0" y="264744"/>
                </a:lnTo>
                <a:lnTo>
                  <a:pt x="0" y="0"/>
                </a:lnTo>
                <a:lnTo>
                  <a:pt x="986269" y="0"/>
                </a:lnTo>
                <a:lnTo>
                  <a:pt x="986269" y="3809"/>
                </a:lnTo>
                <a:lnTo>
                  <a:pt x="7619" y="3809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09" y="257124"/>
                </a:lnTo>
                <a:lnTo>
                  <a:pt x="7619" y="260934"/>
                </a:lnTo>
                <a:lnTo>
                  <a:pt x="986269" y="260934"/>
                </a:lnTo>
                <a:lnTo>
                  <a:pt x="986269" y="264744"/>
                </a:lnTo>
                <a:close/>
              </a:path>
              <a:path w="986789" h="264795">
                <a:moveTo>
                  <a:pt x="7619" y="7619"/>
                </a:moveTo>
                <a:lnTo>
                  <a:pt x="3809" y="7619"/>
                </a:lnTo>
                <a:lnTo>
                  <a:pt x="7619" y="3809"/>
                </a:lnTo>
                <a:lnTo>
                  <a:pt x="7619" y="7619"/>
                </a:lnTo>
                <a:close/>
              </a:path>
              <a:path w="986789" h="264795">
                <a:moveTo>
                  <a:pt x="978649" y="7619"/>
                </a:moveTo>
                <a:lnTo>
                  <a:pt x="7619" y="7619"/>
                </a:lnTo>
                <a:lnTo>
                  <a:pt x="7619" y="3809"/>
                </a:lnTo>
                <a:lnTo>
                  <a:pt x="978649" y="3809"/>
                </a:lnTo>
                <a:lnTo>
                  <a:pt x="978649" y="7619"/>
                </a:lnTo>
                <a:close/>
              </a:path>
              <a:path w="986789" h="264795">
                <a:moveTo>
                  <a:pt x="978649" y="260934"/>
                </a:moveTo>
                <a:lnTo>
                  <a:pt x="978649" y="3809"/>
                </a:lnTo>
                <a:lnTo>
                  <a:pt x="982459" y="7619"/>
                </a:lnTo>
                <a:lnTo>
                  <a:pt x="986269" y="7619"/>
                </a:lnTo>
                <a:lnTo>
                  <a:pt x="986269" y="257124"/>
                </a:lnTo>
                <a:lnTo>
                  <a:pt x="982459" y="257124"/>
                </a:lnTo>
                <a:lnTo>
                  <a:pt x="978649" y="260934"/>
                </a:lnTo>
                <a:close/>
              </a:path>
              <a:path w="986789" h="264795">
                <a:moveTo>
                  <a:pt x="986269" y="7619"/>
                </a:moveTo>
                <a:lnTo>
                  <a:pt x="982459" y="7619"/>
                </a:lnTo>
                <a:lnTo>
                  <a:pt x="978649" y="3809"/>
                </a:lnTo>
                <a:lnTo>
                  <a:pt x="986269" y="3809"/>
                </a:lnTo>
                <a:lnTo>
                  <a:pt x="986269" y="7619"/>
                </a:lnTo>
                <a:close/>
              </a:path>
              <a:path w="986789" h="264795">
                <a:moveTo>
                  <a:pt x="7619" y="260934"/>
                </a:moveTo>
                <a:lnTo>
                  <a:pt x="3809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986789" h="264795">
                <a:moveTo>
                  <a:pt x="978649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978649" y="257124"/>
                </a:lnTo>
                <a:lnTo>
                  <a:pt x="978649" y="260934"/>
                </a:lnTo>
                <a:close/>
              </a:path>
              <a:path w="986789" h="264795">
                <a:moveTo>
                  <a:pt x="986269" y="260934"/>
                </a:moveTo>
                <a:lnTo>
                  <a:pt x="978649" y="260934"/>
                </a:lnTo>
                <a:lnTo>
                  <a:pt x="982459" y="257124"/>
                </a:lnTo>
                <a:lnTo>
                  <a:pt x="986269" y="257124"/>
                </a:lnTo>
                <a:lnTo>
                  <a:pt x="986269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823496" y="3129800"/>
            <a:ext cx="29527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P</a:t>
            </a:r>
            <a:r>
              <a:rPr dirty="0" sz="1000" spc="10">
                <a:latin typeface="Arial"/>
                <a:cs typeface="Arial"/>
              </a:rPr>
              <a:t>rint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792468" y="3099816"/>
            <a:ext cx="1005840" cy="256540"/>
          </a:xfrm>
          <a:custGeom>
            <a:avLst/>
            <a:gdLst/>
            <a:ahLst/>
            <a:cxnLst/>
            <a:rect l="l" t="t" r="r" b="b"/>
            <a:pathLst>
              <a:path w="1005840" h="256539">
                <a:moveTo>
                  <a:pt x="1005840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05840" y="0"/>
                </a:lnTo>
                <a:lnTo>
                  <a:pt x="1005840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89305" y="3095510"/>
            <a:ext cx="1014094" cy="264795"/>
          </a:xfrm>
          <a:custGeom>
            <a:avLst/>
            <a:gdLst/>
            <a:ahLst/>
            <a:cxnLst/>
            <a:rect l="l" t="t" r="r" b="b"/>
            <a:pathLst>
              <a:path w="1014095" h="264795">
                <a:moveTo>
                  <a:pt x="1013485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13485" y="0"/>
                </a:lnTo>
                <a:lnTo>
                  <a:pt x="1013485" y="3809"/>
                </a:lnTo>
                <a:lnTo>
                  <a:pt x="7620" y="3809"/>
                </a:lnTo>
                <a:lnTo>
                  <a:pt x="3809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09" y="257124"/>
                </a:lnTo>
                <a:lnTo>
                  <a:pt x="7620" y="260934"/>
                </a:lnTo>
                <a:lnTo>
                  <a:pt x="1013485" y="260934"/>
                </a:lnTo>
                <a:lnTo>
                  <a:pt x="1013485" y="264744"/>
                </a:lnTo>
                <a:close/>
              </a:path>
              <a:path w="1014095" h="264795">
                <a:moveTo>
                  <a:pt x="7620" y="7619"/>
                </a:moveTo>
                <a:lnTo>
                  <a:pt x="3809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014095" h="264795">
                <a:moveTo>
                  <a:pt x="1005865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005865" y="3809"/>
                </a:lnTo>
                <a:lnTo>
                  <a:pt x="1005865" y="7619"/>
                </a:lnTo>
                <a:close/>
              </a:path>
              <a:path w="1014095" h="264795">
                <a:moveTo>
                  <a:pt x="1005865" y="260934"/>
                </a:moveTo>
                <a:lnTo>
                  <a:pt x="1005865" y="3809"/>
                </a:lnTo>
                <a:lnTo>
                  <a:pt x="1009675" y="7619"/>
                </a:lnTo>
                <a:lnTo>
                  <a:pt x="1013485" y="7619"/>
                </a:lnTo>
                <a:lnTo>
                  <a:pt x="1013485" y="257124"/>
                </a:lnTo>
                <a:lnTo>
                  <a:pt x="1009675" y="257124"/>
                </a:lnTo>
                <a:lnTo>
                  <a:pt x="1005865" y="260934"/>
                </a:lnTo>
                <a:close/>
              </a:path>
              <a:path w="1014095" h="264795">
                <a:moveTo>
                  <a:pt x="1013485" y="7619"/>
                </a:moveTo>
                <a:lnTo>
                  <a:pt x="1009675" y="7619"/>
                </a:lnTo>
                <a:lnTo>
                  <a:pt x="1005865" y="3809"/>
                </a:lnTo>
                <a:lnTo>
                  <a:pt x="1013485" y="3809"/>
                </a:lnTo>
                <a:lnTo>
                  <a:pt x="1013485" y="7619"/>
                </a:lnTo>
                <a:close/>
              </a:path>
              <a:path w="1014095" h="264795">
                <a:moveTo>
                  <a:pt x="7620" y="260934"/>
                </a:moveTo>
                <a:lnTo>
                  <a:pt x="3809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14095" h="264795">
                <a:moveTo>
                  <a:pt x="1005865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05865" y="257124"/>
                </a:lnTo>
                <a:lnTo>
                  <a:pt x="1005865" y="260934"/>
                </a:lnTo>
                <a:close/>
              </a:path>
              <a:path w="1014095" h="264795">
                <a:moveTo>
                  <a:pt x="1013485" y="260934"/>
                </a:moveTo>
                <a:lnTo>
                  <a:pt x="1005865" y="260934"/>
                </a:lnTo>
                <a:lnTo>
                  <a:pt x="1009675" y="257124"/>
                </a:lnTo>
                <a:lnTo>
                  <a:pt x="1013485" y="257124"/>
                </a:lnTo>
                <a:lnTo>
                  <a:pt x="101348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967740" y="3129165"/>
            <a:ext cx="65659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Microsoft YaHei"/>
                <a:cs typeface="Microsoft YaHei"/>
              </a:rPr>
              <a:t>Basic</a:t>
            </a:r>
            <a:r>
              <a:rPr dirty="0" sz="1000" spc="-60">
                <a:latin typeface="Microsoft YaHei"/>
                <a:cs typeface="Microsoft YaHei"/>
              </a:rPr>
              <a:t> </a:t>
            </a:r>
            <a:r>
              <a:rPr dirty="0" sz="1000" spc="15">
                <a:latin typeface="Microsoft YaHei"/>
                <a:cs typeface="Microsoft YaHei"/>
              </a:rPr>
              <a:t>data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883652" y="3099816"/>
            <a:ext cx="1045844" cy="256540"/>
          </a:xfrm>
          <a:custGeom>
            <a:avLst/>
            <a:gdLst/>
            <a:ahLst/>
            <a:cxnLst/>
            <a:rect l="l" t="t" r="r" b="b"/>
            <a:pathLst>
              <a:path w="1045845" h="256539">
                <a:moveTo>
                  <a:pt x="1045463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45463" y="0"/>
                </a:lnTo>
                <a:lnTo>
                  <a:pt x="1045463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80337" y="3095510"/>
            <a:ext cx="1053465" cy="264795"/>
          </a:xfrm>
          <a:custGeom>
            <a:avLst/>
            <a:gdLst/>
            <a:ahLst/>
            <a:cxnLst/>
            <a:rect l="l" t="t" r="r" b="b"/>
            <a:pathLst>
              <a:path w="1053465" h="264795">
                <a:moveTo>
                  <a:pt x="1053299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53299" y="0"/>
                </a:lnTo>
                <a:lnTo>
                  <a:pt x="1053299" y="3809"/>
                </a:lnTo>
                <a:lnTo>
                  <a:pt x="7620" y="3809"/>
                </a:lnTo>
                <a:lnTo>
                  <a:pt x="3809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09" y="257124"/>
                </a:lnTo>
                <a:lnTo>
                  <a:pt x="7620" y="260934"/>
                </a:lnTo>
                <a:lnTo>
                  <a:pt x="1053299" y="260934"/>
                </a:lnTo>
                <a:lnTo>
                  <a:pt x="1053299" y="264744"/>
                </a:lnTo>
                <a:close/>
              </a:path>
              <a:path w="1053465" h="264795">
                <a:moveTo>
                  <a:pt x="7620" y="7619"/>
                </a:moveTo>
                <a:lnTo>
                  <a:pt x="3809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053465" h="264795">
                <a:moveTo>
                  <a:pt x="1045679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045679" y="3809"/>
                </a:lnTo>
                <a:lnTo>
                  <a:pt x="1045679" y="7619"/>
                </a:lnTo>
                <a:close/>
              </a:path>
              <a:path w="1053465" h="264795">
                <a:moveTo>
                  <a:pt x="1045679" y="260934"/>
                </a:moveTo>
                <a:lnTo>
                  <a:pt x="1045679" y="3809"/>
                </a:lnTo>
                <a:lnTo>
                  <a:pt x="1049489" y="7619"/>
                </a:lnTo>
                <a:lnTo>
                  <a:pt x="1053299" y="7619"/>
                </a:lnTo>
                <a:lnTo>
                  <a:pt x="1053299" y="257124"/>
                </a:lnTo>
                <a:lnTo>
                  <a:pt x="1049489" y="257124"/>
                </a:lnTo>
                <a:lnTo>
                  <a:pt x="1045679" y="260934"/>
                </a:lnTo>
                <a:close/>
              </a:path>
              <a:path w="1053465" h="264795">
                <a:moveTo>
                  <a:pt x="1053299" y="7619"/>
                </a:moveTo>
                <a:lnTo>
                  <a:pt x="1049489" y="7619"/>
                </a:lnTo>
                <a:lnTo>
                  <a:pt x="1045679" y="3809"/>
                </a:lnTo>
                <a:lnTo>
                  <a:pt x="1053299" y="3809"/>
                </a:lnTo>
                <a:lnTo>
                  <a:pt x="1053299" y="7619"/>
                </a:lnTo>
                <a:close/>
              </a:path>
              <a:path w="1053465" h="264795">
                <a:moveTo>
                  <a:pt x="7620" y="260934"/>
                </a:moveTo>
                <a:lnTo>
                  <a:pt x="3809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53465" h="264795">
                <a:moveTo>
                  <a:pt x="1045679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45679" y="257124"/>
                </a:lnTo>
                <a:lnTo>
                  <a:pt x="1045679" y="260934"/>
                </a:lnTo>
                <a:close/>
              </a:path>
              <a:path w="1053465" h="264795">
                <a:moveTo>
                  <a:pt x="1053299" y="260934"/>
                </a:moveTo>
                <a:lnTo>
                  <a:pt x="1045679" y="260934"/>
                </a:lnTo>
                <a:lnTo>
                  <a:pt x="1049489" y="257124"/>
                </a:lnTo>
                <a:lnTo>
                  <a:pt x="1053299" y="257124"/>
                </a:lnTo>
                <a:lnTo>
                  <a:pt x="1053299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011782" y="3129165"/>
            <a:ext cx="78930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Microsoft YaHei"/>
                <a:cs typeface="Microsoft YaHei"/>
              </a:rPr>
              <a:t>History</a:t>
            </a:r>
            <a:r>
              <a:rPr dirty="0" sz="1000" spc="-50">
                <a:latin typeface="Microsoft YaHei"/>
                <a:cs typeface="Microsoft YaHei"/>
              </a:rPr>
              <a:t> </a:t>
            </a:r>
            <a:r>
              <a:rPr dirty="0" sz="1000" spc="15">
                <a:latin typeface="Microsoft YaHei"/>
                <a:cs typeface="Microsoft YaHei"/>
              </a:rPr>
              <a:t>data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000500" y="2318004"/>
            <a:ext cx="1228725" cy="1103630"/>
          </a:xfrm>
          <a:custGeom>
            <a:avLst/>
            <a:gdLst/>
            <a:ahLst/>
            <a:cxnLst/>
            <a:rect l="l" t="t" r="r" b="b"/>
            <a:pathLst>
              <a:path w="1228725" h="1103629">
                <a:moveTo>
                  <a:pt x="1228344" y="1103375"/>
                </a:moveTo>
                <a:lnTo>
                  <a:pt x="0" y="1103375"/>
                </a:lnTo>
                <a:lnTo>
                  <a:pt x="0" y="0"/>
                </a:lnTo>
                <a:lnTo>
                  <a:pt x="1228344" y="0"/>
                </a:lnTo>
                <a:lnTo>
                  <a:pt x="1228344" y="110337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95013" y="2313952"/>
            <a:ext cx="1239520" cy="1113155"/>
          </a:xfrm>
          <a:custGeom>
            <a:avLst/>
            <a:gdLst/>
            <a:ahLst/>
            <a:cxnLst/>
            <a:rect l="l" t="t" r="r" b="b"/>
            <a:pathLst>
              <a:path w="1239520" h="1113154">
                <a:moveTo>
                  <a:pt x="1239139" y="1112646"/>
                </a:moveTo>
                <a:lnTo>
                  <a:pt x="0" y="1112646"/>
                </a:lnTo>
                <a:lnTo>
                  <a:pt x="0" y="0"/>
                </a:lnTo>
                <a:lnTo>
                  <a:pt x="1239139" y="0"/>
                </a:lnTo>
                <a:lnTo>
                  <a:pt x="123913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21"/>
                </a:lnTo>
                <a:lnTo>
                  <a:pt x="4762" y="1103121"/>
                </a:lnTo>
                <a:lnTo>
                  <a:pt x="9525" y="1107884"/>
                </a:lnTo>
                <a:lnTo>
                  <a:pt x="1239139" y="1107884"/>
                </a:lnTo>
                <a:lnTo>
                  <a:pt x="1239139" y="1112646"/>
                </a:lnTo>
                <a:close/>
              </a:path>
              <a:path w="1239520" h="11131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239520" h="1113154">
                <a:moveTo>
                  <a:pt x="122961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229614" y="4762"/>
                </a:lnTo>
                <a:lnTo>
                  <a:pt x="1229614" y="9525"/>
                </a:lnTo>
                <a:close/>
              </a:path>
              <a:path w="1239520" h="1113154">
                <a:moveTo>
                  <a:pt x="1229614" y="1107884"/>
                </a:moveTo>
                <a:lnTo>
                  <a:pt x="1229614" y="4762"/>
                </a:lnTo>
                <a:lnTo>
                  <a:pt x="1234376" y="9525"/>
                </a:lnTo>
                <a:lnTo>
                  <a:pt x="1239139" y="9525"/>
                </a:lnTo>
                <a:lnTo>
                  <a:pt x="1239139" y="1103121"/>
                </a:lnTo>
                <a:lnTo>
                  <a:pt x="1234376" y="1103121"/>
                </a:lnTo>
                <a:lnTo>
                  <a:pt x="1229614" y="1107884"/>
                </a:lnTo>
                <a:close/>
              </a:path>
              <a:path w="1239520" h="1113154">
                <a:moveTo>
                  <a:pt x="1239139" y="9525"/>
                </a:moveTo>
                <a:lnTo>
                  <a:pt x="1234376" y="9525"/>
                </a:lnTo>
                <a:lnTo>
                  <a:pt x="1229614" y="4762"/>
                </a:lnTo>
                <a:lnTo>
                  <a:pt x="1239139" y="4762"/>
                </a:lnTo>
                <a:lnTo>
                  <a:pt x="1239139" y="9525"/>
                </a:lnTo>
                <a:close/>
              </a:path>
              <a:path w="1239520" h="1113154">
                <a:moveTo>
                  <a:pt x="9525" y="1107884"/>
                </a:moveTo>
                <a:lnTo>
                  <a:pt x="4762" y="1103121"/>
                </a:lnTo>
                <a:lnTo>
                  <a:pt x="9525" y="1103121"/>
                </a:lnTo>
                <a:lnTo>
                  <a:pt x="9525" y="1107884"/>
                </a:lnTo>
                <a:close/>
              </a:path>
              <a:path w="1239520" h="1113154">
                <a:moveTo>
                  <a:pt x="1229614" y="1107884"/>
                </a:moveTo>
                <a:lnTo>
                  <a:pt x="9525" y="1107884"/>
                </a:lnTo>
                <a:lnTo>
                  <a:pt x="9525" y="1103121"/>
                </a:lnTo>
                <a:lnTo>
                  <a:pt x="1229614" y="1103121"/>
                </a:lnTo>
                <a:lnTo>
                  <a:pt x="1229614" y="1107884"/>
                </a:lnTo>
                <a:close/>
              </a:path>
              <a:path w="1239520" h="1113154">
                <a:moveTo>
                  <a:pt x="1239139" y="1107884"/>
                </a:moveTo>
                <a:lnTo>
                  <a:pt x="1229614" y="1107884"/>
                </a:lnTo>
                <a:lnTo>
                  <a:pt x="1234376" y="1103121"/>
                </a:lnTo>
                <a:lnTo>
                  <a:pt x="1239139" y="1103121"/>
                </a:lnTo>
                <a:lnTo>
                  <a:pt x="1239139" y="110788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507141" y="2344750"/>
            <a:ext cx="214629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J</a:t>
            </a:r>
            <a:r>
              <a:rPr dirty="0" sz="1000" b="1">
                <a:latin typeface="Arial"/>
                <a:cs typeface="Arial"/>
              </a:rPr>
              <a:t>i</a:t>
            </a:r>
            <a:r>
              <a:rPr dirty="0" sz="1000" spc="15" b="1"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111752" y="2537460"/>
            <a:ext cx="1035050" cy="256540"/>
          </a:xfrm>
          <a:custGeom>
            <a:avLst/>
            <a:gdLst/>
            <a:ahLst/>
            <a:cxnLst/>
            <a:rect l="l" t="t" r="r" b="b"/>
            <a:pathLst>
              <a:path w="1035050" h="256539">
                <a:moveTo>
                  <a:pt x="1034796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34796" y="0"/>
                </a:lnTo>
                <a:lnTo>
                  <a:pt x="1034796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107840" y="2533103"/>
            <a:ext cx="1043305" cy="264795"/>
          </a:xfrm>
          <a:custGeom>
            <a:avLst/>
            <a:gdLst/>
            <a:ahLst/>
            <a:cxnLst/>
            <a:rect l="l" t="t" r="r" b="b"/>
            <a:pathLst>
              <a:path w="1043304" h="264794">
                <a:moveTo>
                  <a:pt x="1043216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43216" y="0"/>
                </a:lnTo>
                <a:lnTo>
                  <a:pt x="1043216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1043216" y="260946"/>
                </a:lnTo>
                <a:lnTo>
                  <a:pt x="1043216" y="264756"/>
                </a:lnTo>
                <a:close/>
              </a:path>
              <a:path w="1043304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1043304" h="264794">
                <a:moveTo>
                  <a:pt x="1035596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1035596" y="3810"/>
                </a:lnTo>
                <a:lnTo>
                  <a:pt x="1035596" y="7619"/>
                </a:lnTo>
                <a:close/>
              </a:path>
              <a:path w="1043304" h="264794">
                <a:moveTo>
                  <a:pt x="1035596" y="260946"/>
                </a:moveTo>
                <a:lnTo>
                  <a:pt x="1035596" y="3810"/>
                </a:lnTo>
                <a:lnTo>
                  <a:pt x="1039406" y="7619"/>
                </a:lnTo>
                <a:lnTo>
                  <a:pt x="1043216" y="7619"/>
                </a:lnTo>
                <a:lnTo>
                  <a:pt x="1043216" y="257136"/>
                </a:lnTo>
                <a:lnTo>
                  <a:pt x="1039406" y="257136"/>
                </a:lnTo>
                <a:lnTo>
                  <a:pt x="1035596" y="260946"/>
                </a:lnTo>
                <a:close/>
              </a:path>
              <a:path w="1043304" h="264794">
                <a:moveTo>
                  <a:pt x="1043216" y="7619"/>
                </a:moveTo>
                <a:lnTo>
                  <a:pt x="1039406" y="7619"/>
                </a:lnTo>
                <a:lnTo>
                  <a:pt x="1035596" y="3810"/>
                </a:lnTo>
                <a:lnTo>
                  <a:pt x="1043216" y="3810"/>
                </a:lnTo>
                <a:lnTo>
                  <a:pt x="1043216" y="7619"/>
                </a:lnTo>
                <a:close/>
              </a:path>
              <a:path w="1043304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1043304" h="264794">
                <a:moveTo>
                  <a:pt x="1035596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1035596" y="257136"/>
                </a:lnTo>
                <a:lnTo>
                  <a:pt x="1035596" y="260946"/>
                </a:lnTo>
                <a:close/>
              </a:path>
              <a:path w="1043304" h="264794">
                <a:moveTo>
                  <a:pt x="1043216" y="260946"/>
                </a:moveTo>
                <a:lnTo>
                  <a:pt x="1035596" y="260946"/>
                </a:lnTo>
                <a:lnTo>
                  <a:pt x="1039406" y="257136"/>
                </a:lnTo>
                <a:lnTo>
                  <a:pt x="1043216" y="257136"/>
                </a:lnTo>
                <a:lnTo>
                  <a:pt x="1043216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11752" y="2805683"/>
            <a:ext cx="1035050" cy="257810"/>
          </a:xfrm>
          <a:custGeom>
            <a:avLst/>
            <a:gdLst/>
            <a:ahLst/>
            <a:cxnLst/>
            <a:rect l="l" t="t" r="r" b="b"/>
            <a:pathLst>
              <a:path w="1035050" h="257810">
                <a:moveTo>
                  <a:pt x="1034796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34796" y="0"/>
                </a:lnTo>
                <a:lnTo>
                  <a:pt x="1034796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107840" y="2802216"/>
            <a:ext cx="1043305" cy="264795"/>
          </a:xfrm>
          <a:custGeom>
            <a:avLst/>
            <a:gdLst/>
            <a:ahLst/>
            <a:cxnLst/>
            <a:rect l="l" t="t" r="r" b="b"/>
            <a:pathLst>
              <a:path w="1043304" h="264794">
                <a:moveTo>
                  <a:pt x="1043216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43216" y="0"/>
                </a:lnTo>
                <a:lnTo>
                  <a:pt x="1043216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43216" y="260934"/>
                </a:lnTo>
                <a:lnTo>
                  <a:pt x="1043216" y="264744"/>
                </a:lnTo>
                <a:close/>
              </a:path>
              <a:path w="1043304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43304" h="264794">
                <a:moveTo>
                  <a:pt x="1035596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1035596" y="3810"/>
                </a:lnTo>
                <a:lnTo>
                  <a:pt x="1035596" y="7620"/>
                </a:lnTo>
                <a:close/>
              </a:path>
              <a:path w="1043304" h="264794">
                <a:moveTo>
                  <a:pt x="1035596" y="260934"/>
                </a:moveTo>
                <a:lnTo>
                  <a:pt x="1035596" y="3810"/>
                </a:lnTo>
                <a:lnTo>
                  <a:pt x="1039406" y="7620"/>
                </a:lnTo>
                <a:lnTo>
                  <a:pt x="1043216" y="7620"/>
                </a:lnTo>
                <a:lnTo>
                  <a:pt x="1043216" y="257124"/>
                </a:lnTo>
                <a:lnTo>
                  <a:pt x="1039406" y="257124"/>
                </a:lnTo>
                <a:lnTo>
                  <a:pt x="1035596" y="260934"/>
                </a:lnTo>
                <a:close/>
              </a:path>
              <a:path w="1043304" h="264794">
                <a:moveTo>
                  <a:pt x="1043216" y="7620"/>
                </a:moveTo>
                <a:lnTo>
                  <a:pt x="1039406" y="7620"/>
                </a:lnTo>
                <a:lnTo>
                  <a:pt x="1035596" y="3810"/>
                </a:lnTo>
                <a:lnTo>
                  <a:pt x="1043216" y="3810"/>
                </a:lnTo>
                <a:lnTo>
                  <a:pt x="1043216" y="7620"/>
                </a:lnTo>
                <a:close/>
              </a:path>
              <a:path w="1043304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43304" h="264794">
                <a:moveTo>
                  <a:pt x="1035596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35596" y="257124"/>
                </a:lnTo>
                <a:lnTo>
                  <a:pt x="1035596" y="260934"/>
                </a:lnTo>
                <a:close/>
              </a:path>
              <a:path w="1043304" h="264794">
                <a:moveTo>
                  <a:pt x="1043216" y="260934"/>
                </a:moveTo>
                <a:lnTo>
                  <a:pt x="1035596" y="260934"/>
                </a:lnTo>
                <a:lnTo>
                  <a:pt x="1039406" y="257124"/>
                </a:lnTo>
                <a:lnTo>
                  <a:pt x="1043216" y="257124"/>
                </a:lnTo>
                <a:lnTo>
                  <a:pt x="1043216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4246905" y="2566758"/>
            <a:ext cx="764540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Microsoft YaHei"/>
                <a:cs typeface="Microsoft YaHei"/>
              </a:rPr>
              <a:t>Data</a:t>
            </a:r>
            <a:r>
              <a:rPr dirty="0" sz="1000" spc="-55">
                <a:latin typeface="Microsoft YaHei"/>
                <a:cs typeface="Microsoft YaHei"/>
              </a:rPr>
              <a:t> </a:t>
            </a:r>
            <a:r>
              <a:rPr dirty="0" sz="1000" spc="10">
                <a:latin typeface="Microsoft YaHei"/>
                <a:cs typeface="Microsoft YaHei"/>
              </a:rPr>
              <a:t>collect</a:t>
            </a:r>
            <a:endParaRPr sz="10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dirty="0" sz="1000" spc="15">
                <a:latin typeface="Microsoft YaHei"/>
                <a:cs typeface="Microsoft YaHei"/>
              </a:rPr>
              <a:t>Monitor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111752" y="3099816"/>
            <a:ext cx="1035050" cy="256540"/>
          </a:xfrm>
          <a:custGeom>
            <a:avLst/>
            <a:gdLst/>
            <a:ahLst/>
            <a:cxnLst/>
            <a:rect l="l" t="t" r="r" b="b"/>
            <a:pathLst>
              <a:path w="1035050" h="256539">
                <a:moveTo>
                  <a:pt x="1034796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34796" y="0"/>
                </a:lnTo>
                <a:lnTo>
                  <a:pt x="1034796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107840" y="3095510"/>
            <a:ext cx="1043305" cy="264795"/>
          </a:xfrm>
          <a:custGeom>
            <a:avLst/>
            <a:gdLst/>
            <a:ahLst/>
            <a:cxnLst/>
            <a:rect l="l" t="t" r="r" b="b"/>
            <a:pathLst>
              <a:path w="1043304" h="264795">
                <a:moveTo>
                  <a:pt x="1043216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43216" y="0"/>
                </a:lnTo>
                <a:lnTo>
                  <a:pt x="1043216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43216" y="260934"/>
                </a:lnTo>
                <a:lnTo>
                  <a:pt x="1043216" y="264744"/>
                </a:lnTo>
                <a:close/>
              </a:path>
              <a:path w="1043304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043304" h="264795">
                <a:moveTo>
                  <a:pt x="1035596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035596" y="3809"/>
                </a:lnTo>
                <a:lnTo>
                  <a:pt x="1035596" y="7619"/>
                </a:lnTo>
                <a:close/>
              </a:path>
              <a:path w="1043304" h="264795">
                <a:moveTo>
                  <a:pt x="1035596" y="260934"/>
                </a:moveTo>
                <a:lnTo>
                  <a:pt x="1035596" y="3809"/>
                </a:lnTo>
                <a:lnTo>
                  <a:pt x="1039406" y="7619"/>
                </a:lnTo>
                <a:lnTo>
                  <a:pt x="1043216" y="7619"/>
                </a:lnTo>
                <a:lnTo>
                  <a:pt x="1043216" y="257124"/>
                </a:lnTo>
                <a:lnTo>
                  <a:pt x="1039406" y="257124"/>
                </a:lnTo>
                <a:lnTo>
                  <a:pt x="1035596" y="260934"/>
                </a:lnTo>
                <a:close/>
              </a:path>
              <a:path w="1043304" h="264795">
                <a:moveTo>
                  <a:pt x="1043216" y="7619"/>
                </a:moveTo>
                <a:lnTo>
                  <a:pt x="1039406" y="7619"/>
                </a:lnTo>
                <a:lnTo>
                  <a:pt x="1035596" y="3809"/>
                </a:lnTo>
                <a:lnTo>
                  <a:pt x="1043216" y="3809"/>
                </a:lnTo>
                <a:lnTo>
                  <a:pt x="1043216" y="7619"/>
                </a:lnTo>
                <a:close/>
              </a:path>
              <a:path w="1043304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43304" h="264795">
                <a:moveTo>
                  <a:pt x="1035596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35596" y="257124"/>
                </a:lnTo>
                <a:lnTo>
                  <a:pt x="1035596" y="260934"/>
                </a:lnTo>
                <a:close/>
              </a:path>
              <a:path w="1043304" h="264795">
                <a:moveTo>
                  <a:pt x="1043216" y="260934"/>
                </a:moveTo>
                <a:lnTo>
                  <a:pt x="1035596" y="260934"/>
                </a:lnTo>
                <a:lnTo>
                  <a:pt x="1039406" y="257124"/>
                </a:lnTo>
                <a:lnTo>
                  <a:pt x="1043216" y="257124"/>
                </a:lnTo>
                <a:lnTo>
                  <a:pt x="1043216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4260875" y="3129165"/>
            <a:ext cx="73660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Microsoft YaHei"/>
                <a:cs typeface="Microsoft YaHei"/>
              </a:rPr>
              <a:t>Spare</a:t>
            </a:r>
            <a:r>
              <a:rPr dirty="0" sz="1000" spc="-50">
                <a:latin typeface="Microsoft YaHei"/>
                <a:cs typeface="Microsoft YaHei"/>
              </a:rPr>
              <a:t> </a:t>
            </a:r>
            <a:r>
              <a:rPr dirty="0" sz="1000" spc="10">
                <a:latin typeface="Microsoft YaHei"/>
                <a:cs typeface="Microsoft YaHei"/>
              </a:rPr>
              <a:t>parts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657855" y="1162811"/>
            <a:ext cx="1949450" cy="1103630"/>
          </a:xfrm>
          <a:custGeom>
            <a:avLst/>
            <a:gdLst/>
            <a:ahLst/>
            <a:cxnLst/>
            <a:rect l="l" t="t" r="r" b="b"/>
            <a:pathLst>
              <a:path w="1949450" h="1103630">
                <a:moveTo>
                  <a:pt x="1949195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1949195" y="0"/>
                </a:lnTo>
                <a:lnTo>
                  <a:pt x="1949195" y="1103376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52712" y="1157833"/>
            <a:ext cx="1958975" cy="1113155"/>
          </a:xfrm>
          <a:custGeom>
            <a:avLst/>
            <a:gdLst/>
            <a:ahLst/>
            <a:cxnLst/>
            <a:rect l="l" t="t" r="r" b="b"/>
            <a:pathLst>
              <a:path w="1958975" h="1113155">
                <a:moveTo>
                  <a:pt x="1958975" y="1112685"/>
                </a:moveTo>
                <a:lnTo>
                  <a:pt x="0" y="1112685"/>
                </a:lnTo>
                <a:lnTo>
                  <a:pt x="0" y="0"/>
                </a:lnTo>
                <a:lnTo>
                  <a:pt x="1958975" y="0"/>
                </a:lnTo>
                <a:lnTo>
                  <a:pt x="195897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60"/>
                </a:lnTo>
                <a:lnTo>
                  <a:pt x="4762" y="1103160"/>
                </a:lnTo>
                <a:lnTo>
                  <a:pt x="9525" y="1107922"/>
                </a:lnTo>
                <a:lnTo>
                  <a:pt x="1958975" y="1107922"/>
                </a:lnTo>
                <a:lnTo>
                  <a:pt x="1958975" y="1112685"/>
                </a:lnTo>
                <a:close/>
              </a:path>
              <a:path w="1958975" h="1113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958975" h="1113155">
                <a:moveTo>
                  <a:pt x="194945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949450" y="4762"/>
                </a:lnTo>
                <a:lnTo>
                  <a:pt x="1949450" y="9525"/>
                </a:lnTo>
                <a:close/>
              </a:path>
              <a:path w="1958975" h="1113155">
                <a:moveTo>
                  <a:pt x="1949450" y="1107922"/>
                </a:moveTo>
                <a:lnTo>
                  <a:pt x="1949450" y="4762"/>
                </a:lnTo>
                <a:lnTo>
                  <a:pt x="1954212" y="9525"/>
                </a:lnTo>
                <a:lnTo>
                  <a:pt x="1958975" y="9525"/>
                </a:lnTo>
                <a:lnTo>
                  <a:pt x="1958975" y="1103160"/>
                </a:lnTo>
                <a:lnTo>
                  <a:pt x="1954212" y="1103160"/>
                </a:lnTo>
                <a:lnTo>
                  <a:pt x="1949450" y="1107922"/>
                </a:lnTo>
                <a:close/>
              </a:path>
              <a:path w="1958975" h="1113155">
                <a:moveTo>
                  <a:pt x="1958975" y="9525"/>
                </a:moveTo>
                <a:lnTo>
                  <a:pt x="1954212" y="9525"/>
                </a:lnTo>
                <a:lnTo>
                  <a:pt x="1949450" y="4762"/>
                </a:lnTo>
                <a:lnTo>
                  <a:pt x="1958975" y="4762"/>
                </a:lnTo>
                <a:lnTo>
                  <a:pt x="1958975" y="9525"/>
                </a:lnTo>
                <a:close/>
              </a:path>
              <a:path w="1958975" h="1113155">
                <a:moveTo>
                  <a:pt x="9525" y="1107922"/>
                </a:moveTo>
                <a:lnTo>
                  <a:pt x="4762" y="1103160"/>
                </a:lnTo>
                <a:lnTo>
                  <a:pt x="9525" y="1103160"/>
                </a:lnTo>
                <a:lnTo>
                  <a:pt x="9525" y="1107922"/>
                </a:lnTo>
                <a:close/>
              </a:path>
              <a:path w="1958975" h="1113155">
                <a:moveTo>
                  <a:pt x="1949450" y="1107922"/>
                </a:moveTo>
                <a:lnTo>
                  <a:pt x="9525" y="1107922"/>
                </a:lnTo>
                <a:lnTo>
                  <a:pt x="9525" y="1103160"/>
                </a:lnTo>
                <a:lnTo>
                  <a:pt x="1949450" y="1103160"/>
                </a:lnTo>
                <a:lnTo>
                  <a:pt x="1949450" y="1107922"/>
                </a:lnTo>
                <a:close/>
              </a:path>
              <a:path w="1958975" h="1113155">
                <a:moveTo>
                  <a:pt x="1958975" y="1107922"/>
                </a:moveTo>
                <a:lnTo>
                  <a:pt x="1949450" y="1107922"/>
                </a:lnTo>
                <a:lnTo>
                  <a:pt x="1954212" y="1103160"/>
                </a:lnTo>
                <a:lnTo>
                  <a:pt x="1958975" y="1103160"/>
                </a:lnTo>
                <a:lnTo>
                  <a:pt x="1958975" y="110792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3350895" y="1188631"/>
            <a:ext cx="56261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20" b="1">
                <a:latin typeface="Arial"/>
                <a:cs typeface="Arial"/>
              </a:rPr>
              <a:t>WO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29483" y="1368552"/>
            <a:ext cx="891540" cy="257810"/>
          </a:xfrm>
          <a:custGeom>
            <a:avLst/>
            <a:gdLst/>
            <a:ahLst/>
            <a:cxnLst/>
            <a:rect l="l" t="t" r="r" b="b"/>
            <a:pathLst>
              <a:path w="891539" h="257810">
                <a:moveTo>
                  <a:pt x="89154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91540" y="0"/>
                </a:lnTo>
                <a:lnTo>
                  <a:pt x="891540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725420" y="1364551"/>
            <a:ext cx="899794" cy="264795"/>
          </a:xfrm>
          <a:custGeom>
            <a:avLst/>
            <a:gdLst/>
            <a:ahLst/>
            <a:cxnLst/>
            <a:rect l="l" t="t" r="r" b="b"/>
            <a:pathLst>
              <a:path w="899795" h="264794">
                <a:moveTo>
                  <a:pt x="899794" y="264756"/>
                </a:moveTo>
                <a:lnTo>
                  <a:pt x="0" y="264756"/>
                </a:lnTo>
                <a:lnTo>
                  <a:pt x="0" y="0"/>
                </a:lnTo>
                <a:lnTo>
                  <a:pt x="899794" y="0"/>
                </a:lnTo>
                <a:lnTo>
                  <a:pt x="899794" y="3810"/>
                </a:lnTo>
                <a:lnTo>
                  <a:pt x="7619" y="3810"/>
                </a:lnTo>
                <a:lnTo>
                  <a:pt x="3810" y="7620"/>
                </a:lnTo>
                <a:lnTo>
                  <a:pt x="7619" y="7620"/>
                </a:lnTo>
                <a:lnTo>
                  <a:pt x="7619" y="257136"/>
                </a:lnTo>
                <a:lnTo>
                  <a:pt x="3810" y="257136"/>
                </a:lnTo>
                <a:lnTo>
                  <a:pt x="7619" y="260946"/>
                </a:lnTo>
                <a:lnTo>
                  <a:pt x="899794" y="260946"/>
                </a:lnTo>
                <a:lnTo>
                  <a:pt x="899794" y="264756"/>
                </a:lnTo>
                <a:close/>
              </a:path>
              <a:path w="899795" h="264794">
                <a:moveTo>
                  <a:pt x="7619" y="7620"/>
                </a:moveTo>
                <a:lnTo>
                  <a:pt x="3810" y="7620"/>
                </a:lnTo>
                <a:lnTo>
                  <a:pt x="7619" y="3810"/>
                </a:lnTo>
                <a:lnTo>
                  <a:pt x="7619" y="7620"/>
                </a:lnTo>
                <a:close/>
              </a:path>
              <a:path w="899795" h="264794">
                <a:moveTo>
                  <a:pt x="892175" y="7620"/>
                </a:moveTo>
                <a:lnTo>
                  <a:pt x="7619" y="7620"/>
                </a:lnTo>
                <a:lnTo>
                  <a:pt x="7619" y="3810"/>
                </a:lnTo>
                <a:lnTo>
                  <a:pt x="892175" y="3810"/>
                </a:lnTo>
                <a:lnTo>
                  <a:pt x="892175" y="7620"/>
                </a:lnTo>
                <a:close/>
              </a:path>
              <a:path w="899795" h="264794">
                <a:moveTo>
                  <a:pt x="892175" y="260946"/>
                </a:moveTo>
                <a:lnTo>
                  <a:pt x="892175" y="3810"/>
                </a:lnTo>
                <a:lnTo>
                  <a:pt x="895984" y="7620"/>
                </a:lnTo>
                <a:lnTo>
                  <a:pt x="899794" y="7620"/>
                </a:lnTo>
                <a:lnTo>
                  <a:pt x="899794" y="257136"/>
                </a:lnTo>
                <a:lnTo>
                  <a:pt x="895984" y="257136"/>
                </a:lnTo>
                <a:lnTo>
                  <a:pt x="892175" y="260946"/>
                </a:lnTo>
                <a:close/>
              </a:path>
              <a:path w="899795" h="264794">
                <a:moveTo>
                  <a:pt x="899794" y="7620"/>
                </a:moveTo>
                <a:lnTo>
                  <a:pt x="895984" y="7620"/>
                </a:lnTo>
                <a:lnTo>
                  <a:pt x="892175" y="3810"/>
                </a:lnTo>
                <a:lnTo>
                  <a:pt x="899794" y="3810"/>
                </a:lnTo>
                <a:lnTo>
                  <a:pt x="899794" y="7620"/>
                </a:lnTo>
                <a:close/>
              </a:path>
              <a:path w="899795" h="264794">
                <a:moveTo>
                  <a:pt x="7619" y="260946"/>
                </a:moveTo>
                <a:lnTo>
                  <a:pt x="3810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899795" h="264794">
                <a:moveTo>
                  <a:pt x="892175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892175" y="257136"/>
                </a:lnTo>
                <a:lnTo>
                  <a:pt x="892175" y="260946"/>
                </a:lnTo>
                <a:close/>
              </a:path>
              <a:path w="899795" h="264794">
                <a:moveTo>
                  <a:pt x="899794" y="260946"/>
                </a:moveTo>
                <a:lnTo>
                  <a:pt x="892175" y="260946"/>
                </a:lnTo>
                <a:lnTo>
                  <a:pt x="895984" y="257136"/>
                </a:lnTo>
                <a:lnTo>
                  <a:pt x="899794" y="257136"/>
                </a:lnTo>
                <a:lnTo>
                  <a:pt x="899794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994660" y="1398841"/>
            <a:ext cx="3606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O</a:t>
            </a:r>
            <a:r>
              <a:rPr dirty="0" sz="1000" spc="10">
                <a:latin typeface="Arial"/>
                <a:cs typeface="Arial"/>
              </a:rPr>
              <a:t>rder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750564" y="1668779"/>
            <a:ext cx="792480" cy="257810"/>
          </a:xfrm>
          <a:custGeom>
            <a:avLst/>
            <a:gdLst/>
            <a:ahLst/>
            <a:cxnLst/>
            <a:rect l="l" t="t" r="r" b="b"/>
            <a:pathLst>
              <a:path w="792479" h="257810">
                <a:moveTo>
                  <a:pt x="792479" y="257556"/>
                </a:moveTo>
                <a:lnTo>
                  <a:pt x="0" y="257556"/>
                </a:lnTo>
                <a:lnTo>
                  <a:pt x="0" y="0"/>
                </a:lnTo>
                <a:lnTo>
                  <a:pt x="792479" y="0"/>
                </a:lnTo>
                <a:lnTo>
                  <a:pt x="792479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746500" y="1664957"/>
            <a:ext cx="800100" cy="264795"/>
          </a:xfrm>
          <a:custGeom>
            <a:avLst/>
            <a:gdLst/>
            <a:ahLst/>
            <a:cxnLst/>
            <a:rect l="l" t="t" r="r" b="b"/>
            <a:pathLst>
              <a:path w="800100" h="264794">
                <a:moveTo>
                  <a:pt x="80010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00100" y="0"/>
                </a:lnTo>
                <a:lnTo>
                  <a:pt x="800100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800100" y="260946"/>
                </a:lnTo>
                <a:lnTo>
                  <a:pt x="800100" y="264756"/>
                </a:lnTo>
                <a:close/>
              </a:path>
              <a:path w="800100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00100" h="264794">
                <a:moveTo>
                  <a:pt x="792479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792479" y="3810"/>
                </a:lnTo>
                <a:lnTo>
                  <a:pt x="792479" y="7620"/>
                </a:lnTo>
                <a:close/>
              </a:path>
              <a:path w="800100" h="264794">
                <a:moveTo>
                  <a:pt x="792479" y="260946"/>
                </a:moveTo>
                <a:lnTo>
                  <a:pt x="792479" y="3810"/>
                </a:lnTo>
                <a:lnTo>
                  <a:pt x="796289" y="7620"/>
                </a:lnTo>
                <a:lnTo>
                  <a:pt x="800100" y="7620"/>
                </a:lnTo>
                <a:lnTo>
                  <a:pt x="800100" y="257136"/>
                </a:lnTo>
                <a:lnTo>
                  <a:pt x="796289" y="257136"/>
                </a:lnTo>
                <a:lnTo>
                  <a:pt x="792479" y="260946"/>
                </a:lnTo>
                <a:close/>
              </a:path>
              <a:path w="800100" h="264794">
                <a:moveTo>
                  <a:pt x="800100" y="7620"/>
                </a:moveTo>
                <a:lnTo>
                  <a:pt x="796289" y="7620"/>
                </a:lnTo>
                <a:lnTo>
                  <a:pt x="792479" y="3810"/>
                </a:lnTo>
                <a:lnTo>
                  <a:pt x="800100" y="3810"/>
                </a:lnTo>
                <a:lnTo>
                  <a:pt x="800100" y="7620"/>
                </a:lnTo>
                <a:close/>
              </a:path>
              <a:path w="800100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00100" h="264794">
                <a:moveTo>
                  <a:pt x="792479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792479" y="257136"/>
                </a:lnTo>
                <a:lnTo>
                  <a:pt x="792479" y="260946"/>
                </a:lnTo>
                <a:close/>
              </a:path>
              <a:path w="800100" h="264794">
                <a:moveTo>
                  <a:pt x="800100" y="260946"/>
                </a:moveTo>
                <a:lnTo>
                  <a:pt x="792479" y="260946"/>
                </a:lnTo>
                <a:lnTo>
                  <a:pt x="796289" y="257136"/>
                </a:lnTo>
                <a:lnTo>
                  <a:pt x="800100" y="257136"/>
                </a:lnTo>
                <a:lnTo>
                  <a:pt x="800100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3922395" y="1699247"/>
            <a:ext cx="448309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Upda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5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750564" y="1965960"/>
            <a:ext cx="792480" cy="257810"/>
          </a:xfrm>
          <a:custGeom>
            <a:avLst/>
            <a:gdLst/>
            <a:ahLst/>
            <a:cxnLst/>
            <a:rect l="l" t="t" r="r" b="b"/>
            <a:pathLst>
              <a:path w="792479" h="257810">
                <a:moveTo>
                  <a:pt x="792479" y="257556"/>
                </a:moveTo>
                <a:lnTo>
                  <a:pt x="0" y="257556"/>
                </a:lnTo>
                <a:lnTo>
                  <a:pt x="0" y="0"/>
                </a:lnTo>
                <a:lnTo>
                  <a:pt x="792479" y="0"/>
                </a:lnTo>
                <a:lnTo>
                  <a:pt x="792479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747134" y="1962823"/>
            <a:ext cx="800100" cy="264795"/>
          </a:xfrm>
          <a:custGeom>
            <a:avLst/>
            <a:gdLst/>
            <a:ahLst/>
            <a:cxnLst/>
            <a:rect l="l" t="t" r="r" b="b"/>
            <a:pathLst>
              <a:path w="800100" h="264794">
                <a:moveTo>
                  <a:pt x="800100" y="264744"/>
                </a:moveTo>
                <a:lnTo>
                  <a:pt x="0" y="264744"/>
                </a:lnTo>
                <a:lnTo>
                  <a:pt x="0" y="0"/>
                </a:lnTo>
                <a:lnTo>
                  <a:pt x="800100" y="0"/>
                </a:lnTo>
                <a:lnTo>
                  <a:pt x="800100" y="3810"/>
                </a:lnTo>
                <a:lnTo>
                  <a:pt x="7619" y="3810"/>
                </a:lnTo>
                <a:lnTo>
                  <a:pt x="3810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10" y="257124"/>
                </a:lnTo>
                <a:lnTo>
                  <a:pt x="7619" y="260934"/>
                </a:lnTo>
                <a:lnTo>
                  <a:pt x="800100" y="260934"/>
                </a:lnTo>
                <a:lnTo>
                  <a:pt x="800100" y="264744"/>
                </a:lnTo>
                <a:close/>
              </a:path>
              <a:path w="800100" h="264794">
                <a:moveTo>
                  <a:pt x="7619" y="7619"/>
                </a:moveTo>
                <a:lnTo>
                  <a:pt x="3810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800100" h="264794">
                <a:moveTo>
                  <a:pt x="792479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792479" y="3810"/>
                </a:lnTo>
                <a:lnTo>
                  <a:pt x="792479" y="7619"/>
                </a:lnTo>
                <a:close/>
              </a:path>
              <a:path w="800100" h="264794">
                <a:moveTo>
                  <a:pt x="792479" y="260934"/>
                </a:moveTo>
                <a:lnTo>
                  <a:pt x="792479" y="3810"/>
                </a:lnTo>
                <a:lnTo>
                  <a:pt x="796289" y="7619"/>
                </a:lnTo>
                <a:lnTo>
                  <a:pt x="800100" y="7619"/>
                </a:lnTo>
                <a:lnTo>
                  <a:pt x="800100" y="257124"/>
                </a:lnTo>
                <a:lnTo>
                  <a:pt x="796289" y="257124"/>
                </a:lnTo>
                <a:lnTo>
                  <a:pt x="792479" y="260934"/>
                </a:lnTo>
                <a:close/>
              </a:path>
              <a:path w="800100" h="264794">
                <a:moveTo>
                  <a:pt x="800100" y="7619"/>
                </a:moveTo>
                <a:lnTo>
                  <a:pt x="796289" y="7619"/>
                </a:lnTo>
                <a:lnTo>
                  <a:pt x="792479" y="3810"/>
                </a:lnTo>
                <a:lnTo>
                  <a:pt x="800100" y="3810"/>
                </a:lnTo>
                <a:lnTo>
                  <a:pt x="800100" y="7619"/>
                </a:lnTo>
                <a:close/>
              </a:path>
              <a:path w="800100" h="264794">
                <a:moveTo>
                  <a:pt x="7619" y="260934"/>
                </a:moveTo>
                <a:lnTo>
                  <a:pt x="3810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800100" h="264794">
                <a:moveTo>
                  <a:pt x="792479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792479" y="257124"/>
                </a:lnTo>
                <a:lnTo>
                  <a:pt x="792479" y="260934"/>
                </a:lnTo>
                <a:close/>
              </a:path>
              <a:path w="800100" h="264794">
                <a:moveTo>
                  <a:pt x="800100" y="260934"/>
                </a:moveTo>
                <a:lnTo>
                  <a:pt x="792479" y="260934"/>
                </a:lnTo>
                <a:lnTo>
                  <a:pt x="796289" y="257124"/>
                </a:lnTo>
                <a:lnTo>
                  <a:pt x="800100" y="257124"/>
                </a:lnTo>
                <a:lnTo>
                  <a:pt x="800100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3966845" y="1997112"/>
            <a:ext cx="3606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Close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35279" y="1162811"/>
            <a:ext cx="943610" cy="1103630"/>
          </a:xfrm>
          <a:custGeom>
            <a:avLst/>
            <a:gdLst/>
            <a:ahLst/>
            <a:cxnLst/>
            <a:rect l="l" t="t" r="r" b="b"/>
            <a:pathLst>
              <a:path w="943610" h="1103630">
                <a:moveTo>
                  <a:pt x="943356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943356" y="0"/>
                </a:lnTo>
                <a:lnTo>
                  <a:pt x="943356" y="110337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29882" y="1157833"/>
            <a:ext cx="953769" cy="1113155"/>
          </a:xfrm>
          <a:custGeom>
            <a:avLst/>
            <a:gdLst/>
            <a:ahLst/>
            <a:cxnLst/>
            <a:rect l="l" t="t" r="r" b="b"/>
            <a:pathLst>
              <a:path w="953769" h="1113155">
                <a:moveTo>
                  <a:pt x="953769" y="1112685"/>
                </a:moveTo>
                <a:lnTo>
                  <a:pt x="0" y="1112685"/>
                </a:lnTo>
                <a:lnTo>
                  <a:pt x="0" y="0"/>
                </a:lnTo>
                <a:lnTo>
                  <a:pt x="953769" y="0"/>
                </a:lnTo>
                <a:lnTo>
                  <a:pt x="9537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60"/>
                </a:lnTo>
                <a:lnTo>
                  <a:pt x="4762" y="1103160"/>
                </a:lnTo>
                <a:lnTo>
                  <a:pt x="9525" y="1107922"/>
                </a:lnTo>
                <a:lnTo>
                  <a:pt x="953769" y="1107922"/>
                </a:lnTo>
                <a:lnTo>
                  <a:pt x="953769" y="1112685"/>
                </a:lnTo>
                <a:close/>
              </a:path>
              <a:path w="953769" h="1113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3769" h="1113155">
                <a:moveTo>
                  <a:pt x="9442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44244" y="4762"/>
                </a:lnTo>
                <a:lnTo>
                  <a:pt x="944244" y="9525"/>
                </a:lnTo>
                <a:close/>
              </a:path>
              <a:path w="953769" h="1113155">
                <a:moveTo>
                  <a:pt x="944244" y="1107922"/>
                </a:moveTo>
                <a:lnTo>
                  <a:pt x="944244" y="4762"/>
                </a:lnTo>
                <a:lnTo>
                  <a:pt x="949007" y="9525"/>
                </a:lnTo>
                <a:lnTo>
                  <a:pt x="953769" y="9525"/>
                </a:lnTo>
                <a:lnTo>
                  <a:pt x="953769" y="1103160"/>
                </a:lnTo>
                <a:lnTo>
                  <a:pt x="949007" y="1103160"/>
                </a:lnTo>
                <a:lnTo>
                  <a:pt x="944244" y="1107922"/>
                </a:lnTo>
                <a:close/>
              </a:path>
              <a:path w="953769" h="1113155">
                <a:moveTo>
                  <a:pt x="953769" y="9525"/>
                </a:moveTo>
                <a:lnTo>
                  <a:pt x="949007" y="9525"/>
                </a:lnTo>
                <a:lnTo>
                  <a:pt x="944244" y="4762"/>
                </a:lnTo>
                <a:lnTo>
                  <a:pt x="953769" y="4762"/>
                </a:lnTo>
                <a:lnTo>
                  <a:pt x="953769" y="9525"/>
                </a:lnTo>
                <a:close/>
              </a:path>
              <a:path w="953769" h="1113155">
                <a:moveTo>
                  <a:pt x="9525" y="1107922"/>
                </a:moveTo>
                <a:lnTo>
                  <a:pt x="4762" y="1103160"/>
                </a:lnTo>
                <a:lnTo>
                  <a:pt x="9525" y="1103160"/>
                </a:lnTo>
                <a:lnTo>
                  <a:pt x="9525" y="1107922"/>
                </a:lnTo>
                <a:close/>
              </a:path>
              <a:path w="953769" h="1113155">
                <a:moveTo>
                  <a:pt x="944244" y="1107922"/>
                </a:moveTo>
                <a:lnTo>
                  <a:pt x="9525" y="1107922"/>
                </a:lnTo>
                <a:lnTo>
                  <a:pt x="9525" y="1103160"/>
                </a:lnTo>
                <a:lnTo>
                  <a:pt x="944244" y="1103160"/>
                </a:lnTo>
                <a:lnTo>
                  <a:pt x="944244" y="1107922"/>
                </a:lnTo>
                <a:close/>
              </a:path>
              <a:path w="953769" h="1113155">
                <a:moveTo>
                  <a:pt x="953769" y="1107922"/>
                </a:moveTo>
                <a:lnTo>
                  <a:pt x="944244" y="1107922"/>
                </a:lnTo>
                <a:lnTo>
                  <a:pt x="949007" y="1103160"/>
                </a:lnTo>
                <a:lnTo>
                  <a:pt x="953769" y="1103160"/>
                </a:lnTo>
                <a:lnTo>
                  <a:pt x="953769" y="110792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72134" y="1188631"/>
            <a:ext cx="46926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20" b="1">
                <a:latin typeface="Arial"/>
                <a:cs typeface="Arial"/>
              </a:rPr>
              <a:t>Hu</a:t>
            </a:r>
            <a:r>
              <a:rPr dirty="0" sz="1000" spc="20" b="1">
                <a:latin typeface="Arial"/>
                <a:cs typeface="Arial"/>
              </a:rPr>
              <a:t>m</a:t>
            </a:r>
            <a:r>
              <a:rPr dirty="0" sz="1000" spc="15" b="1">
                <a:latin typeface="Arial"/>
                <a:cs typeface="Arial"/>
              </a:rPr>
              <a:t>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87095" y="1368552"/>
            <a:ext cx="830580" cy="257810"/>
          </a:xfrm>
          <a:custGeom>
            <a:avLst/>
            <a:gdLst/>
            <a:ahLst/>
            <a:cxnLst/>
            <a:rect l="l" t="t" r="r" b="b"/>
            <a:pathLst>
              <a:path w="830580" h="257810">
                <a:moveTo>
                  <a:pt x="83058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30580" y="0"/>
                </a:lnTo>
                <a:lnTo>
                  <a:pt x="830580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2904" y="1364551"/>
            <a:ext cx="838200" cy="264795"/>
          </a:xfrm>
          <a:custGeom>
            <a:avLst/>
            <a:gdLst/>
            <a:ahLst/>
            <a:cxnLst/>
            <a:rect l="l" t="t" r="r" b="b"/>
            <a:pathLst>
              <a:path w="838200" h="264794">
                <a:moveTo>
                  <a:pt x="83820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38200" y="0"/>
                </a:lnTo>
                <a:lnTo>
                  <a:pt x="838200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838200" y="260946"/>
                </a:lnTo>
                <a:lnTo>
                  <a:pt x="838200" y="264756"/>
                </a:lnTo>
                <a:close/>
              </a:path>
              <a:path w="838200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38200" h="264794">
                <a:moveTo>
                  <a:pt x="830580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30580" y="3810"/>
                </a:lnTo>
                <a:lnTo>
                  <a:pt x="830580" y="7620"/>
                </a:lnTo>
                <a:close/>
              </a:path>
              <a:path w="838200" h="264794">
                <a:moveTo>
                  <a:pt x="830580" y="260946"/>
                </a:moveTo>
                <a:lnTo>
                  <a:pt x="830580" y="3810"/>
                </a:lnTo>
                <a:lnTo>
                  <a:pt x="834389" y="7620"/>
                </a:lnTo>
                <a:lnTo>
                  <a:pt x="838200" y="7620"/>
                </a:lnTo>
                <a:lnTo>
                  <a:pt x="838200" y="257136"/>
                </a:lnTo>
                <a:lnTo>
                  <a:pt x="834389" y="257136"/>
                </a:lnTo>
                <a:lnTo>
                  <a:pt x="830580" y="260946"/>
                </a:lnTo>
                <a:close/>
              </a:path>
              <a:path w="838200" h="264794">
                <a:moveTo>
                  <a:pt x="838200" y="7620"/>
                </a:moveTo>
                <a:lnTo>
                  <a:pt x="834389" y="7620"/>
                </a:lnTo>
                <a:lnTo>
                  <a:pt x="830580" y="3810"/>
                </a:lnTo>
                <a:lnTo>
                  <a:pt x="838200" y="3810"/>
                </a:lnTo>
                <a:lnTo>
                  <a:pt x="838200" y="7620"/>
                </a:lnTo>
                <a:close/>
              </a:path>
              <a:path w="838200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38200" h="264794">
                <a:moveTo>
                  <a:pt x="830580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830580" y="257136"/>
                </a:lnTo>
                <a:lnTo>
                  <a:pt x="830580" y="260946"/>
                </a:lnTo>
                <a:close/>
              </a:path>
              <a:path w="838200" h="264794">
                <a:moveTo>
                  <a:pt x="838200" y="260946"/>
                </a:moveTo>
                <a:lnTo>
                  <a:pt x="830580" y="260946"/>
                </a:lnTo>
                <a:lnTo>
                  <a:pt x="834389" y="257136"/>
                </a:lnTo>
                <a:lnTo>
                  <a:pt x="838200" y="257136"/>
                </a:lnTo>
                <a:lnTo>
                  <a:pt x="838200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654050" y="1394396"/>
            <a:ext cx="29527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Role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87095" y="1668779"/>
            <a:ext cx="830580" cy="257810"/>
          </a:xfrm>
          <a:custGeom>
            <a:avLst/>
            <a:gdLst/>
            <a:ahLst/>
            <a:cxnLst/>
            <a:rect l="l" t="t" r="r" b="b"/>
            <a:pathLst>
              <a:path w="830580" h="257810">
                <a:moveTo>
                  <a:pt x="83058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30580" y="0"/>
                </a:lnTo>
                <a:lnTo>
                  <a:pt x="830580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82904" y="1664957"/>
            <a:ext cx="838200" cy="264795"/>
          </a:xfrm>
          <a:custGeom>
            <a:avLst/>
            <a:gdLst/>
            <a:ahLst/>
            <a:cxnLst/>
            <a:rect l="l" t="t" r="r" b="b"/>
            <a:pathLst>
              <a:path w="838200" h="264794">
                <a:moveTo>
                  <a:pt x="83820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38200" y="0"/>
                </a:lnTo>
                <a:lnTo>
                  <a:pt x="838200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838200" y="260946"/>
                </a:lnTo>
                <a:lnTo>
                  <a:pt x="838200" y="264756"/>
                </a:lnTo>
                <a:close/>
              </a:path>
              <a:path w="838200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38200" h="264794">
                <a:moveTo>
                  <a:pt x="830580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30580" y="3810"/>
                </a:lnTo>
                <a:lnTo>
                  <a:pt x="830580" y="7620"/>
                </a:lnTo>
                <a:close/>
              </a:path>
              <a:path w="838200" h="264794">
                <a:moveTo>
                  <a:pt x="830580" y="260946"/>
                </a:moveTo>
                <a:lnTo>
                  <a:pt x="830580" y="3810"/>
                </a:lnTo>
                <a:lnTo>
                  <a:pt x="834389" y="7620"/>
                </a:lnTo>
                <a:lnTo>
                  <a:pt x="838200" y="7620"/>
                </a:lnTo>
                <a:lnTo>
                  <a:pt x="838200" y="257136"/>
                </a:lnTo>
                <a:lnTo>
                  <a:pt x="834389" y="257136"/>
                </a:lnTo>
                <a:lnTo>
                  <a:pt x="830580" y="260946"/>
                </a:lnTo>
                <a:close/>
              </a:path>
              <a:path w="838200" h="264794">
                <a:moveTo>
                  <a:pt x="838200" y="7620"/>
                </a:moveTo>
                <a:lnTo>
                  <a:pt x="834389" y="7620"/>
                </a:lnTo>
                <a:lnTo>
                  <a:pt x="830580" y="3810"/>
                </a:lnTo>
                <a:lnTo>
                  <a:pt x="838200" y="3810"/>
                </a:lnTo>
                <a:lnTo>
                  <a:pt x="838200" y="7620"/>
                </a:lnTo>
                <a:close/>
              </a:path>
              <a:path w="838200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38200" h="264794">
                <a:moveTo>
                  <a:pt x="830580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830580" y="257136"/>
                </a:lnTo>
                <a:lnTo>
                  <a:pt x="830580" y="260946"/>
                </a:lnTo>
                <a:close/>
              </a:path>
              <a:path w="838200" h="264794">
                <a:moveTo>
                  <a:pt x="838200" y="260946"/>
                </a:moveTo>
                <a:lnTo>
                  <a:pt x="830580" y="260946"/>
                </a:lnTo>
                <a:lnTo>
                  <a:pt x="834389" y="257136"/>
                </a:lnTo>
                <a:lnTo>
                  <a:pt x="838200" y="257136"/>
                </a:lnTo>
                <a:lnTo>
                  <a:pt x="838200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650875" y="1694802"/>
            <a:ext cx="30226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User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7095" y="1965960"/>
            <a:ext cx="830580" cy="257810"/>
          </a:xfrm>
          <a:custGeom>
            <a:avLst/>
            <a:gdLst/>
            <a:ahLst/>
            <a:cxnLst/>
            <a:rect l="l" t="t" r="r" b="b"/>
            <a:pathLst>
              <a:path w="830580" h="257810">
                <a:moveTo>
                  <a:pt x="83058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30580" y="0"/>
                </a:lnTo>
                <a:lnTo>
                  <a:pt x="830580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82904" y="1962823"/>
            <a:ext cx="838200" cy="264795"/>
          </a:xfrm>
          <a:custGeom>
            <a:avLst/>
            <a:gdLst/>
            <a:ahLst/>
            <a:cxnLst/>
            <a:rect l="l" t="t" r="r" b="b"/>
            <a:pathLst>
              <a:path w="838200" h="264794">
                <a:moveTo>
                  <a:pt x="838200" y="264744"/>
                </a:moveTo>
                <a:lnTo>
                  <a:pt x="0" y="264744"/>
                </a:lnTo>
                <a:lnTo>
                  <a:pt x="0" y="0"/>
                </a:lnTo>
                <a:lnTo>
                  <a:pt x="838200" y="0"/>
                </a:lnTo>
                <a:lnTo>
                  <a:pt x="838200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838200" y="260934"/>
                </a:lnTo>
                <a:lnTo>
                  <a:pt x="838200" y="264744"/>
                </a:lnTo>
                <a:close/>
              </a:path>
              <a:path w="838200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838200" h="264794">
                <a:moveTo>
                  <a:pt x="830580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830580" y="3810"/>
                </a:lnTo>
                <a:lnTo>
                  <a:pt x="830580" y="7619"/>
                </a:lnTo>
                <a:close/>
              </a:path>
              <a:path w="838200" h="264794">
                <a:moveTo>
                  <a:pt x="830580" y="260934"/>
                </a:moveTo>
                <a:lnTo>
                  <a:pt x="830580" y="3810"/>
                </a:lnTo>
                <a:lnTo>
                  <a:pt x="834389" y="7619"/>
                </a:lnTo>
                <a:lnTo>
                  <a:pt x="838200" y="7619"/>
                </a:lnTo>
                <a:lnTo>
                  <a:pt x="838200" y="257124"/>
                </a:lnTo>
                <a:lnTo>
                  <a:pt x="834389" y="257124"/>
                </a:lnTo>
                <a:lnTo>
                  <a:pt x="830580" y="260934"/>
                </a:lnTo>
                <a:close/>
              </a:path>
              <a:path w="838200" h="264794">
                <a:moveTo>
                  <a:pt x="838200" y="7619"/>
                </a:moveTo>
                <a:lnTo>
                  <a:pt x="834389" y="7619"/>
                </a:lnTo>
                <a:lnTo>
                  <a:pt x="830580" y="3810"/>
                </a:lnTo>
                <a:lnTo>
                  <a:pt x="838200" y="3810"/>
                </a:lnTo>
                <a:lnTo>
                  <a:pt x="838200" y="7619"/>
                </a:lnTo>
                <a:close/>
              </a:path>
              <a:path w="838200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838200" h="264794">
                <a:moveTo>
                  <a:pt x="830580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830580" y="257124"/>
                </a:lnTo>
                <a:lnTo>
                  <a:pt x="830580" y="260934"/>
                </a:lnTo>
                <a:close/>
              </a:path>
              <a:path w="838200" h="264794">
                <a:moveTo>
                  <a:pt x="838200" y="260934"/>
                </a:moveTo>
                <a:lnTo>
                  <a:pt x="830580" y="260934"/>
                </a:lnTo>
                <a:lnTo>
                  <a:pt x="834389" y="257124"/>
                </a:lnTo>
                <a:lnTo>
                  <a:pt x="838200" y="257124"/>
                </a:lnTo>
                <a:lnTo>
                  <a:pt x="838200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530859" y="1992668"/>
            <a:ext cx="54229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u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hori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5">
                <a:latin typeface="Arial"/>
                <a:cs typeface="Arial"/>
              </a:rPr>
              <a:t>y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50564" y="1368552"/>
            <a:ext cx="792480" cy="257810"/>
          </a:xfrm>
          <a:custGeom>
            <a:avLst/>
            <a:gdLst/>
            <a:ahLst/>
            <a:cxnLst/>
            <a:rect l="l" t="t" r="r" b="b"/>
            <a:pathLst>
              <a:path w="792479" h="257810">
                <a:moveTo>
                  <a:pt x="792479" y="257556"/>
                </a:moveTo>
                <a:lnTo>
                  <a:pt x="0" y="257556"/>
                </a:lnTo>
                <a:lnTo>
                  <a:pt x="0" y="0"/>
                </a:lnTo>
                <a:lnTo>
                  <a:pt x="792479" y="0"/>
                </a:lnTo>
                <a:lnTo>
                  <a:pt x="792479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47134" y="1364551"/>
            <a:ext cx="800100" cy="264795"/>
          </a:xfrm>
          <a:custGeom>
            <a:avLst/>
            <a:gdLst/>
            <a:ahLst/>
            <a:cxnLst/>
            <a:rect l="l" t="t" r="r" b="b"/>
            <a:pathLst>
              <a:path w="800100" h="264794">
                <a:moveTo>
                  <a:pt x="80010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00100" y="0"/>
                </a:lnTo>
                <a:lnTo>
                  <a:pt x="800100" y="3810"/>
                </a:lnTo>
                <a:lnTo>
                  <a:pt x="7619" y="3810"/>
                </a:lnTo>
                <a:lnTo>
                  <a:pt x="3810" y="7620"/>
                </a:lnTo>
                <a:lnTo>
                  <a:pt x="7619" y="7620"/>
                </a:lnTo>
                <a:lnTo>
                  <a:pt x="7619" y="257136"/>
                </a:lnTo>
                <a:lnTo>
                  <a:pt x="3810" y="257136"/>
                </a:lnTo>
                <a:lnTo>
                  <a:pt x="7619" y="260946"/>
                </a:lnTo>
                <a:lnTo>
                  <a:pt x="800100" y="260946"/>
                </a:lnTo>
                <a:lnTo>
                  <a:pt x="800100" y="264756"/>
                </a:lnTo>
                <a:close/>
              </a:path>
              <a:path w="800100" h="264794">
                <a:moveTo>
                  <a:pt x="7619" y="7620"/>
                </a:moveTo>
                <a:lnTo>
                  <a:pt x="3810" y="7620"/>
                </a:lnTo>
                <a:lnTo>
                  <a:pt x="7619" y="3810"/>
                </a:lnTo>
                <a:lnTo>
                  <a:pt x="7619" y="7620"/>
                </a:lnTo>
                <a:close/>
              </a:path>
              <a:path w="800100" h="264794">
                <a:moveTo>
                  <a:pt x="792479" y="7620"/>
                </a:moveTo>
                <a:lnTo>
                  <a:pt x="7619" y="7620"/>
                </a:lnTo>
                <a:lnTo>
                  <a:pt x="7619" y="3810"/>
                </a:lnTo>
                <a:lnTo>
                  <a:pt x="792479" y="3810"/>
                </a:lnTo>
                <a:lnTo>
                  <a:pt x="792479" y="7620"/>
                </a:lnTo>
                <a:close/>
              </a:path>
              <a:path w="800100" h="264794">
                <a:moveTo>
                  <a:pt x="792479" y="260946"/>
                </a:moveTo>
                <a:lnTo>
                  <a:pt x="792479" y="3810"/>
                </a:lnTo>
                <a:lnTo>
                  <a:pt x="796289" y="7620"/>
                </a:lnTo>
                <a:lnTo>
                  <a:pt x="800100" y="7620"/>
                </a:lnTo>
                <a:lnTo>
                  <a:pt x="800100" y="257136"/>
                </a:lnTo>
                <a:lnTo>
                  <a:pt x="796289" y="257136"/>
                </a:lnTo>
                <a:lnTo>
                  <a:pt x="792479" y="260946"/>
                </a:lnTo>
                <a:close/>
              </a:path>
              <a:path w="800100" h="264794">
                <a:moveTo>
                  <a:pt x="800100" y="7620"/>
                </a:moveTo>
                <a:lnTo>
                  <a:pt x="796289" y="7620"/>
                </a:lnTo>
                <a:lnTo>
                  <a:pt x="792479" y="3810"/>
                </a:lnTo>
                <a:lnTo>
                  <a:pt x="800100" y="3810"/>
                </a:lnTo>
                <a:lnTo>
                  <a:pt x="800100" y="7620"/>
                </a:lnTo>
                <a:close/>
              </a:path>
              <a:path w="800100" h="264794">
                <a:moveTo>
                  <a:pt x="7619" y="260946"/>
                </a:moveTo>
                <a:lnTo>
                  <a:pt x="3810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800100" h="264794">
                <a:moveTo>
                  <a:pt x="792479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792479" y="257136"/>
                </a:lnTo>
                <a:lnTo>
                  <a:pt x="792479" y="260946"/>
                </a:lnTo>
                <a:close/>
              </a:path>
              <a:path w="800100" h="264794">
                <a:moveTo>
                  <a:pt x="800100" y="260946"/>
                </a:moveTo>
                <a:lnTo>
                  <a:pt x="792479" y="260946"/>
                </a:lnTo>
                <a:lnTo>
                  <a:pt x="796289" y="257136"/>
                </a:lnTo>
                <a:lnTo>
                  <a:pt x="800100" y="257136"/>
                </a:lnTo>
                <a:lnTo>
                  <a:pt x="800100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4003040" y="1398841"/>
            <a:ext cx="28765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P</a:t>
            </a:r>
            <a:r>
              <a:rPr dirty="0" sz="1000" spc="10">
                <a:latin typeface="Arial"/>
                <a:cs typeface="Arial"/>
              </a:rPr>
              <a:t>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735579" y="1668779"/>
            <a:ext cx="881380" cy="257810"/>
          </a:xfrm>
          <a:custGeom>
            <a:avLst/>
            <a:gdLst/>
            <a:ahLst/>
            <a:cxnLst/>
            <a:rect l="l" t="t" r="r" b="b"/>
            <a:pathLst>
              <a:path w="881379" h="257810">
                <a:moveTo>
                  <a:pt x="880871" y="257556"/>
                </a:moveTo>
                <a:lnTo>
                  <a:pt x="0" y="257556"/>
                </a:lnTo>
                <a:lnTo>
                  <a:pt x="0" y="0"/>
                </a:lnTo>
                <a:lnTo>
                  <a:pt x="880871" y="0"/>
                </a:lnTo>
                <a:lnTo>
                  <a:pt x="880871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731770" y="1664957"/>
            <a:ext cx="887730" cy="264795"/>
          </a:xfrm>
          <a:custGeom>
            <a:avLst/>
            <a:gdLst/>
            <a:ahLst/>
            <a:cxnLst/>
            <a:rect l="l" t="t" r="r" b="b"/>
            <a:pathLst>
              <a:path w="887729" h="264794">
                <a:moveTo>
                  <a:pt x="88773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87730" y="0"/>
                </a:lnTo>
                <a:lnTo>
                  <a:pt x="887730" y="3810"/>
                </a:lnTo>
                <a:lnTo>
                  <a:pt x="7619" y="3810"/>
                </a:lnTo>
                <a:lnTo>
                  <a:pt x="3810" y="7620"/>
                </a:lnTo>
                <a:lnTo>
                  <a:pt x="7619" y="7620"/>
                </a:lnTo>
                <a:lnTo>
                  <a:pt x="7619" y="257136"/>
                </a:lnTo>
                <a:lnTo>
                  <a:pt x="3810" y="257136"/>
                </a:lnTo>
                <a:lnTo>
                  <a:pt x="7619" y="260946"/>
                </a:lnTo>
                <a:lnTo>
                  <a:pt x="887730" y="260946"/>
                </a:lnTo>
                <a:lnTo>
                  <a:pt x="887730" y="264756"/>
                </a:lnTo>
                <a:close/>
              </a:path>
              <a:path w="887729" h="264794">
                <a:moveTo>
                  <a:pt x="7619" y="7620"/>
                </a:moveTo>
                <a:lnTo>
                  <a:pt x="3810" y="7620"/>
                </a:lnTo>
                <a:lnTo>
                  <a:pt x="7619" y="3810"/>
                </a:lnTo>
                <a:lnTo>
                  <a:pt x="7619" y="7620"/>
                </a:lnTo>
                <a:close/>
              </a:path>
              <a:path w="887729" h="264794">
                <a:moveTo>
                  <a:pt x="880109" y="7620"/>
                </a:moveTo>
                <a:lnTo>
                  <a:pt x="7619" y="7620"/>
                </a:lnTo>
                <a:lnTo>
                  <a:pt x="7619" y="3810"/>
                </a:lnTo>
                <a:lnTo>
                  <a:pt x="880109" y="3810"/>
                </a:lnTo>
                <a:lnTo>
                  <a:pt x="880109" y="7620"/>
                </a:lnTo>
                <a:close/>
              </a:path>
              <a:path w="887729" h="264794">
                <a:moveTo>
                  <a:pt x="880109" y="260946"/>
                </a:moveTo>
                <a:lnTo>
                  <a:pt x="880109" y="3810"/>
                </a:lnTo>
                <a:lnTo>
                  <a:pt x="883919" y="7620"/>
                </a:lnTo>
                <a:lnTo>
                  <a:pt x="887730" y="7620"/>
                </a:lnTo>
                <a:lnTo>
                  <a:pt x="887730" y="257136"/>
                </a:lnTo>
                <a:lnTo>
                  <a:pt x="883919" y="257136"/>
                </a:lnTo>
                <a:lnTo>
                  <a:pt x="880109" y="260946"/>
                </a:lnTo>
                <a:close/>
              </a:path>
              <a:path w="887729" h="264794">
                <a:moveTo>
                  <a:pt x="887730" y="7620"/>
                </a:moveTo>
                <a:lnTo>
                  <a:pt x="883919" y="7620"/>
                </a:lnTo>
                <a:lnTo>
                  <a:pt x="880109" y="3810"/>
                </a:lnTo>
                <a:lnTo>
                  <a:pt x="887730" y="3810"/>
                </a:lnTo>
                <a:lnTo>
                  <a:pt x="887730" y="7620"/>
                </a:lnTo>
                <a:close/>
              </a:path>
              <a:path w="887729" h="264794">
                <a:moveTo>
                  <a:pt x="7619" y="260946"/>
                </a:moveTo>
                <a:lnTo>
                  <a:pt x="3810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887729" h="264794">
                <a:moveTo>
                  <a:pt x="880109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880109" y="257136"/>
                </a:lnTo>
                <a:lnTo>
                  <a:pt x="880109" y="260946"/>
                </a:lnTo>
                <a:close/>
              </a:path>
              <a:path w="887729" h="264794">
                <a:moveTo>
                  <a:pt x="887730" y="260946"/>
                </a:moveTo>
                <a:lnTo>
                  <a:pt x="880109" y="260946"/>
                </a:lnTo>
                <a:lnTo>
                  <a:pt x="883919" y="257136"/>
                </a:lnTo>
                <a:lnTo>
                  <a:pt x="887730" y="257136"/>
                </a:lnTo>
                <a:lnTo>
                  <a:pt x="887730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2835275" y="1699247"/>
            <a:ext cx="68008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20">
                <a:latin typeface="Arial"/>
                <a:cs typeface="Arial"/>
              </a:rPr>
              <a:t>WO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Create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740151" y="1965960"/>
            <a:ext cx="881380" cy="257810"/>
          </a:xfrm>
          <a:custGeom>
            <a:avLst/>
            <a:gdLst/>
            <a:ahLst/>
            <a:cxnLst/>
            <a:rect l="l" t="t" r="r" b="b"/>
            <a:pathLst>
              <a:path w="881379" h="257810">
                <a:moveTo>
                  <a:pt x="880872" y="257556"/>
                </a:moveTo>
                <a:lnTo>
                  <a:pt x="0" y="257556"/>
                </a:lnTo>
                <a:lnTo>
                  <a:pt x="0" y="0"/>
                </a:lnTo>
                <a:lnTo>
                  <a:pt x="880872" y="0"/>
                </a:lnTo>
                <a:lnTo>
                  <a:pt x="880872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35579" y="1962823"/>
            <a:ext cx="889635" cy="264795"/>
          </a:xfrm>
          <a:custGeom>
            <a:avLst/>
            <a:gdLst/>
            <a:ahLst/>
            <a:cxnLst/>
            <a:rect l="l" t="t" r="r" b="b"/>
            <a:pathLst>
              <a:path w="889635" h="264794">
                <a:moveTo>
                  <a:pt x="889634" y="264744"/>
                </a:moveTo>
                <a:lnTo>
                  <a:pt x="0" y="264744"/>
                </a:lnTo>
                <a:lnTo>
                  <a:pt x="0" y="0"/>
                </a:lnTo>
                <a:lnTo>
                  <a:pt x="889634" y="0"/>
                </a:lnTo>
                <a:lnTo>
                  <a:pt x="889634" y="3810"/>
                </a:lnTo>
                <a:lnTo>
                  <a:pt x="7619" y="3810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09" y="257124"/>
                </a:lnTo>
                <a:lnTo>
                  <a:pt x="7619" y="260934"/>
                </a:lnTo>
                <a:lnTo>
                  <a:pt x="889634" y="260934"/>
                </a:lnTo>
                <a:lnTo>
                  <a:pt x="889634" y="264744"/>
                </a:lnTo>
                <a:close/>
              </a:path>
              <a:path w="889635" h="264794">
                <a:moveTo>
                  <a:pt x="7619" y="7619"/>
                </a:moveTo>
                <a:lnTo>
                  <a:pt x="3809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889635" h="264794">
                <a:moveTo>
                  <a:pt x="882015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882015" y="3810"/>
                </a:lnTo>
                <a:lnTo>
                  <a:pt x="882015" y="7619"/>
                </a:lnTo>
                <a:close/>
              </a:path>
              <a:path w="889635" h="264794">
                <a:moveTo>
                  <a:pt x="882015" y="260934"/>
                </a:moveTo>
                <a:lnTo>
                  <a:pt x="882015" y="3810"/>
                </a:lnTo>
                <a:lnTo>
                  <a:pt x="885824" y="7619"/>
                </a:lnTo>
                <a:lnTo>
                  <a:pt x="889634" y="7619"/>
                </a:lnTo>
                <a:lnTo>
                  <a:pt x="889634" y="257124"/>
                </a:lnTo>
                <a:lnTo>
                  <a:pt x="885824" y="257124"/>
                </a:lnTo>
                <a:lnTo>
                  <a:pt x="882015" y="260934"/>
                </a:lnTo>
                <a:close/>
              </a:path>
              <a:path w="889635" h="264794">
                <a:moveTo>
                  <a:pt x="889634" y="7619"/>
                </a:moveTo>
                <a:lnTo>
                  <a:pt x="885824" y="7619"/>
                </a:lnTo>
                <a:lnTo>
                  <a:pt x="882015" y="3810"/>
                </a:lnTo>
                <a:lnTo>
                  <a:pt x="889634" y="3810"/>
                </a:lnTo>
                <a:lnTo>
                  <a:pt x="889634" y="7619"/>
                </a:lnTo>
                <a:close/>
              </a:path>
              <a:path w="889635" h="264794">
                <a:moveTo>
                  <a:pt x="7619" y="260934"/>
                </a:moveTo>
                <a:lnTo>
                  <a:pt x="3809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889635" h="264794">
                <a:moveTo>
                  <a:pt x="882015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882015" y="257124"/>
                </a:lnTo>
                <a:lnTo>
                  <a:pt x="882015" y="260934"/>
                </a:lnTo>
                <a:close/>
              </a:path>
              <a:path w="889635" h="264794">
                <a:moveTo>
                  <a:pt x="889634" y="260934"/>
                </a:moveTo>
                <a:lnTo>
                  <a:pt x="882015" y="260934"/>
                </a:lnTo>
                <a:lnTo>
                  <a:pt x="885824" y="257124"/>
                </a:lnTo>
                <a:lnTo>
                  <a:pt x="889634" y="257124"/>
                </a:lnTo>
                <a:lnTo>
                  <a:pt x="889634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2887979" y="1997112"/>
            <a:ext cx="58420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20">
                <a:latin typeface="Arial"/>
                <a:cs typeface="Arial"/>
              </a:rPr>
              <a:t>WO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BOM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551432" y="1162811"/>
            <a:ext cx="943610" cy="1103630"/>
          </a:xfrm>
          <a:custGeom>
            <a:avLst/>
            <a:gdLst/>
            <a:ahLst/>
            <a:cxnLst/>
            <a:rect l="l" t="t" r="r" b="b"/>
            <a:pathLst>
              <a:path w="943610" h="1103630">
                <a:moveTo>
                  <a:pt x="943356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943356" y="0"/>
                </a:lnTo>
                <a:lnTo>
                  <a:pt x="943356" y="110337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45907" y="1157833"/>
            <a:ext cx="953769" cy="1113155"/>
          </a:xfrm>
          <a:custGeom>
            <a:avLst/>
            <a:gdLst/>
            <a:ahLst/>
            <a:cxnLst/>
            <a:rect l="l" t="t" r="r" b="b"/>
            <a:pathLst>
              <a:path w="953769" h="1113155">
                <a:moveTo>
                  <a:pt x="953769" y="1112685"/>
                </a:moveTo>
                <a:lnTo>
                  <a:pt x="0" y="1112685"/>
                </a:lnTo>
                <a:lnTo>
                  <a:pt x="0" y="0"/>
                </a:lnTo>
                <a:lnTo>
                  <a:pt x="953769" y="0"/>
                </a:lnTo>
                <a:lnTo>
                  <a:pt x="95376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60"/>
                </a:lnTo>
                <a:lnTo>
                  <a:pt x="4762" y="1103160"/>
                </a:lnTo>
                <a:lnTo>
                  <a:pt x="9525" y="1107922"/>
                </a:lnTo>
                <a:lnTo>
                  <a:pt x="953769" y="1107922"/>
                </a:lnTo>
                <a:lnTo>
                  <a:pt x="953769" y="1112685"/>
                </a:lnTo>
                <a:close/>
              </a:path>
              <a:path w="953769" h="1113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53769" h="1113155">
                <a:moveTo>
                  <a:pt x="94424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44244" y="4762"/>
                </a:lnTo>
                <a:lnTo>
                  <a:pt x="944244" y="9525"/>
                </a:lnTo>
                <a:close/>
              </a:path>
              <a:path w="953769" h="1113155">
                <a:moveTo>
                  <a:pt x="944244" y="1107922"/>
                </a:moveTo>
                <a:lnTo>
                  <a:pt x="944244" y="4762"/>
                </a:lnTo>
                <a:lnTo>
                  <a:pt x="949007" y="9525"/>
                </a:lnTo>
                <a:lnTo>
                  <a:pt x="953769" y="9525"/>
                </a:lnTo>
                <a:lnTo>
                  <a:pt x="953769" y="1103160"/>
                </a:lnTo>
                <a:lnTo>
                  <a:pt x="949007" y="1103160"/>
                </a:lnTo>
                <a:lnTo>
                  <a:pt x="944244" y="1107922"/>
                </a:lnTo>
                <a:close/>
              </a:path>
              <a:path w="953769" h="1113155">
                <a:moveTo>
                  <a:pt x="953769" y="9525"/>
                </a:moveTo>
                <a:lnTo>
                  <a:pt x="949007" y="9525"/>
                </a:lnTo>
                <a:lnTo>
                  <a:pt x="944244" y="4762"/>
                </a:lnTo>
                <a:lnTo>
                  <a:pt x="953769" y="4762"/>
                </a:lnTo>
                <a:lnTo>
                  <a:pt x="953769" y="9525"/>
                </a:lnTo>
                <a:close/>
              </a:path>
              <a:path w="953769" h="1113155">
                <a:moveTo>
                  <a:pt x="9525" y="1107922"/>
                </a:moveTo>
                <a:lnTo>
                  <a:pt x="4762" y="1103160"/>
                </a:lnTo>
                <a:lnTo>
                  <a:pt x="9525" y="1103160"/>
                </a:lnTo>
                <a:lnTo>
                  <a:pt x="9525" y="1107922"/>
                </a:lnTo>
                <a:close/>
              </a:path>
              <a:path w="953769" h="1113155">
                <a:moveTo>
                  <a:pt x="944244" y="1107922"/>
                </a:moveTo>
                <a:lnTo>
                  <a:pt x="9525" y="1107922"/>
                </a:lnTo>
                <a:lnTo>
                  <a:pt x="9525" y="1103160"/>
                </a:lnTo>
                <a:lnTo>
                  <a:pt x="944244" y="1103160"/>
                </a:lnTo>
                <a:lnTo>
                  <a:pt x="944244" y="1107922"/>
                </a:lnTo>
                <a:close/>
              </a:path>
              <a:path w="953769" h="1113155">
                <a:moveTo>
                  <a:pt x="953769" y="1107922"/>
                </a:moveTo>
                <a:lnTo>
                  <a:pt x="944244" y="1107922"/>
                </a:lnTo>
                <a:lnTo>
                  <a:pt x="949007" y="1103160"/>
                </a:lnTo>
                <a:lnTo>
                  <a:pt x="953769" y="1103160"/>
                </a:lnTo>
                <a:lnTo>
                  <a:pt x="953769" y="110792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722754" y="1188631"/>
            <a:ext cx="60007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Mode</a:t>
            </a:r>
            <a:r>
              <a:rPr dirty="0" sz="1000" b="1">
                <a:latin typeface="Arial"/>
                <a:cs typeface="Arial"/>
              </a:rPr>
              <a:t>li</a:t>
            </a:r>
            <a:r>
              <a:rPr dirty="0" sz="1000" spc="15" b="1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584960" y="1368552"/>
            <a:ext cx="845819" cy="257810"/>
          </a:xfrm>
          <a:custGeom>
            <a:avLst/>
            <a:gdLst/>
            <a:ahLst/>
            <a:cxnLst/>
            <a:rect l="l" t="t" r="r" b="b"/>
            <a:pathLst>
              <a:path w="845819" h="257810">
                <a:moveTo>
                  <a:pt x="845819" y="257556"/>
                </a:moveTo>
                <a:lnTo>
                  <a:pt x="0" y="257556"/>
                </a:lnTo>
                <a:lnTo>
                  <a:pt x="0" y="0"/>
                </a:lnTo>
                <a:lnTo>
                  <a:pt x="845819" y="0"/>
                </a:lnTo>
                <a:lnTo>
                  <a:pt x="845819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81785" y="1364551"/>
            <a:ext cx="852805" cy="264795"/>
          </a:xfrm>
          <a:custGeom>
            <a:avLst/>
            <a:gdLst/>
            <a:ahLst/>
            <a:cxnLst/>
            <a:rect l="l" t="t" r="r" b="b"/>
            <a:pathLst>
              <a:path w="852805" h="264794">
                <a:moveTo>
                  <a:pt x="852804" y="264756"/>
                </a:moveTo>
                <a:lnTo>
                  <a:pt x="0" y="264756"/>
                </a:lnTo>
                <a:lnTo>
                  <a:pt x="0" y="0"/>
                </a:lnTo>
                <a:lnTo>
                  <a:pt x="852804" y="0"/>
                </a:lnTo>
                <a:lnTo>
                  <a:pt x="852804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852804" y="260946"/>
                </a:lnTo>
                <a:lnTo>
                  <a:pt x="852804" y="264756"/>
                </a:lnTo>
                <a:close/>
              </a:path>
              <a:path w="852805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52805" h="264794">
                <a:moveTo>
                  <a:pt x="845185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45185" y="3810"/>
                </a:lnTo>
                <a:lnTo>
                  <a:pt x="845185" y="7620"/>
                </a:lnTo>
                <a:close/>
              </a:path>
              <a:path w="852805" h="264794">
                <a:moveTo>
                  <a:pt x="845185" y="260946"/>
                </a:moveTo>
                <a:lnTo>
                  <a:pt x="845185" y="3810"/>
                </a:lnTo>
                <a:lnTo>
                  <a:pt x="848995" y="7620"/>
                </a:lnTo>
                <a:lnTo>
                  <a:pt x="852804" y="7620"/>
                </a:lnTo>
                <a:lnTo>
                  <a:pt x="852804" y="257136"/>
                </a:lnTo>
                <a:lnTo>
                  <a:pt x="848995" y="257136"/>
                </a:lnTo>
                <a:lnTo>
                  <a:pt x="845185" y="260946"/>
                </a:lnTo>
                <a:close/>
              </a:path>
              <a:path w="852805" h="264794">
                <a:moveTo>
                  <a:pt x="852804" y="7620"/>
                </a:moveTo>
                <a:lnTo>
                  <a:pt x="848995" y="7620"/>
                </a:lnTo>
                <a:lnTo>
                  <a:pt x="845185" y="3810"/>
                </a:lnTo>
                <a:lnTo>
                  <a:pt x="852804" y="3810"/>
                </a:lnTo>
                <a:lnTo>
                  <a:pt x="852804" y="7620"/>
                </a:lnTo>
                <a:close/>
              </a:path>
              <a:path w="852805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52805" h="264794">
                <a:moveTo>
                  <a:pt x="845185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845185" y="257136"/>
                </a:lnTo>
                <a:lnTo>
                  <a:pt x="845185" y="260946"/>
                </a:lnTo>
                <a:close/>
              </a:path>
              <a:path w="852805" h="264794">
                <a:moveTo>
                  <a:pt x="852804" y="260946"/>
                </a:moveTo>
                <a:lnTo>
                  <a:pt x="845185" y="260946"/>
                </a:lnTo>
                <a:lnTo>
                  <a:pt x="848995" y="257136"/>
                </a:lnTo>
                <a:lnTo>
                  <a:pt x="852804" y="257136"/>
                </a:lnTo>
                <a:lnTo>
                  <a:pt x="852804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776729" y="1394396"/>
            <a:ext cx="4622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Fac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592580" y="1668779"/>
            <a:ext cx="848994" cy="257810"/>
          </a:xfrm>
          <a:custGeom>
            <a:avLst/>
            <a:gdLst/>
            <a:ahLst/>
            <a:cxnLst/>
            <a:rect l="l" t="t" r="r" b="b"/>
            <a:pathLst>
              <a:path w="848994" h="257810">
                <a:moveTo>
                  <a:pt x="848868" y="257556"/>
                </a:moveTo>
                <a:lnTo>
                  <a:pt x="0" y="257556"/>
                </a:lnTo>
                <a:lnTo>
                  <a:pt x="0" y="0"/>
                </a:lnTo>
                <a:lnTo>
                  <a:pt x="848868" y="0"/>
                </a:lnTo>
                <a:lnTo>
                  <a:pt x="848868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88135" y="1664957"/>
            <a:ext cx="856615" cy="264795"/>
          </a:xfrm>
          <a:custGeom>
            <a:avLst/>
            <a:gdLst/>
            <a:ahLst/>
            <a:cxnLst/>
            <a:rect l="l" t="t" r="r" b="b"/>
            <a:pathLst>
              <a:path w="856614" h="264794">
                <a:moveTo>
                  <a:pt x="856615" y="264756"/>
                </a:moveTo>
                <a:lnTo>
                  <a:pt x="0" y="264756"/>
                </a:lnTo>
                <a:lnTo>
                  <a:pt x="0" y="0"/>
                </a:lnTo>
                <a:lnTo>
                  <a:pt x="856615" y="0"/>
                </a:lnTo>
                <a:lnTo>
                  <a:pt x="856615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856615" y="260946"/>
                </a:lnTo>
                <a:lnTo>
                  <a:pt x="856615" y="264756"/>
                </a:lnTo>
                <a:close/>
              </a:path>
              <a:path w="856614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56614" h="264794">
                <a:moveTo>
                  <a:pt x="848995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48995" y="3810"/>
                </a:lnTo>
                <a:lnTo>
                  <a:pt x="848995" y="7620"/>
                </a:lnTo>
                <a:close/>
              </a:path>
              <a:path w="856614" h="264794">
                <a:moveTo>
                  <a:pt x="848995" y="260946"/>
                </a:moveTo>
                <a:lnTo>
                  <a:pt x="848995" y="3810"/>
                </a:lnTo>
                <a:lnTo>
                  <a:pt x="852804" y="7620"/>
                </a:lnTo>
                <a:lnTo>
                  <a:pt x="856615" y="7620"/>
                </a:lnTo>
                <a:lnTo>
                  <a:pt x="856615" y="257136"/>
                </a:lnTo>
                <a:lnTo>
                  <a:pt x="852804" y="257136"/>
                </a:lnTo>
                <a:lnTo>
                  <a:pt x="848995" y="260946"/>
                </a:lnTo>
                <a:close/>
              </a:path>
              <a:path w="856614" h="264794">
                <a:moveTo>
                  <a:pt x="856615" y="7620"/>
                </a:moveTo>
                <a:lnTo>
                  <a:pt x="852804" y="7620"/>
                </a:lnTo>
                <a:lnTo>
                  <a:pt x="848995" y="3810"/>
                </a:lnTo>
                <a:lnTo>
                  <a:pt x="856615" y="3810"/>
                </a:lnTo>
                <a:lnTo>
                  <a:pt x="856615" y="7620"/>
                </a:lnTo>
                <a:close/>
              </a:path>
              <a:path w="856614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56614" h="264794">
                <a:moveTo>
                  <a:pt x="848995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848995" y="257136"/>
                </a:lnTo>
                <a:lnTo>
                  <a:pt x="848995" y="260946"/>
                </a:lnTo>
                <a:close/>
              </a:path>
              <a:path w="856614" h="264794">
                <a:moveTo>
                  <a:pt x="856615" y="260946"/>
                </a:moveTo>
                <a:lnTo>
                  <a:pt x="848995" y="260946"/>
                </a:lnTo>
                <a:lnTo>
                  <a:pt x="852804" y="257136"/>
                </a:lnTo>
                <a:lnTo>
                  <a:pt x="856615" y="257136"/>
                </a:lnTo>
                <a:lnTo>
                  <a:pt x="856615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1778000" y="1694802"/>
            <a:ext cx="47752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Product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1595627" y="1965960"/>
            <a:ext cx="845819" cy="257810"/>
          </a:xfrm>
          <a:custGeom>
            <a:avLst/>
            <a:gdLst/>
            <a:ahLst/>
            <a:cxnLst/>
            <a:rect l="l" t="t" r="r" b="b"/>
            <a:pathLst>
              <a:path w="845819" h="257810">
                <a:moveTo>
                  <a:pt x="84582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45820" y="0"/>
                </a:lnTo>
                <a:lnTo>
                  <a:pt x="845820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91944" y="1962823"/>
            <a:ext cx="852805" cy="264795"/>
          </a:xfrm>
          <a:custGeom>
            <a:avLst/>
            <a:gdLst/>
            <a:ahLst/>
            <a:cxnLst/>
            <a:rect l="l" t="t" r="r" b="b"/>
            <a:pathLst>
              <a:path w="852805" h="264794">
                <a:moveTo>
                  <a:pt x="852805" y="264744"/>
                </a:moveTo>
                <a:lnTo>
                  <a:pt x="0" y="264744"/>
                </a:lnTo>
                <a:lnTo>
                  <a:pt x="0" y="0"/>
                </a:lnTo>
                <a:lnTo>
                  <a:pt x="852805" y="0"/>
                </a:lnTo>
                <a:lnTo>
                  <a:pt x="852805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852805" y="260934"/>
                </a:lnTo>
                <a:lnTo>
                  <a:pt x="852805" y="264744"/>
                </a:lnTo>
                <a:close/>
              </a:path>
              <a:path w="852805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852805" h="264794">
                <a:moveTo>
                  <a:pt x="845185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845185" y="3810"/>
                </a:lnTo>
                <a:lnTo>
                  <a:pt x="845185" y="7619"/>
                </a:lnTo>
                <a:close/>
              </a:path>
              <a:path w="852805" h="264794">
                <a:moveTo>
                  <a:pt x="845185" y="260934"/>
                </a:moveTo>
                <a:lnTo>
                  <a:pt x="845185" y="3810"/>
                </a:lnTo>
                <a:lnTo>
                  <a:pt x="848994" y="7619"/>
                </a:lnTo>
                <a:lnTo>
                  <a:pt x="852805" y="7619"/>
                </a:lnTo>
                <a:lnTo>
                  <a:pt x="852805" y="257124"/>
                </a:lnTo>
                <a:lnTo>
                  <a:pt x="848994" y="257124"/>
                </a:lnTo>
                <a:lnTo>
                  <a:pt x="845185" y="260934"/>
                </a:lnTo>
                <a:close/>
              </a:path>
              <a:path w="852805" h="264794">
                <a:moveTo>
                  <a:pt x="852805" y="7619"/>
                </a:moveTo>
                <a:lnTo>
                  <a:pt x="848994" y="7619"/>
                </a:lnTo>
                <a:lnTo>
                  <a:pt x="845185" y="3810"/>
                </a:lnTo>
                <a:lnTo>
                  <a:pt x="852805" y="3810"/>
                </a:lnTo>
                <a:lnTo>
                  <a:pt x="852805" y="7619"/>
                </a:lnTo>
                <a:close/>
              </a:path>
              <a:path w="852805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852805" h="264794">
                <a:moveTo>
                  <a:pt x="845185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845185" y="257124"/>
                </a:lnTo>
                <a:lnTo>
                  <a:pt x="845185" y="260934"/>
                </a:lnTo>
                <a:close/>
              </a:path>
              <a:path w="852805" h="264794">
                <a:moveTo>
                  <a:pt x="852805" y="260934"/>
                </a:moveTo>
                <a:lnTo>
                  <a:pt x="845185" y="260934"/>
                </a:lnTo>
                <a:lnTo>
                  <a:pt x="848994" y="257124"/>
                </a:lnTo>
                <a:lnTo>
                  <a:pt x="852805" y="257124"/>
                </a:lnTo>
                <a:lnTo>
                  <a:pt x="85280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1717675" y="1992668"/>
            <a:ext cx="60134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Operation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765547" y="1162811"/>
            <a:ext cx="2078989" cy="1103630"/>
          </a:xfrm>
          <a:custGeom>
            <a:avLst/>
            <a:gdLst/>
            <a:ahLst/>
            <a:cxnLst/>
            <a:rect l="l" t="t" r="r" b="b"/>
            <a:pathLst>
              <a:path w="2078990" h="1103630">
                <a:moveTo>
                  <a:pt x="2078736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2078736" y="0"/>
                </a:lnTo>
                <a:lnTo>
                  <a:pt x="2078736" y="1103376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760912" y="1157833"/>
            <a:ext cx="2087880" cy="1113155"/>
          </a:xfrm>
          <a:custGeom>
            <a:avLst/>
            <a:gdLst/>
            <a:ahLst/>
            <a:cxnLst/>
            <a:rect l="l" t="t" r="r" b="b"/>
            <a:pathLst>
              <a:path w="2087879" h="1113155">
                <a:moveTo>
                  <a:pt x="2087879" y="1112685"/>
                </a:moveTo>
                <a:lnTo>
                  <a:pt x="0" y="1112685"/>
                </a:lnTo>
                <a:lnTo>
                  <a:pt x="0" y="0"/>
                </a:lnTo>
                <a:lnTo>
                  <a:pt x="2087879" y="0"/>
                </a:lnTo>
                <a:lnTo>
                  <a:pt x="208787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60"/>
                </a:lnTo>
                <a:lnTo>
                  <a:pt x="4762" y="1103160"/>
                </a:lnTo>
                <a:lnTo>
                  <a:pt x="9525" y="1107922"/>
                </a:lnTo>
                <a:lnTo>
                  <a:pt x="2087879" y="1107922"/>
                </a:lnTo>
                <a:lnTo>
                  <a:pt x="2087879" y="1112685"/>
                </a:lnTo>
                <a:close/>
              </a:path>
              <a:path w="2087879" h="1113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7879" h="1113155">
                <a:moveTo>
                  <a:pt x="207835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8354" y="4762"/>
                </a:lnTo>
                <a:lnTo>
                  <a:pt x="2078354" y="9525"/>
                </a:lnTo>
                <a:close/>
              </a:path>
              <a:path w="2087879" h="1113155">
                <a:moveTo>
                  <a:pt x="2078354" y="1107922"/>
                </a:moveTo>
                <a:lnTo>
                  <a:pt x="2078354" y="4762"/>
                </a:lnTo>
                <a:lnTo>
                  <a:pt x="2083117" y="9525"/>
                </a:lnTo>
                <a:lnTo>
                  <a:pt x="2087879" y="9525"/>
                </a:lnTo>
                <a:lnTo>
                  <a:pt x="2087879" y="1103160"/>
                </a:lnTo>
                <a:lnTo>
                  <a:pt x="2083117" y="1103160"/>
                </a:lnTo>
                <a:lnTo>
                  <a:pt x="2078354" y="1107922"/>
                </a:lnTo>
                <a:close/>
              </a:path>
              <a:path w="2087879" h="1113155">
                <a:moveTo>
                  <a:pt x="2087879" y="9525"/>
                </a:moveTo>
                <a:lnTo>
                  <a:pt x="2083117" y="9525"/>
                </a:lnTo>
                <a:lnTo>
                  <a:pt x="2078354" y="4762"/>
                </a:lnTo>
                <a:lnTo>
                  <a:pt x="2087879" y="4762"/>
                </a:lnTo>
                <a:lnTo>
                  <a:pt x="2087879" y="9525"/>
                </a:lnTo>
                <a:close/>
              </a:path>
              <a:path w="2087879" h="1113155">
                <a:moveTo>
                  <a:pt x="9525" y="1107922"/>
                </a:moveTo>
                <a:lnTo>
                  <a:pt x="4762" y="1103160"/>
                </a:lnTo>
                <a:lnTo>
                  <a:pt x="9525" y="1103160"/>
                </a:lnTo>
                <a:lnTo>
                  <a:pt x="9525" y="1107922"/>
                </a:lnTo>
                <a:close/>
              </a:path>
              <a:path w="2087879" h="1113155">
                <a:moveTo>
                  <a:pt x="2078354" y="1107922"/>
                </a:moveTo>
                <a:lnTo>
                  <a:pt x="9525" y="1107922"/>
                </a:lnTo>
                <a:lnTo>
                  <a:pt x="9525" y="1103160"/>
                </a:lnTo>
                <a:lnTo>
                  <a:pt x="2078354" y="1103160"/>
                </a:lnTo>
                <a:lnTo>
                  <a:pt x="2078354" y="1107922"/>
                </a:lnTo>
                <a:close/>
              </a:path>
              <a:path w="2087879" h="1113155">
                <a:moveTo>
                  <a:pt x="2087879" y="1107922"/>
                </a:moveTo>
                <a:lnTo>
                  <a:pt x="2078354" y="1107922"/>
                </a:lnTo>
                <a:lnTo>
                  <a:pt x="2083117" y="1103160"/>
                </a:lnTo>
                <a:lnTo>
                  <a:pt x="2087879" y="1103160"/>
                </a:lnTo>
                <a:lnTo>
                  <a:pt x="2087879" y="110792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913120" y="1668779"/>
            <a:ext cx="891540" cy="257810"/>
          </a:xfrm>
          <a:custGeom>
            <a:avLst/>
            <a:gdLst/>
            <a:ahLst/>
            <a:cxnLst/>
            <a:rect l="l" t="t" r="r" b="b"/>
            <a:pathLst>
              <a:path w="891540" h="257810">
                <a:moveTo>
                  <a:pt x="891540" y="257556"/>
                </a:moveTo>
                <a:lnTo>
                  <a:pt x="0" y="257556"/>
                </a:lnTo>
                <a:lnTo>
                  <a:pt x="0" y="0"/>
                </a:lnTo>
                <a:lnTo>
                  <a:pt x="891540" y="0"/>
                </a:lnTo>
                <a:lnTo>
                  <a:pt x="891540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909309" y="1664957"/>
            <a:ext cx="899160" cy="264795"/>
          </a:xfrm>
          <a:custGeom>
            <a:avLst/>
            <a:gdLst/>
            <a:ahLst/>
            <a:cxnLst/>
            <a:rect l="l" t="t" r="r" b="b"/>
            <a:pathLst>
              <a:path w="899159" h="264794">
                <a:moveTo>
                  <a:pt x="899160" y="264756"/>
                </a:moveTo>
                <a:lnTo>
                  <a:pt x="0" y="264756"/>
                </a:lnTo>
                <a:lnTo>
                  <a:pt x="0" y="0"/>
                </a:lnTo>
                <a:lnTo>
                  <a:pt x="899160" y="0"/>
                </a:lnTo>
                <a:lnTo>
                  <a:pt x="899160" y="3810"/>
                </a:lnTo>
                <a:lnTo>
                  <a:pt x="7619" y="3810"/>
                </a:lnTo>
                <a:lnTo>
                  <a:pt x="3810" y="7620"/>
                </a:lnTo>
                <a:lnTo>
                  <a:pt x="7619" y="7620"/>
                </a:lnTo>
                <a:lnTo>
                  <a:pt x="7619" y="257136"/>
                </a:lnTo>
                <a:lnTo>
                  <a:pt x="3810" y="257136"/>
                </a:lnTo>
                <a:lnTo>
                  <a:pt x="7619" y="260946"/>
                </a:lnTo>
                <a:lnTo>
                  <a:pt x="899160" y="260946"/>
                </a:lnTo>
                <a:lnTo>
                  <a:pt x="899160" y="264756"/>
                </a:lnTo>
                <a:close/>
              </a:path>
              <a:path w="899159" h="264794">
                <a:moveTo>
                  <a:pt x="7619" y="7620"/>
                </a:moveTo>
                <a:lnTo>
                  <a:pt x="3810" y="7620"/>
                </a:lnTo>
                <a:lnTo>
                  <a:pt x="7619" y="3810"/>
                </a:lnTo>
                <a:lnTo>
                  <a:pt x="7619" y="7620"/>
                </a:lnTo>
                <a:close/>
              </a:path>
              <a:path w="899159" h="264794">
                <a:moveTo>
                  <a:pt x="891539" y="7620"/>
                </a:moveTo>
                <a:lnTo>
                  <a:pt x="7619" y="7620"/>
                </a:lnTo>
                <a:lnTo>
                  <a:pt x="7619" y="3810"/>
                </a:lnTo>
                <a:lnTo>
                  <a:pt x="891539" y="3810"/>
                </a:lnTo>
                <a:lnTo>
                  <a:pt x="891539" y="7620"/>
                </a:lnTo>
                <a:close/>
              </a:path>
              <a:path w="899159" h="264794">
                <a:moveTo>
                  <a:pt x="891539" y="260946"/>
                </a:moveTo>
                <a:lnTo>
                  <a:pt x="891539" y="3810"/>
                </a:lnTo>
                <a:lnTo>
                  <a:pt x="895349" y="7620"/>
                </a:lnTo>
                <a:lnTo>
                  <a:pt x="899160" y="7620"/>
                </a:lnTo>
                <a:lnTo>
                  <a:pt x="899160" y="257136"/>
                </a:lnTo>
                <a:lnTo>
                  <a:pt x="895349" y="257136"/>
                </a:lnTo>
                <a:lnTo>
                  <a:pt x="891539" y="260946"/>
                </a:lnTo>
                <a:close/>
              </a:path>
              <a:path w="899159" h="264794">
                <a:moveTo>
                  <a:pt x="899160" y="7620"/>
                </a:moveTo>
                <a:lnTo>
                  <a:pt x="895349" y="7620"/>
                </a:lnTo>
                <a:lnTo>
                  <a:pt x="891539" y="3810"/>
                </a:lnTo>
                <a:lnTo>
                  <a:pt x="899160" y="3810"/>
                </a:lnTo>
                <a:lnTo>
                  <a:pt x="899160" y="7620"/>
                </a:lnTo>
                <a:close/>
              </a:path>
              <a:path w="899159" h="264794">
                <a:moveTo>
                  <a:pt x="7619" y="260946"/>
                </a:moveTo>
                <a:lnTo>
                  <a:pt x="3810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899159" h="264794">
                <a:moveTo>
                  <a:pt x="891539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891539" y="257136"/>
                </a:lnTo>
                <a:lnTo>
                  <a:pt x="891539" y="260946"/>
                </a:lnTo>
                <a:close/>
              </a:path>
              <a:path w="899159" h="264794">
                <a:moveTo>
                  <a:pt x="899160" y="260946"/>
                </a:moveTo>
                <a:lnTo>
                  <a:pt x="891539" y="260946"/>
                </a:lnTo>
                <a:lnTo>
                  <a:pt x="895349" y="257136"/>
                </a:lnTo>
                <a:lnTo>
                  <a:pt x="899160" y="257136"/>
                </a:lnTo>
                <a:lnTo>
                  <a:pt x="899160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803647" y="1368552"/>
            <a:ext cx="988060" cy="257810"/>
          </a:xfrm>
          <a:custGeom>
            <a:avLst/>
            <a:gdLst/>
            <a:ahLst/>
            <a:cxnLst/>
            <a:rect l="l" t="t" r="r" b="b"/>
            <a:pathLst>
              <a:path w="988060" h="257810">
                <a:moveTo>
                  <a:pt x="987551" y="257556"/>
                </a:moveTo>
                <a:lnTo>
                  <a:pt x="0" y="257556"/>
                </a:lnTo>
                <a:lnTo>
                  <a:pt x="0" y="0"/>
                </a:lnTo>
                <a:lnTo>
                  <a:pt x="987551" y="0"/>
                </a:lnTo>
                <a:lnTo>
                  <a:pt x="987551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799329" y="1364551"/>
            <a:ext cx="995680" cy="264795"/>
          </a:xfrm>
          <a:custGeom>
            <a:avLst/>
            <a:gdLst/>
            <a:ahLst/>
            <a:cxnLst/>
            <a:rect l="l" t="t" r="r" b="b"/>
            <a:pathLst>
              <a:path w="995679" h="264794">
                <a:moveTo>
                  <a:pt x="995680" y="264756"/>
                </a:moveTo>
                <a:lnTo>
                  <a:pt x="0" y="264756"/>
                </a:lnTo>
                <a:lnTo>
                  <a:pt x="0" y="0"/>
                </a:lnTo>
                <a:lnTo>
                  <a:pt x="995680" y="0"/>
                </a:lnTo>
                <a:lnTo>
                  <a:pt x="995680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995680" y="260946"/>
                </a:lnTo>
                <a:lnTo>
                  <a:pt x="995680" y="264756"/>
                </a:lnTo>
                <a:close/>
              </a:path>
              <a:path w="995679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95679" h="264794">
                <a:moveTo>
                  <a:pt x="988060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88060" y="3810"/>
                </a:lnTo>
                <a:lnTo>
                  <a:pt x="988060" y="7620"/>
                </a:lnTo>
                <a:close/>
              </a:path>
              <a:path w="995679" h="264794">
                <a:moveTo>
                  <a:pt x="988060" y="260946"/>
                </a:moveTo>
                <a:lnTo>
                  <a:pt x="988060" y="3810"/>
                </a:lnTo>
                <a:lnTo>
                  <a:pt x="991870" y="7620"/>
                </a:lnTo>
                <a:lnTo>
                  <a:pt x="995680" y="7620"/>
                </a:lnTo>
                <a:lnTo>
                  <a:pt x="995680" y="257136"/>
                </a:lnTo>
                <a:lnTo>
                  <a:pt x="991870" y="257136"/>
                </a:lnTo>
                <a:lnTo>
                  <a:pt x="988060" y="260946"/>
                </a:lnTo>
                <a:close/>
              </a:path>
              <a:path w="995679" h="264794">
                <a:moveTo>
                  <a:pt x="995680" y="7620"/>
                </a:moveTo>
                <a:lnTo>
                  <a:pt x="991870" y="7620"/>
                </a:lnTo>
                <a:lnTo>
                  <a:pt x="988060" y="3810"/>
                </a:lnTo>
                <a:lnTo>
                  <a:pt x="995680" y="3810"/>
                </a:lnTo>
                <a:lnTo>
                  <a:pt x="995680" y="7620"/>
                </a:lnTo>
                <a:close/>
              </a:path>
              <a:path w="995679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95679" h="264794">
                <a:moveTo>
                  <a:pt x="988060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88060" y="257136"/>
                </a:lnTo>
                <a:lnTo>
                  <a:pt x="988060" y="260946"/>
                </a:lnTo>
                <a:close/>
              </a:path>
              <a:path w="995679" h="264794">
                <a:moveTo>
                  <a:pt x="995680" y="260946"/>
                </a:moveTo>
                <a:lnTo>
                  <a:pt x="988060" y="260946"/>
                </a:lnTo>
                <a:lnTo>
                  <a:pt x="991870" y="257136"/>
                </a:lnTo>
                <a:lnTo>
                  <a:pt x="995680" y="257136"/>
                </a:lnTo>
                <a:lnTo>
                  <a:pt x="995680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913120" y="1368552"/>
            <a:ext cx="879475" cy="257810"/>
          </a:xfrm>
          <a:custGeom>
            <a:avLst/>
            <a:gdLst/>
            <a:ahLst/>
            <a:cxnLst/>
            <a:rect l="l" t="t" r="r" b="b"/>
            <a:pathLst>
              <a:path w="879475" h="257810">
                <a:moveTo>
                  <a:pt x="879348" y="257556"/>
                </a:moveTo>
                <a:lnTo>
                  <a:pt x="0" y="257556"/>
                </a:lnTo>
                <a:lnTo>
                  <a:pt x="0" y="0"/>
                </a:lnTo>
                <a:lnTo>
                  <a:pt x="879348" y="0"/>
                </a:lnTo>
                <a:lnTo>
                  <a:pt x="879348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908675" y="1364551"/>
            <a:ext cx="887094" cy="264795"/>
          </a:xfrm>
          <a:custGeom>
            <a:avLst/>
            <a:gdLst/>
            <a:ahLst/>
            <a:cxnLst/>
            <a:rect l="l" t="t" r="r" b="b"/>
            <a:pathLst>
              <a:path w="887095" h="264794">
                <a:moveTo>
                  <a:pt x="887095" y="264756"/>
                </a:moveTo>
                <a:lnTo>
                  <a:pt x="0" y="264756"/>
                </a:lnTo>
                <a:lnTo>
                  <a:pt x="0" y="0"/>
                </a:lnTo>
                <a:lnTo>
                  <a:pt x="887095" y="0"/>
                </a:lnTo>
                <a:lnTo>
                  <a:pt x="887095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887095" y="260946"/>
                </a:lnTo>
                <a:lnTo>
                  <a:pt x="887095" y="264756"/>
                </a:lnTo>
                <a:close/>
              </a:path>
              <a:path w="887095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887095" h="264794">
                <a:moveTo>
                  <a:pt x="879475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879475" y="3810"/>
                </a:lnTo>
                <a:lnTo>
                  <a:pt x="879475" y="7620"/>
                </a:lnTo>
                <a:close/>
              </a:path>
              <a:path w="887095" h="264794">
                <a:moveTo>
                  <a:pt x="879475" y="260946"/>
                </a:moveTo>
                <a:lnTo>
                  <a:pt x="879475" y="3810"/>
                </a:lnTo>
                <a:lnTo>
                  <a:pt x="883284" y="7620"/>
                </a:lnTo>
                <a:lnTo>
                  <a:pt x="887095" y="7620"/>
                </a:lnTo>
                <a:lnTo>
                  <a:pt x="887095" y="257136"/>
                </a:lnTo>
                <a:lnTo>
                  <a:pt x="883284" y="257136"/>
                </a:lnTo>
                <a:lnTo>
                  <a:pt x="879475" y="260946"/>
                </a:lnTo>
                <a:close/>
              </a:path>
              <a:path w="887095" h="264794">
                <a:moveTo>
                  <a:pt x="887095" y="7620"/>
                </a:moveTo>
                <a:lnTo>
                  <a:pt x="883284" y="7620"/>
                </a:lnTo>
                <a:lnTo>
                  <a:pt x="879475" y="3810"/>
                </a:lnTo>
                <a:lnTo>
                  <a:pt x="887095" y="3810"/>
                </a:lnTo>
                <a:lnTo>
                  <a:pt x="887095" y="7620"/>
                </a:lnTo>
                <a:close/>
              </a:path>
              <a:path w="887095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887095" h="264794">
                <a:moveTo>
                  <a:pt x="879475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879475" y="257136"/>
                </a:lnTo>
                <a:lnTo>
                  <a:pt x="879475" y="260946"/>
                </a:lnTo>
                <a:close/>
              </a:path>
              <a:path w="887095" h="264794">
                <a:moveTo>
                  <a:pt x="887095" y="260946"/>
                </a:moveTo>
                <a:lnTo>
                  <a:pt x="879475" y="260946"/>
                </a:lnTo>
                <a:lnTo>
                  <a:pt x="883284" y="257136"/>
                </a:lnTo>
                <a:lnTo>
                  <a:pt x="887095" y="257136"/>
                </a:lnTo>
                <a:lnTo>
                  <a:pt x="887095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797552" y="1668779"/>
            <a:ext cx="1007744" cy="257810"/>
          </a:xfrm>
          <a:custGeom>
            <a:avLst/>
            <a:gdLst/>
            <a:ahLst/>
            <a:cxnLst/>
            <a:rect l="l" t="t" r="r" b="b"/>
            <a:pathLst>
              <a:path w="1007745" h="257810">
                <a:moveTo>
                  <a:pt x="1007363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07363" y="0"/>
                </a:lnTo>
                <a:lnTo>
                  <a:pt x="1007363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793615" y="1664957"/>
            <a:ext cx="1015365" cy="264795"/>
          </a:xfrm>
          <a:custGeom>
            <a:avLst/>
            <a:gdLst/>
            <a:ahLst/>
            <a:cxnLst/>
            <a:rect l="l" t="t" r="r" b="b"/>
            <a:pathLst>
              <a:path w="1015364" h="264794">
                <a:moveTo>
                  <a:pt x="1015364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15364" y="0"/>
                </a:lnTo>
                <a:lnTo>
                  <a:pt x="1015364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1015364" y="260946"/>
                </a:lnTo>
                <a:lnTo>
                  <a:pt x="1015364" y="264756"/>
                </a:lnTo>
                <a:close/>
              </a:path>
              <a:path w="1015364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15364" h="264794">
                <a:moveTo>
                  <a:pt x="1007745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1007745" y="3810"/>
                </a:lnTo>
                <a:lnTo>
                  <a:pt x="1007745" y="7620"/>
                </a:lnTo>
                <a:close/>
              </a:path>
              <a:path w="1015364" h="264794">
                <a:moveTo>
                  <a:pt x="1007745" y="260946"/>
                </a:moveTo>
                <a:lnTo>
                  <a:pt x="1007745" y="3810"/>
                </a:lnTo>
                <a:lnTo>
                  <a:pt x="1011555" y="7620"/>
                </a:lnTo>
                <a:lnTo>
                  <a:pt x="1015364" y="7620"/>
                </a:lnTo>
                <a:lnTo>
                  <a:pt x="1015364" y="257136"/>
                </a:lnTo>
                <a:lnTo>
                  <a:pt x="1011555" y="257136"/>
                </a:lnTo>
                <a:lnTo>
                  <a:pt x="1007745" y="260946"/>
                </a:lnTo>
                <a:close/>
              </a:path>
              <a:path w="1015364" h="264794">
                <a:moveTo>
                  <a:pt x="1015364" y="7620"/>
                </a:moveTo>
                <a:lnTo>
                  <a:pt x="1011555" y="7620"/>
                </a:lnTo>
                <a:lnTo>
                  <a:pt x="1007745" y="3810"/>
                </a:lnTo>
                <a:lnTo>
                  <a:pt x="1015364" y="3810"/>
                </a:lnTo>
                <a:lnTo>
                  <a:pt x="1015364" y="7620"/>
                </a:lnTo>
                <a:close/>
              </a:path>
              <a:path w="1015364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1015364" h="264794">
                <a:moveTo>
                  <a:pt x="1007745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1007745" y="257136"/>
                </a:lnTo>
                <a:lnTo>
                  <a:pt x="1007745" y="260946"/>
                </a:lnTo>
                <a:close/>
              </a:path>
              <a:path w="1015364" h="264794">
                <a:moveTo>
                  <a:pt x="1015364" y="260946"/>
                </a:moveTo>
                <a:lnTo>
                  <a:pt x="1007745" y="260946"/>
                </a:lnTo>
                <a:lnTo>
                  <a:pt x="1011555" y="257136"/>
                </a:lnTo>
                <a:lnTo>
                  <a:pt x="1015364" y="257136"/>
                </a:lnTo>
                <a:lnTo>
                  <a:pt x="1015364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805171" y="1965960"/>
            <a:ext cx="1009015" cy="257810"/>
          </a:xfrm>
          <a:custGeom>
            <a:avLst/>
            <a:gdLst/>
            <a:ahLst/>
            <a:cxnLst/>
            <a:rect l="l" t="t" r="r" b="b"/>
            <a:pathLst>
              <a:path w="1009014" h="257810">
                <a:moveTo>
                  <a:pt x="1008888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08888" y="0"/>
                </a:lnTo>
                <a:lnTo>
                  <a:pt x="1008888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801870" y="1962823"/>
            <a:ext cx="1015365" cy="264795"/>
          </a:xfrm>
          <a:custGeom>
            <a:avLst/>
            <a:gdLst/>
            <a:ahLst/>
            <a:cxnLst/>
            <a:rect l="l" t="t" r="r" b="b"/>
            <a:pathLst>
              <a:path w="1015364" h="264794">
                <a:moveTo>
                  <a:pt x="1015364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15364" y="0"/>
                </a:lnTo>
                <a:lnTo>
                  <a:pt x="1015364" y="3810"/>
                </a:lnTo>
                <a:lnTo>
                  <a:pt x="7619" y="3810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09" y="257124"/>
                </a:lnTo>
                <a:lnTo>
                  <a:pt x="7619" y="260934"/>
                </a:lnTo>
                <a:lnTo>
                  <a:pt x="1015364" y="260934"/>
                </a:lnTo>
                <a:lnTo>
                  <a:pt x="1015364" y="264744"/>
                </a:lnTo>
                <a:close/>
              </a:path>
              <a:path w="1015364" h="264794">
                <a:moveTo>
                  <a:pt x="7619" y="7619"/>
                </a:moveTo>
                <a:lnTo>
                  <a:pt x="3809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1015364" h="264794">
                <a:moveTo>
                  <a:pt x="1007744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1007744" y="3810"/>
                </a:lnTo>
                <a:lnTo>
                  <a:pt x="1007744" y="7619"/>
                </a:lnTo>
                <a:close/>
              </a:path>
              <a:path w="1015364" h="264794">
                <a:moveTo>
                  <a:pt x="1007744" y="260934"/>
                </a:moveTo>
                <a:lnTo>
                  <a:pt x="1007744" y="3810"/>
                </a:lnTo>
                <a:lnTo>
                  <a:pt x="1011554" y="7619"/>
                </a:lnTo>
                <a:lnTo>
                  <a:pt x="1015364" y="7619"/>
                </a:lnTo>
                <a:lnTo>
                  <a:pt x="1015364" y="257124"/>
                </a:lnTo>
                <a:lnTo>
                  <a:pt x="1011554" y="257124"/>
                </a:lnTo>
                <a:lnTo>
                  <a:pt x="1007744" y="260934"/>
                </a:lnTo>
                <a:close/>
              </a:path>
              <a:path w="1015364" h="264794">
                <a:moveTo>
                  <a:pt x="1015364" y="7619"/>
                </a:moveTo>
                <a:lnTo>
                  <a:pt x="1011554" y="7619"/>
                </a:lnTo>
                <a:lnTo>
                  <a:pt x="1007744" y="3810"/>
                </a:lnTo>
                <a:lnTo>
                  <a:pt x="1015364" y="3810"/>
                </a:lnTo>
                <a:lnTo>
                  <a:pt x="1015364" y="7619"/>
                </a:lnTo>
                <a:close/>
              </a:path>
              <a:path w="1015364" h="264794">
                <a:moveTo>
                  <a:pt x="7619" y="260934"/>
                </a:moveTo>
                <a:lnTo>
                  <a:pt x="3809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1015364" h="264794">
                <a:moveTo>
                  <a:pt x="1007744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1007744" y="257124"/>
                </a:lnTo>
                <a:lnTo>
                  <a:pt x="1007744" y="260934"/>
                </a:lnTo>
                <a:close/>
              </a:path>
              <a:path w="1015364" h="264794">
                <a:moveTo>
                  <a:pt x="1015364" y="260934"/>
                </a:moveTo>
                <a:lnTo>
                  <a:pt x="1007744" y="260934"/>
                </a:lnTo>
                <a:lnTo>
                  <a:pt x="1011554" y="257124"/>
                </a:lnTo>
                <a:lnTo>
                  <a:pt x="1015364" y="257124"/>
                </a:lnTo>
                <a:lnTo>
                  <a:pt x="1015364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915911" y="1162811"/>
            <a:ext cx="2094230" cy="1103630"/>
          </a:xfrm>
          <a:custGeom>
            <a:avLst/>
            <a:gdLst/>
            <a:ahLst/>
            <a:cxnLst/>
            <a:rect l="l" t="t" r="r" b="b"/>
            <a:pathLst>
              <a:path w="2094229" h="1103630">
                <a:moveTo>
                  <a:pt x="2093976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2093976" y="0"/>
                </a:lnTo>
                <a:lnTo>
                  <a:pt x="2093976" y="1103376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911657" y="1157833"/>
            <a:ext cx="2102485" cy="1113155"/>
          </a:xfrm>
          <a:custGeom>
            <a:avLst/>
            <a:gdLst/>
            <a:ahLst/>
            <a:cxnLst/>
            <a:rect l="l" t="t" r="r" b="b"/>
            <a:pathLst>
              <a:path w="2102484" h="1113155">
                <a:moveTo>
                  <a:pt x="2102484" y="1112685"/>
                </a:moveTo>
                <a:lnTo>
                  <a:pt x="0" y="1112685"/>
                </a:lnTo>
                <a:lnTo>
                  <a:pt x="0" y="0"/>
                </a:lnTo>
                <a:lnTo>
                  <a:pt x="2102484" y="0"/>
                </a:lnTo>
                <a:lnTo>
                  <a:pt x="210248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60"/>
                </a:lnTo>
                <a:lnTo>
                  <a:pt x="4762" y="1103160"/>
                </a:lnTo>
                <a:lnTo>
                  <a:pt x="9525" y="1107922"/>
                </a:lnTo>
                <a:lnTo>
                  <a:pt x="2102484" y="1107922"/>
                </a:lnTo>
                <a:lnTo>
                  <a:pt x="2102484" y="1112685"/>
                </a:lnTo>
                <a:close/>
              </a:path>
              <a:path w="2102484" h="11131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102484" h="1113155">
                <a:moveTo>
                  <a:pt x="209295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92959" y="4762"/>
                </a:lnTo>
                <a:lnTo>
                  <a:pt x="2092959" y="9525"/>
                </a:lnTo>
                <a:close/>
              </a:path>
              <a:path w="2102484" h="1113155">
                <a:moveTo>
                  <a:pt x="2092959" y="1107922"/>
                </a:moveTo>
                <a:lnTo>
                  <a:pt x="2092959" y="4762"/>
                </a:lnTo>
                <a:lnTo>
                  <a:pt x="2097722" y="9525"/>
                </a:lnTo>
                <a:lnTo>
                  <a:pt x="2102484" y="9525"/>
                </a:lnTo>
                <a:lnTo>
                  <a:pt x="2102484" y="1103160"/>
                </a:lnTo>
                <a:lnTo>
                  <a:pt x="2097722" y="1103160"/>
                </a:lnTo>
                <a:lnTo>
                  <a:pt x="2092959" y="1107922"/>
                </a:lnTo>
                <a:close/>
              </a:path>
              <a:path w="2102484" h="1113155">
                <a:moveTo>
                  <a:pt x="2102484" y="9525"/>
                </a:moveTo>
                <a:lnTo>
                  <a:pt x="2097722" y="9525"/>
                </a:lnTo>
                <a:lnTo>
                  <a:pt x="2092959" y="4762"/>
                </a:lnTo>
                <a:lnTo>
                  <a:pt x="2102484" y="4762"/>
                </a:lnTo>
                <a:lnTo>
                  <a:pt x="2102484" y="9525"/>
                </a:lnTo>
                <a:close/>
              </a:path>
              <a:path w="2102484" h="1113155">
                <a:moveTo>
                  <a:pt x="9525" y="1107922"/>
                </a:moveTo>
                <a:lnTo>
                  <a:pt x="4762" y="1103160"/>
                </a:lnTo>
                <a:lnTo>
                  <a:pt x="9525" y="1103160"/>
                </a:lnTo>
                <a:lnTo>
                  <a:pt x="9525" y="1107922"/>
                </a:lnTo>
                <a:close/>
              </a:path>
              <a:path w="2102484" h="1113155">
                <a:moveTo>
                  <a:pt x="2092959" y="1107922"/>
                </a:moveTo>
                <a:lnTo>
                  <a:pt x="9525" y="1107922"/>
                </a:lnTo>
                <a:lnTo>
                  <a:pt x="9525" y="1103160"/>
                </a:lnTo>
                <a:lnTo>
                  <a:pt x="2092959" y="1103160"/>
                </a:lnTo>
                <a:lnTo>
                  <a:pt x="2092959" y="1107922"/>
                </a:lnTo>
                <a:close/>
              </a:path>
              <a:path w="2102484" h="1113155">
                <a:moveTo>
                  <a:pt x="2102484" y="1107922"/>
                </a:moveTo>
                <a:lnTo>
                  <a:pt x="2092959" y="1107922"/>
                </a:lnTo>
                <a:lnTo>
                  <a:pt x="2097722" y="1103160"/>
                </a:lnTo>
                <a:lnTo>
                  <a:pt x="2102484" y="1103160"/>
                </a:lnTo>
                <a:lnTo>
                  <a:pt x="2102484" y="110792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949440" y="1368552"/>
            <a:ext cx="934719" cy="257810"/>
          </a:xfrm>
          <a:custGeom>
            <a:avLst/>
            <a:gdLst/>
            <a:ahLst/>
            <a:cxnLst/>
            <a:rect l="l" t="t" r="r" b="b"/>
            <a:pathLst>
              <a:path w="934720" h="257810">
                <a:moveTo>
                  <a:pt x="934211" y="257556"/>
                </a:moveTo>
                <a:lnTo>
                  <a:pt x="0" y="257556"/>
                </a:lnTo>
                <a:lnTo>
                  <a:pt x="0" y="0"/>
                </a:lnTo>
                <a:lnTo>
                  <a:pt x="934211" y="0"/>
                </a:lnTo>
                <a:lnTo>
                  <a:pt x="934211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944994" y="1364551"/>
            <a:ext cx="942975" cy="264795"/>
          </a:xfrm>
          <a:custGeom>
            <a:avLst/>
            <a:gdLst/>
            <a:ahLst/>
            <a:cxnLst/>
            <a:rect l="l" t="t" r="r" b="b"/>
            <a:pathLst>
              <a:path w="942975" h="264794">
                <a:moveTo>
                  <a:pt x="942975" y="264756"/>
                </a:moveTo>
                <a:lnTo>
                  <a:pt x="0" y="264756"/>
                </a:lnTo>
                <a:lnTo>
                  <a:pt x="0" y="0"/>
                </a:lnTo>
                <a:lnTo>
                  <a:pt x="942975" y="0"/>
                </a:lnTo>
                <a:lnTo>
                  <a:pt x="942975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942975" y="260946"/>
                </a:lnTo>
                <a:lnTo>
                  <a:pt x="942975" y="264756"/>
                </a:lnTo>
                <a:close/>
              </a:path>
              <a:path w="942975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42975" h="264794">
                <a:moveTo>
                  <a:pt x="935354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35354" y="3810"/>
                </a:lnTo>
                <a:lnTo>
                  <a:pt x="935354" y="7620"/>
                </a:lnTo>
                <a:close/>
              </a:path>
              <a:path w="942975" h="264794">
                <a:moveTo>
                  <a:pt x="935354" y="260946"/>
                </a:moveTo>
                <a:lnTo>
                  <a:pt x="935354" y="3810"/>
                </a:lnTo>
                <a:lnTo>
                  <a:pt x="939164" y="7620"/>
                </a:lnTo>
                <a:lnTo>
                  <a:pt x="942975" y="7620"/>
                </a:lnTo>
                <a:lnTo>
                  <a:pt x="942975" y="257136"/>
                </a:lnTo>
                <a:lnTo>
                  <a:pt x="939164" y="257136"/>
                </a:lnTo>
                <a:lnTo>
                  <a:pt x="935354" y="260946"/>
                </a:lnTo>
                <a:close/>
              </a:path>
              <a:path w="942975" h="264794">
                <a:moveTo>
                  <a:pt x="942975" y="7620"/>
                </a:moveTo>
                <a:lnTo>
                  <a:pt x="939164" y="7620"/>
                </a:lnTo>
                <a:lnTo>
                  <a:pt x="935354" y="3810"/>
                </a:lnTo>
                <a:lnTo>
                  <a:pt x="942975" y="3810"/>
                </a:lnTo>
                <a:lnTo>
                  <a:pt x="942975" y="7620"/>
                </a:lnTo>
                <a:close/>
              </a:path>
              <a:path w="942975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42975" h="264794">
                <a:moveTo>
                  <a:pt x="935354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35354" y="257136"/>
                </a:lnTo>
                <a:lnTo>
                  <a:pt x="935354" y="260946"/>
                </a:lnTo>
                <a:close/>
              </a:path>
              <a:path w="942975" h="264794">
                <a:moveTo>
                  <a:pt x="942975" y="260946"/>
                </a:moveTo>
                <a:lnTo>
                  <a:pt x="935354" y="260946"/>
                </a:lnTo>
                <a:lnTo>
                  <a:pt x="939164" y="257136"/>
                </a:lnTo>
                <a:lnTo>
                  <a:pt x="942975" y="257136"/>
                </a:lnTo>
                <a:lnTo>
                  <a:pt x="942975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43088" y="1668779"/>
            <a:ext cx="982980" cy="257810"/>
          </a:xfrm>
          <a:custGeom>
            <a:avLst/>
            <a:gdLst/>
            <a:ahLst/>
            <a:cxnLst/>
            <a:rect l="l" t="t" r="r" b="b"/>
            <a:pathLst>
              <a:path w="982979" h="257810">
                <a:moveTo>
                  <a:pt x="982979" y="257556"/>
                </a:moveTo>
                <a:lnTo>
                  <a:pt x="0" y="257556"/>
                </a:lnTo>
                <a:lnTo>
                  <a:pt x="0" y="0"/>
                </a:lnTo>
                <a:lnTo>
                  <a:pt x="982979" y="0"/>
                </a:lnTo>
                <a:lnTo>
                  <a:pt x="982979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939811" y="1664957"/>
            <a:ext cx="989965" cy="264795"/>
          </a:xfrm>
          <a:custGeom>
            <a:avLst/>
            <a:gdLst/>
            <a:ahLst/>
            <a:cxnLst/>
            <a:rect l="l" t="t" r="r" b="b"/>
            <a:pathLst>
              <a:path w="989965" h="264794">
                <a:moveTo>
                  <a:pt x="989558" y="264756"/>
                </a:moveTo>
                <a:lnTo>
                  <a:pt x="0" y="264756"/>
                </a:lnTo>
                <a:lnTo>
                  <a:pt x="0" y="0"/>
                </a:lnTo>
                <a:lnTo>
                  <a:pt x="989558" y="0"/>
                </a:lnTo>
                <a:lnTo>
                  <a:pt x="989558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989558" y="260946"/>
                </a:lnTo>
                <a:lnTo>
                  <a:pt x="989558" y="264756"/>
                </a:lnTo>
                <a:close/>
              </a:path>
              <a:path w="989965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89965" h="264794">
                <a:moveTo>
                  <a:pt x="981938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81938" y="3810"/>
                </a:lnTo>
                <a:lnTo>
                  <a:pt x="981938" y="7620"/>
                </a:lnTo>
                <a:close/>
              </a:path>
              <a:path w="989965" h="264794">
                <a:moveTo>
                  <a:pt x="981938" y="260946"/>
                </a:moveTo>
                <a:lnTo>
                  <a:pt x="981938" y="3810"/>
                </a:lnTo>
                <a:lnTo>
                  <a:pt x="985748" y="7620"/>
                </a:lnTo>
                <a:lnTo>
                  <a:pt x="989558" y="7620"/>
                </a:lnTo>
                <a:lnTo>
                  <a:pt x="989558" y="257136"/>
                </a:lnTo>
                <a:lnTo>
                  <a:pt x="985748" y="257136"/>
                </a:lnTo>
                <a:lnTo>
                  <a:pt x="981938" y="260946"/>
                </a:lnTo>
                <a:close/>
              </a:path>
              <a:path w="989965" h="264794">
                <a:moveTo>
                  <a:pt x="989558" y="7620"/>
                </a:moveTo>
                <a:lnTo>
                  <a:pt x="985748" y="7620"/>
                </a:lnTo>
                <a:lnTo>
                  <a:pt x="981938" y="3810"/>
                </a:lnTo>
                <a:lnTo>
                  <a:pt x="989558" y="3810"/>
                </a:lnTo>
                <a:lnTo>
                  <a:pt x="989558" y="7620"/>
                </a:lnTo>
                <a:close/>
              </a:path>
              <a:path w="989965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89965" h="264794">
                <a:moveTo>
                  <a:pt x="981938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81938" y="257136"/>
                </a:lnTo>
                <a:lnTo>
                  <a:pt x="981938" y="260946"/>
                </a:lnTo>
                <a:close/>
              </a:path>
              <a:path w="989965" h="264794">
                <a:moveTo>
                  <a:pt x="989558" y="260946"/>
                </a:moveTo>
                <a:lnTo>
                  <a:pt x="981938" y="260946"/>
                </a:lnTo>
                <a:lnTo>
                  <a:pt x="985748" y="257136"/>
                </a:lnTo>
                <a:lnTo>
                  <a:pt x="989558" y="257136"/>
                </a:lnTo>
                <a:lnTo>
                  <a:pt x="989558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47916" y="1965960"/>
            <a:ext cx="943610" cy="257810"/>
          </a:xfrm>
          <a:custGeom>
            <a:avLst/>
            <a:gdLst/>
            <a:ahLst/>
            <a:cxnLst/>
            <a:rect l="l" t="t" r="r" b="b"/>
            <a:pathLst>
              <a:path w="943609" h="257810">
                <a:moveTo>
                  <a:pt x="943355" y="257556"/>
                </a:moveTo>
                <a:lnTo>
                  <a:pt x="0" y="257556"/>
                </a:lnTo>
                <a:lnTo>
                  <a:pt x="0" y="0"/>
                </a:lnTo>
                <a:lnTo>
                  <a:pt x="943355" y="0"/>
                </a:lnTo>
                <a:lnTo>
                  <a:pt x="943355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944359" y="1962823"/>
            <a:ext cx="949960" cy="264795"/>
          </a:xfrm>
          <a:custGeom>
            <a:avLst/>
            <a:gdLst/>
            <a:ahLst/>
            <a:cxnLst/>
            <a:rect l="l" t="t" r="r" b="b"/>
            <a:pathLst>
              <a:path w="949959" h="264794">
                <a:moveTo>
                  <a:pt x="949960" y="264744"/>
                </a:moveTo>
                <a:lnTo>
                  <a:pt x="0" y="264744"/>
                </a:lnTo>
                <a:lnTo>
                  <a:pt x="0" y="0"/>
                </a:lnTo>
                <a:lnTo>
                  <a:pt x="949960" y="0"/>
                </a:lnTo>
                <a:lnTo>
                  <a:pt x="949960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949960" y="260934"/>
                </a:lnTo>
                <a:lnTo>
                  <a:pt x="949960" y="264744"/>
                </a:lnTo>
                <a:close/>
              </a:path>
              <a:path w="949959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949959" h="264794">
                <a:moveTo>
                  <a:pt x="942340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942340" y="3810"/>
                </a:lnTo>
                <a:lnTo>
                  <a:pt x="942340" y="7619"/>
                </a:lnTo>
                <a:close/>
              </a:path>
              <a:path w="949959" h="264794">
                <a:moveTo>
                  <a:pt x="942340" y="260934"/>
                </a:moveTo>
                <a:lnTo>
                  <a:pt x="942340" y="3810"/>
                </a:lnTo>
                <a:lnTo>
                  <a:pt x="946150" y="7619"/>
                </a:lnTo>
                <a:lnTo>
                  <a:pt x="949960" y="7619"/>
                </a:lnTo>
                <a:lnTo>
                  <a:pt x="949960" y="257124"/>
                </a:lnTo>
                <a:lnTo>
                  <a:pt x="946150" y="257124"/>
                </a:lnTo>
                <a:lnTo>
                  <a:pt x="942340" y="260934"/>
                </a:lnTo>
                <a:close/>
              </a:path>
              <a:path w="949959" h="264794">
                <a:moveTo>
                  <a:pt x="949960" y="7619"/>
                </a:moveTo>
                <a:lnTo>
                  <a:pt x="946150" y="7619"/>
                </a:lnTo>
                <a:lnTo>
                  <a:pt x="942340" y="3810"/>
                </a:lnTo>
                <a:lnTo>
                  <a:pt x="949960" y="3810"/>
                </a:lnTo>
                <a:lnTo>
                  <a:pt x="949960" y="7619"/>
                </a:lnTo>
                <a:close/>
              </a:path>
              <a:path w="949959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949959" h="264794">
                <a:moveTo>
                  <a:pt x="942340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42340" y="257124"/>
                </a:lnTo>
                <a:lnTo>
                  <a:pt x="942340" y="260934"/>
                </a:lnTo>
                <a:close/>
              </a:path>
              <a:path w="949959" h="264794">
                <a:moveTo>
                  <a:pt x="949960" y="260934"/>
                </a:moveTo>
                <a:lnTo>
                  <a:pt x="942340" y="260934"/>
                </a:lnTo>
                <a:lnTo>
                  <a:pt x="946150" y="257124"/>
                </a:lnTo>
                <a:lnTo>
                  <a:pt x="949960" y="257124"/>
                </a:lnTo>
                <a:lnTo>
                  <a:pt x="949960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946135" y="1965960"/>
            <a:ext cx="978535" cy="257810"/>
          </a:xfrm>
          <a:custGeom>
            <a:avLst/>
            <a:gdLst/>
            <a:ahLst/>
            <a:cxnLst/>
            <a:rect l="l" t="t" r="r" b="b"/>
            <a:pathLst>
              <a:path w="978534" h="257810">
                <a:moveTo>
                  <a:pt x="978407" y="257556"/>
                </a:moveTo>
                <a:lnTo>
                  <a:pt x="0" y="257556"/>
                </a:lnTo>
                <a:lnTo>
                  <a:pt x="0" y="0"/>
                </a:lnTo>
                <a:lnTo>
                  <a:pt x="978407" y="0"/>
                </a:lnTo>
                <a:lnTo>
                  <a:pt x="978407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941881" y="1962823"/>
            <a:ext cx="987425" cy="264795"/>
          </a:xfrm>
          <a:custGeom>
            <a:avLst/>
            <a:gdLst/>
            <a:ahLst/>
            <a:cxnLst/>
            <a:rect l="l" t="t" r="r" b="b"/>
            <a:pathLst>
              <a:path w="987425" h="264794">
                <a:moveTo>
                  <a:pt x="986853" y="264744"/>
                </a:moveTo>
                <a:lnTo>
                  <a:pt x="0" y="264744"/>
                </a:lnTo>
                <a:lnTo>
                  <a:pt x="0" y="0"/>
                </a:lnTo>
                <a:lnTo>
                  <a:pt x="986853" y="0"/>
                </a:lnTo>
                <a:lnTo>
                  <a:pt x="986853" y="3810"/>
                </a:lnTo>
                <a:lnTo>
                  <a:pt x="7620" y="3810"/>
                </a:lnTo>
                <a:lnTo>
                  <a:pt x="3809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09" y="257124"/>
                </a:lnTo>
                <a:lnTo>
                  <a:pt x="7620" y="260934"/>
                </a:lnTo>
                <a:lnTo>
                  <a:pt x="986853" y="260934"/>
                </a:lnTo>
                <a:lnTo>
                  <a:pt x="986853" y="264744"/>
                </a:lnTo>
                <a:close/>
              </a:path>
              <a:path w="987425" h="264794">
                <a:moveTo>
                  <a:pt x="7620" y="7619"/>
                </a:moveTo>
                <a:lnTo>
                  <a:pt x="3809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987425" h="264794">
                <a:moveTo>
                  <a:pt x="979233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979233" y="3810"/>
                </a:lnTo>
                <a:lnTo>
                  <a:pt x="979233" y="7619"/>
                </a:lnTo>
                <a:close/>
              </a:path>
              <a:path w="987425" h="264794">
                <a:moveTo>
                  <a:pt x="979233" y="260934"/>
                </a:moveTo>
                <a:lnTo>
                  <a:pt x="979233" y="3810"/>
                </a:lnTo>
                <a:lnTo>
                  <a:pt x="983043" y="7619"/>
                </a:lnTo>
                <a:lnTo>
                  <a:pt x="986853" y="7619"/>
                </a:lnTo>
                <a:lnTo>
                  <a:pt x="986853" y="257124"/>
                </a:lnTo>
                <a:lnTo>
                  <a:pt x="983043" y="257124"/>
                </a:lnTo>
                <a:lnTo>
                  <a:pt x="979233" y="260934"/>
                </a:lnTo>
                <a:close/>
              </a:path>
              <a:path w="987425" h="264794">
                <a:moveTo>
                  <a:pt x="986853" y="7619"/>
                </a:moveTo>
                <a:lnTo>
                  <a:pt x="983043" y="7619"/>
                </a:lnTo>
                <a:lnTo>
                  <a:pt x="979233" y="3810"/>
                </a:lnTo>
                <a:lnTo>
                  <a:pt x="986853" y="3810"/>
                </a:lnTo>
                <a:lnTo>
                  <a:pt x="986853" y="7619"/>
                </a:lnTo>
                <a:close/>
              </a:path>
              <a:path w="987425" h="264794">
                <a:moveTo>
                  <a:pt x="7620" y="260934"/>
                </a:moveTo>
                <a:lnTo>
                  <a:pt x="3809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987425" h="264794">
                <a:moveTo>
                  <a:pt x="979233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79233" y="257124"/>
                </a:lnTo>
                <a:lnTo>
                  <a:pt x="979233" y="260934"/>
                </a:lnTo>
                <a:close/>
              </a:path>
              <a:path w="987425" h="264794">
                <a:moveTo>
                  <a:pt x="986853" y="260934"/>
                </a:moveTo>
                <a:lnTo>
                  <a:pt x="979233" y="260934"/>
                </a:lnTo>
                <a:lnTo>
                  <a:pt x="983043" y="257124"/>
                </a:lnTo>
                <a:lnTo>
                  <a:pt x="986853" y="257124"/>
                </a:lnTo>
                <a:lnTo>
                  <a:pt x="986853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949440" y="1668779"/>
            <a:ext cx="940435" cy="257810"/>
          </a:xfrm>
          <a:custGeom>
            <a:avLst/>
            <a:gdLst/>
            <a:ahLst/>
            <a:cxnLst/>
            <a:rect l="l" t="t" r="r" b="b"/>
            <a:pathLst>
              <a:path w="940434" h="257810">
                <a:moveTo>
                  <a:pt x="940307" y="257556"/>
                </a:moveTo>
                <a:lnTo>
                  <a:pt x="0" y="257556"/>
                </a:lnTo>
                <a:lnTo>
                  <a:pt x="0" y="0"/>
                </a:lnTo>
                <a:lnTo>
                  <a:pt x="940307" y="0"/>
                </a:lnTo>
                <a:lnTo>
                  <a:pt x="940307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944994" y="1664957"/>
            <a:ext cx="948690" cy="264795"/>
          </a:xfrm>
          <a:custGeom>
            <a:avLst/>
            <a:gdLst/>
            <a:ahLst/>
            <a:cxnLst/>
            <a:rect l="l" t="t" r="r" b="b"/>
            <a:pathLst>
              <a:path w="948690" h="264794">
                <a:moveTo>
                  <a:pt x="948689" y="264756"/>
                </a:moveTo>
                <a:lnTo>
                  <a:pt x="0" y="264756"/>
                </a:lnTo>
                <a:lnTo>
                  <a:pt x="0" y="0"/>
                </a:lnTo>
                <a:lnTo>
                  <a:pt x="948689" y="0"/>
                </a:lnTo>
                <a:lnTo>
                  <a:pt x="948689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948689" y="260946"/>
                </a:lnTo>
                <a:lnTo>
                  <a:pt x="948689" y="264756"/>
                </a:lnTo>
                <a:close/>
              </a:path>
              <a:path w="948690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48690" h="264794">
                <a:moveTo>
                  <a:pt x="941070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41070" y="3810"/>
                </a:lnTo>
                <a:lnTo>
                  <a:pt x="941070" y="7620"/>
                </a:lnTo>
                <a:close/>
              </a:path>
              <a:path w="948690" h="264794">
                <a:moveTo>
                  <a:pt x="941070" y="260946"/>
                </a:moveTo>
                <a:lnTo>
                  <a:pt x="941070" y="3810"/>
                </a:lnTo>
                <a:lnTo>
                  <a:pt x="944879" y="7620"/>
                </a:lnTo>
                <a:lnTo>
                  <a:pt x="948689" y="7620"/>
                </a:lnTo>
                <a:lnTo>
                  <a:pt x="948689" y="257136"/>
                </a:lnTo>
                <a:lnTo>
                  <a:pt x="944879" y="257136"/>
                </a:lnTo>
                <a:lnTo>
                  <a:pt x="941070" y="260946"/>
                </a:lnTo>
                <a:close/>
              </a:path>
              <a:path w="948690" h="264794">
                <a:moveTo>
                  <a:pt x="948689" y="7620"/>
                </a:moveTo>
                <a:lnTo>
                  <a:pt x="944879" y="7620"/>
                </a:lnTo>
                <a:lnTo>
                  <a:pt x="941070" y="3810"/>
                </a:lnTo>
                <a:lnTo>
                  <a:pt x="948689" y="3810"/>
                </a:lnTo>
                <a:lnTo>
                  <a:pt x="948689" y="7620"/>
                </a:lnTo>
                <a:close/>
              </a:path>
              <a:path w="948690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48690" h="264794">
                <a:moveTo>
                  <a:pt x="941070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41070" y="257136"/>
                </a:lnTo>
                <a:lnTo>
                  <a:pt x="941070" y="260946"/>
                </a:lnTo>
                <a:close/>
              </a:path>
              <a:path w="948690" h="264794">
                <a:moveTo>
                  <a:pt x="948689" y="260946"/>
                </a:moveTo>
                <a:lnTo>
                  <a:pt x="941070" y="260946"/>
                </a:lnTo>
                <a:lnTo>
                  <a:pt x="944879" y="257136"/>
                </a:lnTo>
                <a:lnTo>
                  <a:pt x="948689" y="257136"/>
                </a:lnTo>
                <a:lnTo>
                  <a:pt x="948689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41564" y="1368552"/>
            <a:ext cx="984885" cy="257810"/>
          </a:xfrm>
          <a:custGeom>
            <a:avLst/>
            <a:gdLst/>
            <a:ahLst/>
            <a:cxnLst/>
            <a:rect l="l" t="t" r="r" b="b"/>
            <a:pathLst>
              <a:path w="984884" h="257810">
                <a:moveTo>
                  <a:pt x="984503" y="257556"/>
                </a:moveTo>
                <a:lnTo>
                  <a:pt x="0" y="257556"/>
                </a:lnTo>
                <a:lnTo>
                  <a:pt x="0" y="0"/>
                </a:lnTo>
                <a:lnTo>
                  <a:pt x="984503" y="0"/>
                </a:lnTo>
                <a:lnTo>
                  <a:pt x="984503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938401" y="1364551"/>
            <a:ext cx="991869" cy="264795"/>
          </a:xfrm>
          <a:custGeom>
            <a:avLst/>
            <a:gdLst/>
            <a:ahLst/>
            <a:cxnLst/>
            <a:rect l="l" t="t" r="r" b="b"/>
            <a:pathLst>
              <a:path w="991870" h="264794">
                <a:moveTo>
                  <a:pt x="991603" y="264756"/>
                </a:moveTo>
                <a:lnTo>
                  <a:pt x="0" y="264756"/>
                </a:lnTo>
                <a:lnTo>
                  <a:pt x="0" y="0"/>
                </a:lnTo>
                <a:lnTo>
                  <a:pt x="991603" y="0"/>
                </a:lnTo>
                <a:lnTo>
                  <a:pt x="991603" y="3810"/>
                </a:lnTo>
                <a:lnTo>
                  <a:pt x="7620" y="3810"/>
                </a:lnTo>
                <a:lnTo>
                  <a:pt x="3809" y="7620"/>
                </a:lnTo>
                <a:lnTo>
                  <a:pt x="7620" y="7620"/>
                </a:lnTo>
                <a:lnTo>
                  <a:pt x="7620" y="257136"/>
                </a:lnTo>
                <a:lnTo>
                  <a:pt x="3809" y="257136"/>
                </a:lnTo>
                <a:lnTo>
                  <a:pt x="7620" y="260946"/>
                </a:lnTo>
                <a:lnTo>
                  <a:pt x="991603" y="260946"/>
                </a:lnTo>
                <a:lnTo>
                  <a:pt x="991603" y="264756"/>
                </a:lnTo>
                <a:close/>
              </a:path>
              <a:path w="991870" h="264794">
                <a:moveTo>
                  <a:pt x="7620" y="7620"/>
                </a:moveTo>
                <a:lnTo>
                  <a:pt x="3809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91870" h="264794">
                <a:moveTo>
                  <a:pt x="983983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83983" y="3810"/>
                </a:lnTo>
                <a:lnTo>
                  <a:pt x="983983" y="7620"/>
                </a:lnTo>
                <a:close/>
              </a:path>
              <a:path w="991870" h="264794">
                <a:moveTo>
                  <a:pt x="983983" y="260946"/>
                </a:moveTo>
                <a:lnTo>
                  <a:pt x="983983" y="3810"/>
                </a:lnTo>
                <a:lnTo>
                  <a:pt x="987793" y="7620"/>
                </a:lnTo>
                <a:lnTo>
                  <a:pt x="991603" y="7620"/>
                </a:lnTo>
                <a:lnTo>
                  <a:pt x="991603" y="257136"/>
                </a:lnTo>
                <a:lnTo>
                  <a:pt x="987793" y="257136"/>
                </a:lnTo>
                <a:lnTo>
                  <a:pt x="983983" y="260946"/>
                </a:lnTo>
                <a:close/>
              </a:path>
              <a:path w="991870" h="264794">
                <a:moveTo>
                  <a:pt x="991603" y="7620"/>
                </a:moveTo>
                <a:lnTo>
                  <a:pt x="987793" y="7620"/>
                </a:lnTo>
                <a:lnTo>
                  <a:pt x="983983" y="3810"/>
                </a:lnTo>
                <a:lnTo>
                  <a:pt x="991603" y="3810"/>
                </a:lnTo>
                <a:lnTo>
                  <a:pt x="991603" y="7620"/>
                </a:lnTo>
                <a:close/>
              </a:path>
              <a:path w="991870" h="264794">
                <a:moveTo>
                  <a:pt x="7620" y="260946"/>
                </a:moveTo>
                <a:lnTo>
                  <a:pt x="3809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91870" h="264794">
                <a:moveTo>
                  <a:pt x="983983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83983" y="257136"/>
                </a:lnTo>
                <a:lnTo>
                  <a:pt x="983983" y="260946"/>
                </a:lnTo>
                <a:close/>
              </a:path>
              <a:path w="991870" h="264794">
                <a:moveTo>
                  <a:pt x="991603" y="260946"/>
                </a:moveTo>
                <a:lnTo>
                  <a:pt x="983983" y="260946"/>
                </a:lnTo>
                <a:lnTo>
                  <a:pt x="987793" y="257136"/>
                </a:lnTo>
                <a:lnTo>
                  <a:pt x="991603" y="257136"/>
                </a:lnTo>
                <a:lnTo>
                  <a:pt x="991603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7118350" y="1135392"/>
            <a:ext cx="1659255" cy="104457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 marL="29209">
              <a:lnSpc>
                <a:spcPct val="100000"/>
              </a:lnSpc>
              <a:spcBef>
                <a:spcPts val="550"/>
              </a:spcBef>
            </a:pPr>
            <a:r>
              <a:rPr dirty="0" sz="1000" spc="10" b="1">
                <a:latin typeface="Arial"/>
                <a:cs typeface="Arial"/>
              </a:rPr>
              <a:t>Execution</a:t>
            </a:r>
            <a:endParaRPr sz="1000">
              <a:latin typeface="Arial"/>
              <a:cs typeface="Arial"/>
            </a:endParaRPr>
          </a:p>
          <a:p>
            <a:pPr algn="ctr" marL="26670">
              <a:lnSpc>
                <a:spcPct val="100000"/>
              </a:lnSpc>
              <a:spcBef>
                <a:spcPts val="455"/>
              </a:spcBef>
              <a:tabLst>
                <a:tab pos="970915" algn="l"/>
              </a:tabLst>
            </a:pPr>
            <a:r>
              <a:rPr dirty="0" sz="1000" spc="15">
                <a:latin typeface="Arial"/>
                <a:cs typeface="Arial"/>
              </a:rPr>
              <a:t>Check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	Split/Merge</a:t>
            </a:r>
            <a:endParaRPr sz="1000">
              <a:latin typeface="Arial"/>
              <a:cs typeface="Arial"/>
            </a:endParaRPr>
          </a:p>
          <a:p>
            <a:pPr marL="172720" marR="102235" indent="-160655">
              <a:lnSpc>
                <a:spcPct val="195400"/>
              </a:lnSpc>
              <a:spcBef>
                <a:spcPts val="20"/>
              </a:spcBef>
              <a:tabLst>
                <a:tab pos="1082675" algn="l"/>
                <a:tab pos="1122680" algn="l"/>
              </a:tabLst>
            </a:pPr>
            <a:r>
              <a:rPr dirty="0" sz="1000" spc="15">
                <a:latin typeface="Arial"/>
                <a:cs typeface="Arial"/>
              </a:rPr>
              <a:t>O</a:t>
            </a:r>
            <a:r>
              <a:rPr dirty="0" sz="1000" spc="15">
                <a:latin typeface="Arial"/>
                <a:cs typeface="Arial"/>
              </a:rPr>
              <a:t>pera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ion</a:t>
            </a:r>
            <a:r>
              <a:rPr dirty="0" sz="1000">
                <a:latin typeface="Arial"/>
                <a:cs typeface="Arial"/>
              </a:rPr>
              <a:t>	</a:t>
            </a:r>
            <a:r>
              <a:rPr dirty="0" sz="1000" spc="15">
                <a:latin typeface="Arial"/>
                <a:cs typeface="Arial"/>
              </a:rPr>
              <a:t>P</a:t>
            </a:r>
            <a:r>
              <a:rPr dirty="0" sz="1000" spc="10">
                <a:latin typeface="Arial"/>
                <a:cs typeface="Arial"/>
              </a:rPr>
              <a:t>acking  </a:t>
            </a:r>
            <a:r>
              <a:rPr dirty="0" sz="1000" spc="10">
                <a:latin typeface="Arial"/>
                <a:cs typeface="Arial"/>
              </a:rPr>
              <a:t>Test		Repair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913120" y="1965960"/>
            <a:ext cx="879475" cy="257810"/>
          </a:xfrm>
          <a:custGeom>
            <a:avLst/>
            <a:gdLst/>
            <a:ahLst/>
            <a:cxnLst/>
            <a:rect l="l" t="t" r="r" b="b"/>
            <a:pathLst>
              <a:path w="879475" h="257810">
                <a:moveTo>
                  <a:pt x="879348" y="257556"/>
                </a:moveTo>
                <a:lnTo>
                  <a:pt x="0" y="257556"/>
                </a:lnTo>
                <a:lnTo>
                  <a:pt x="0" y="0"/>
                </a:lnTo>
                <a:lnTo>
                  <a:pt x="879348" y="0"/>
                </a:lnTo>
                <a:lnTo>
                  <a:pt x="879348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09309" y="1962823"/>
            <a:ext cx="886460" cy="264795"/>
          </a:xfrm>
          <a:custGeom>
            <a:avLst/>
            <a:gdLst/>
            <a:ahLst/>
            <a:cxnLst/>
            <a:rect l="l" t="t" r="r" b="b"/>
            <a:pathLst>
              <a:path w="886459" h="264794">
                <a:moveTo>
                  <a:pt x="886460" y="264744"/>
                </a:moveTo>
                <a:lnTo>
                  <a:pt x="0" y="264744"/>
                </a:lnTo>
                <a:lnTo>
                  <a:pt x="0" y="0"/>
                </a:lnTo>
                <a:lnTo>
                  <a:pt x="886460" y="0"/>
                </a:lnTo>
                <a:lnTo>
                  <a:pt x="886460" y="3810"/>
                </a:lnTo>
                <a:lnTo>
                  <a:pt x="7619" y="3810"/>
                </a:lnTo>
                <a:lnTo>
                  <a:pt x="3810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10" y="257124"/>
                </a:lnTo>
                <a:lnTo>
                  <a:pt x="7619" y="260934"/>
                </a:lnTo>
                <a:lnTo>
                  <a:pt x="886460" y="260934"/>
                </a:lnTo>
                <a:lnTo>
                  <a:pt x="886460" y="264744"/>
                </a:lnTo>
                <a:close/>
              </a:path>
              <a:path w="886459" h="264794">
                <a:moveTo>
                  <a:pt x="7619" y="7619"/>
                </a:moveTo>
                <a:lnTo>
                  <a:pt x="3810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886459" h="264794">
                <a:moveTo>
                  <a:pt x="878839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878839" y="3810"/>
                </a:lnTo>
                <a:lnTo>
                  <a:pt x="878839" y="7619"/>
                </a:lnTo>
                <a:close/>
              </a:path>
              <a:path w="886459" h="264794">
                <a:moveTo>
                  <a:pt x="878839" y="260934"/>
                </a:moveTo>
                <a:lnTo>
                  <a:pt x="878839" y="3810"/>
                </a:lnTo>
                <a:lnTo>
                  <a:pt x="882649" y="7619"/>
                </a:lnTo>
                <a:lnTo>
                  <a:pt x="886460" y="7619"/>
                </a:lnTo>
                <a:lnTo>
                  <a:pt x="886460" y="257124"/>
                </a:lnTo>
                <a:lnTo>
                  <a:pt x="882649" y="257124"/>
                </a:lnTo>
                <a:lnTo>
                  <a:pt x="878839" y="260934"/>
                </a:lnTo>
                <a:close/>
              </a:path>
              <a:path w="886459" h="264794">
                <a:moveTo>
                  <a:pt x="886460" y="7619"/>
                </a:moveTo>
                <a:lnTo>
                  <a:pt x="882649" y="7619"/>
                </a:lnTo>
                <a:lnTo>
                  <a:pt x="878839" y="3810"/>
                </a:lnTo>
                <a:lnTo>
                  <a:pt x="886460" y="3810"/>
                </a:lnTo>
                <a:lnTo>
                  <a:pt x="886460" y="7619"/>
                </a:lnTo>
                <a:close/>
              </a:path>
              <a:path w="886459" h="264794">
                <a:moveTo>
                  <a:pt x="7619" y="260934"/>
                </a:moveTo>
                <a:lnTo>
                  <a:pt x="3810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886459" h="264794">
                <a:moveTo>
                  <a:pt x="878839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878839" y="257124"/>
                </a:lnTo>
                <a:lnTo>
                  <a:pt x="878839" y="260934"/>
                </a:lnTo>
                <a:close/>
              </a:path>
              <a:path w="886459" h="264794">
                <a:moveTo>
                  <a:pt x="886460" y="260934"/>
                </a:moveTo>
                <a:lnTo>
                  <a:pt x="878839" y="260934"/>
                </a:lnTo>
                <a:lnTo>
                  <a:pt x="882649" y="257124"/>
                </a:lnTo>
                <a:lnTo>
                  <a:pt x="886460" y="257124"/>
                </a:lnTo>
                <a:lnTo>
                  <a:pt x="886460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5015229" y="1135392"/>
            <a:ext cx="1582420" cy="140906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1000" spc="10" b="1">
                <a:latin typeface="Arial"/>
                <a:cs typeface="Arial"/>
              </a:rPr>
              <a:t>Material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Mgnt</a:t>
            </a:r>
            <a:endParaRPr sz="1000">
              <a:latin typeface="Arial"/>
              <a:cs typeface="Arial"/>
            </a:endParaRPr>
          </a:p>
          <a:p>
            <a:pPr algn="ctr" marR="33020">
              <a:lnSpc>
                <a:spcPct val="100000"/>
              </a:lnSpc>
              <a:spcBef>
                <a:spcPts val="455"/>
              </a:spcBef>
              <a:tabLst>
                <a:tab pos="1131570" algn="l"/>
              </a:tabLst>
            </a:pPr>
            <a:r>
              <a:rPr dirty="0" sz="1000" spc="10">
                <a:latin typeface="Arial"/>
                <a:cs typeface="Arial"/>
              </a:rPr>
              <a:t>Material	Issue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algn="ctr" marR="21590">
              <a:lnSpc>
                <a:spcPct val="100000"/>
              </a:lnSpc>
              <a:spcBef>
                <a:spcPts val="5"/>
              </a:spcBef>
              <a:tabLst>
                <a:tab pos="1133475" algn="l"/>
              </a:tabLst>
            </a:pPr>
            <a:r>
              <a:rPr dirty="0" sz="1000" spc="10">
                <a:latin typeface="Arial"/>
                <a:cs typeface="Arial"/>
              </a:rPr>
              <a:t>Line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Pool	Return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tabLst>
                <a:tab pos="1103630" algn="l"/>
              </a:tabLst>
            </a:pPr>
            <a:r>
              <a:rPr dirty="0" sz="1000" spc="15">
                <a:latin typeface="Arial"/>
                <a:cs typeface="Arial"/>
              </a:rPr>
              <a:t>Check	</a:t>
            </a:r>
            <a:r>
              <a:rPr dirty="0" sz="1000" spc="10">
                <a:latin typeface="Arial"/>
                <a:cs typeface="Arial"/>
              </a:rPr>
              <a:t>Stock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780415">
              <a:lnSpc>
                <a:spcPct val="100000"/>
              </a:lnSpc>
            </a:pPr>
            <a:r>
              <a:rPr dirty="0" sz="1000" spc="15" b="1">
                <a:latin typeface="Microsoft YaHei"/>
                <a:cs typeface="Microsoft YaHei"/>
              </a:rPr>
              <a:t>Label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327659" y="2331720"/>
            <a:ext cx="2167255" cy="1103630"/>
          </a:xfrm>
          <a:custGeom>
            <a:avLst/>
            <a:gdLst/>
            <a:ahLst/>
            <a:cxnLst/>
            <a:rect l="l" t="t" r="r" b="b"/>
            <a:pathLst>
              <a:path w="2167255" h="1103629">
                <a:moveTo>
                  <a:pt x="2167128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2167128" y="0"/>
                </a:lnTo>
                <a:lnTo>
                  <a:pt x="2167128" y="110337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23303" y="2327046"/>
            <a:ext cx="2176145" cy="1113155"/>
          </a:xfrm>
          <a:custGeom>
            <a:avLst/>
            <a:gdLst/>
            <a:ahLst/>
            <a:cxnLst/>
            <a:rect l="l" t="t" r="r" b="b"/>
            <a:pathLst>
              <a:path w="2176145" h="1113154">
                <a:moveTo>
                  <a:pt x="2175967" y="1112659"/>
                </a:moveTo>
                <a:lnTo>
                  <a:pt x="0" y="1112659"/>
                </a:lnTo>
                <a:lnTo>
                  <a:pt x="0" y="0"/>
                </a:lnTo>
                <a:lnTo>
                  <a:pt x="2175967" y="0"/>
                </a:lnTo>
                <a:lnTo>
                  <a:pt x="217596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34"/>
                </a:lnTo>
                <a:lnTo>
                  <a:pt x="4762" y="1103134"/>
                </a:lnTo>
                <a:lnTo>
                  <a:pt x="9525" y="1107897"/>
                </a:lnTo>
                <a:lnTo>
                  <a:pt x="2175967" y="1107897"/>
                </a:lnTo>
                <a:lnTo>
                  <a:pt x="2175967" y="1112659"/>
                </a:lnTo>
                <a:close/>
              </a:path>
              <a:path w="2176145" h="11131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176145" h="1113154">
                <a:moveTo>
                  <a:pt x="216644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166442" y="4762"/>
                </a:lnTo>
                <a:lnTo>
                  <a:pt x="2166442" y="9525"/>
                </a:lnTo>
                <a:close/>
              </a:path>
              <a:path w="2176145" h="1113154">
                <a:moveTo>
                  <a:pt x="2166442" y="1107897"/>
                </a:moveTo>
                <a:lnTo>
                  <a:pt x="2166442" y="4762"/>
                </a:lnTo>
                <a:lnTo>
                  <a:pt x="2171204" y="9525"/>
                </a:lnTo>
                <a:lnTo>
                  <a:pt x="2175967" y="9525"/>
                </a:lnTo>
                <a:lnTo>
                  <a:pt x="2175967" y="1103134"/>
                </a:lnTo>
                <a:lnTo>
                  <a:pt x="2171204" y="1103134"/>
                </a:lnTo>
                <a:lnTo>
                  <a:pt x="2166442" y="1107897"/>
                </a:lnTo>
                <a:close/>
              </a:path>
              <a:path w="2176145" h="1113154">
                <a:moveTo>
                  <a:pt x="2175967" y="9525"/>
                </a:moveTo>
                <a:lnTo>
                  <a:pt x="2171204" y="9525"/>
                </a:lnTo>
                <a:lnTo>
                  <a:pt x="2166442" y="4762"/>
                </a:lnTo>
                <a:lnTo>
                  <a:pt x="2175967" y="4762"/>
                </a:lnTo>
                <a:lnTo>
                  <a:pt x="2175967" y="9525"/>
                </a:lnTo>
                <a:close/>
              </a:path>
              <a:path w="2176145" h="1113154">
                <a:moveTo>
                  <a:pt x="9525" y="1107897"/>
                </a:moveTo>
                <a:lnTo>
                  <a:pt x="4762" y="1103134"/>
                </a:lnTo>
                <a:lnTo>
                  <a:pt x="9525" y="1103134"/>
                </a:lnTo>
                <a:lnTo>
                  <a:pt x="9525" y="1107897"/>
                </a:lnTo>
                <a:close/>
              </a:path>
              <a:path w="2176145" h="1113154">
                <a:moveTo>
                  <a:pt x="2166442" y="1107897"/>
                </a:moveTo>
                <a:lnTo>
                  <a:pt x="9525" y="1107897"/>
                </a:lnTo>
                <a:lnTo>
                  <a:pt x="9525" y="1103134"/>
                </a:lnTo>
                <a:lnTo>
                  <a:pt x="2166442" y="1103134"/>
                </a:lnTo>
                <a:lnTo>
                  <a:pt x="2166442" y="1107897"/>
                </a:lnTo>
                <a:close/>
              </a:path>
              <a:path w="2176145" h="1113154">
                <a:moveTo>
                  <a:pt x="2175967" y="1107897"/>
                </a:moveTo>
                <a:lnTo>
                  <a:pt x="2166442" y="1107897"/>
                </a:lnTo>
                <a:lnTo>
                  <a:pt x="2171204" y="1103134"/>
                </a:lnTo>
                <a:lnTo>
                  <a:pt x="2175967" y="1103134"/>
                </a:lnTo>
                <a:lnTo>
                  <a:pt x="2175967" y="11078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1176426" y="2357843"/>
            <a:ext cx="46926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Q</a:t>
            </a:r>
            <a:r>
              <a:rPr dirty="0" sz="1000" spc="15" b="1">
                <a:latin typeface="Arial"/>
                <a:cs typeface="Arial"/>
              </a:rPr>
              <a:t>ua</a:t>
            </a:r>
            <a:r>
              <a:rPr dirty="0" sz="1000" b="1">
                <a:latin typeface="Arial"/>
                <a:cs typeface="Arial"/>
              </a:rPr>
              <a:t>li</a:t>
            </a:r>
            <a:r>
              <a:rPr dirty="0" sz="1000" spc="10" b="1">
                <a:latin typeface="Arial"/>
                <a:cs typeface="Arial"/>
              </a:rPr>
              <a:t>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00811" y="2537460"/>
            <a:ext cx="917575" cy="256540"/>
          </a:xfrm>
          <a:custGeom>
            <a:avLst/>
            <a:gdLst/>
            <a:ahLst/>
            <a:cxnLst/>
            <a:rect l="l" t="t" r="r" b="b"/>
            <a:pathLst>
              <a:path w="917575" h="256539">
                <a:moveTo>
                  <a:pt x="917447" y="256031"/>
                </a:moveTo>
                <a:lnTo>
                  <a:pt x="0" y="256031"/>
                </a:lnTo>
                <a:lnTo>
                  <a:pt x="0" y="0"/>
                </a:lnTo>
                <a:lnTo>
                  <a:pt x="917447" y="0"/>
                </a:lnTo>
                <a:lnTo>
                  <a:pt x="917447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96316" y="2533103"/>
            <a:ext cx="925830" cy="264795"/>
          </a:xfrm>
          <a:custGeom>
            <a:avLst/>
            <a:gdLst/>
            <a:ahLst/>
            <a:cxnLst/>
            <a:rect l="l" t="t" r="r" b="b"/>
            <a:pathLst>
              <a:path w="925830" h="264794">
                <a:moveTo>
                  <a:pt x="925804" y="264756"/>
                </a:moveTo>
                <a:lnTo>
                  <a:pt x="0" y="264756"/>
                </a:lnTo>
                <a:lnTo>
                  <a:pt x="0" y="0"/>
                </a:lnTo>
                <a:lnTo>
                  <a:pt x="925804" y="0"/>
                </a:lnTo>
                <a:lnTo>
                  <a:pt x="925804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925804" y="260946"/>
                </a:lnTo>
                <a:lnTo>
                  <a:pt x="925804" y="264756"/>
                </a:lnTo>
                <a:close/>
              </a:path>
              <a:path w="925830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925830" h="264794">
                <a:moveTo>
                  <a:pt x="918184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918184" y="3810"/>
                </a:lnTo>
                <a:lnTo>
                  <a:pt x="918184" y="7619"/>
                </a:lnTo>
                <a:close/>
              </a:path>
              <a:path w="925830" h="264794">
                <a:moveTo>
                  <a:pt x="918184" y="260946"/>
                </a:moveTo>
                <a:lnTo>
                  <a:pt x="918184" y="3810"/>
                </a:lnTo>
                <a:lnTo>
                  <a:pt x="921994" y="7619"/>
                </a:lnTo>
                <a:lnTo>
                  <a:pt x="925804" y="7619"/>
                </a:lnTo>
                <a:lnTo>
                  <a:pt x="925804" y="257136"/>
                </a:lnTo>
                <a:lnTo>
                  <a:pt x="921994" y="257136"/>
                </a:lnTo>
                <a:lnTo>
                  <a:pt x="918184" y="260946"/>
                </a:lnTo>
                <a:close/>
              </a:path>
              <a:path w="925830" h="264794">
                <a:moveTo>
                  <a:pt x="925804" y="7619"/>
                </a:moveTo>
                <a:lnTo>
                  <a:pt x="921994" y="7619"/>
                </a:lnTo>
                <a:lnTo>
                  <a:pt x="918184" y="3810"/>
                </a:lnTo>
                <a:lnTo>
                  <a:pt x="925804" y="3810"/>
                </a:lnTo>
                <a:lnTo>
                  <a:pt x="925804" y="7619"/>
                </a:lnTo>
                <a:close/>
              </a:path>
              <a:path w="925830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925830" h="264794">
                <a:moveTo>
                  <a:pt x="918184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18184" y="257136"/>
                </a:lnTo>
                <a:lnTo>
                  <a:pt x="918184" y="260946"/>
                </a:lnTo>
                <a:close/>
              </a:path>
              <a:path w="925830" h="264794">
                <a:moveTo>
                  <a:pt x="925804" y="260946"/>
                </a:moveTo>
                <a:lnTo>
                  <a:pt x="918184" y="260946"/>
                </a:lnTo>
                <a:lnTo>
                  <a:pt x="921994" y="257136"/>
                </a:lnTo>
                <a:lnTo>
                  <a:pt x="925804" y="257136"/>
                </a:lnTo>
                <a:lnTo>
                  <a:pt x="925804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92936" y="2537460"/>
            <a:ext cx="1049020" cy="256540"/>
          </a:xfrm>
          <a:custGeom>
            <a:avLst/>
            <a:gdLst/>
            <a:ahLst/>
            <a:cxnLst/>
            <a:rect l="l" t="t" r="r" b="b"/>
            <a:pathLst>
              <a:path w="1049020" h="256539">
                <a:moveTo>
                  <a:pt x="1048512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48512" y="0"/>
                </a:lnTo>
                <a:lnTo>
                  <a:pt x="1048512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89380" y="2533103"/>
            <a:ext cx="1055370" cy="264795"/>
          </a:xfrm>
          <a:custGeom>
            <a:avLst/>
            <a:gdLst/>
            <a:ahLst/>
            <a:cxnLst/>
            <a:rect l="l" t="t" r="r" b="b"/>
            <a:pathLst>
              <a:path w="1055370" h="264794">
                <a:moveTo>
                  <a:pt x="1055370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55370" y="0"/>
                </a:lnTo>
                <a:lnTo>
                  <a:pt x="1055370" y="3810"/>
                </a:lnTo>
                <a:lnTo>
                  <a:pt x="7619" y="3810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36"/>
                </a:lnTo>
                <a:lnTo>
                  <a:pt x="3809" y="257136"/>
                </a:lnTo>
                <a:lnTo>
                  <a:pt x="7619" y="260946"/>
                </a:lnTo>
                <a:lnTo>
                  <a:pt x="1055370" y="260946"/>
                </a:lnTo>
                <a:lnTo>
                  <a:pt x="1055370" y="264756"/>
                </a:lnTo>
                <a:close/>
              </a:path>
              <a:path w="1055370" h="264794">
                <a:moveTo>
                  <a:pt x="7619" y="7619"/>
                </a:moveTo>
                <a:lnTo>
                  <a:pt x="3809" y="7619"/>
                </a:lnTo>
                <a:lnTo>
                  <a:pt x="7619" y="3810"/>
                </a:lnTo>
                <a:lnTo>
                  <a:pt x="7619" y="7619"/>
                </a:lnTo>
                <a:close/>
              </a:path>
              <a:path w="1055370" h="264794">
                <a:moveTo>
                  <a:pt x="1047750" y="7619"/>
                </a:moveTo>
                <a:lnTo>
                  <a:pt x="7619" y="7619"/>
                </a:lnTo>
                <a:lnTo>
                  <a:pt x="7619" y="3810"/>
                </a:lnTo>
                <a:lnTo>
                  <a:pt x="1047750" y="3810"/>
                </a:lnTo>
                <a:lnTo>
                  <a:pt x="1047750" y="7619"/>
                </a:lnTo>
                <a:close/>
              </a:path>
              <a:path w="1055370" h="264794">
                <a:moveTo>
                  <a:pt x="1047750" y="260946"/>
                </a:moveTo>
                <a:lnTo>
                  <a:pt x="1047750" y="3810"/>
                </a:lnTo>
                <a:lnTo>
                  <a:pt x="1051559" y="7619"/>
                </a:lnTo>
                <a:lnTo>
                  <a:pt x="1055370" y="7619"/>
                </a:lnTo>
                <a:lnTo>
                  <a:pt x="1055370" y="257136"/>
                </a:lnTo>
                <a:lnTo>
                  <a:pt x="1051559" y="257136"/>
                </a:lnTo>
                <a:lnTo>
                  <a:pt x="1047750" y="260946"/>
                </a:lnTo>
                <a:close/>
              </a:path>
              <a:path w="1055370" h="264794">
                <a:moveTo>
                  <a:pt x="1055370" y="7619"/>
                </a:moveTo>
                <a:lnTo>
                  <a:pt x="1051559" y="7619"/>
                </a:lnTo>
                <a:lnTo>
                  <a:pt x="1047750" y="3810"/>
                </a:lnTo>
                <a:lnTo>
                  <a:pt x="1055370" y="3810"/>
                </a:lnTo>
                <a:lnTo>
                  <a:pt x="1055370" y="7619"/>
                </a:lnTo>
                <a:close/>
              </a:path>
              <a:path w="1055370" h="264794">
                <a:moveTo>
                  <a:pt x="7619" y="260946"/>
                </a:moveTo>
                <a:lnTo>
                  <a:pt x="3809" y="257136"/>
                </a:lnTo>
                <a:lnTo>
                  <a:pt x="7619" y="257136"/>
                </a:lnTo>
                <a:lnTo>
                  <a:pt x="7619" y="260946"/>
                </a:lnTo>
                <a:close/>
              </a:path>
              <a:path w="1055370" h="264794">
                <a:moveTo>
                  <a:pt x="1047750" y="260946"/>
                </a:moveTo>
                <a:lnTo>
                  <a:pt x="7619" y="260946"/>
                </a:lnTo>
                <a:lnTo>
                  <a:pt x="7619" y="257136"/>
                </a:lnTo>
                <a:lnTo>
                  <a:pt x="1047750" y="257136"/>
                </a:lnTo>
                <a:lnTo>
                  <a:pt x="1047750" y="260946"/>
                </a:lnTo>
                <a:close/>
              </a:path>
              <a:path w="1055370" h="264794">
                <a:moveTo>
                  <a:pt x="1055370" y="260946"/>
                </a:moveTo>
                <a:lnTo>
                  <a:pt x="1047750" y="260946"/>
                </a:lnTo>
                <a:lnTo>
                  <a:pt x="1051559" y="257136"/>
                </a:lnTo>
                <a:lnTo>
                  <a:pt x="1055370" y="257136"/>
                </a:lnTo>
                <a:lnTo>
                  <a:pt x="1055370" y="260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0811" y="2805683"/>
            <a:ext cx="917575" cy="257810"/>
          </a:xfrm>
          <a:custGeom>
            <a:avLst/>
            <a:gdLst/>
            <a:ahLst/>
            <a:cxnLst/>
            <a:rect l="l" t="t" r="r" b="b"/>
            <a:pathLst>
              <a:path w="917575" h="257810">
                <a:moveTo>
                  <a:pt x="917447" y="257556"/>
                </a:moveTo>
                <a:lnTo>
                  <a:pt x="0" y="257556"/>
                </a:lnTo>
                <a:lnTo>
                  <a:pt x="0" y="0"/>
                </a:lnTo>
                <a:lnTo>
                  <a:pt x="917447" y="0"/>
                </a:lnTo>
                <a:lnTo>
                  <a:pt x="917447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96316" y="2802216"/>
            <a:ext cx="925830" cy="264795"/>
          </a:xfrm>
          <a:custGeom>
            <a:avLst/>
            <a:gdLst/>
            <a:ahLst/>
            <a:cxnLst/>
            <a:rect l="l" t="t" r="r" b="b"/>
            <a:pathLst>
              <a:path w="925830" h="264794">
                <a:moveTo>
                  <a:pt x="925804" y="264744"/>
                </a:moveTo>
                <a:lnTo>
                  <a:pt x="0" y="264744"/>
                </a:lnTo>
                <a:lnTo>
                  <a:pt x="0" y="0"/>
                </a:lnTo>
                <a:lnTo>
                  <a:pt x="925804" y="0"/>
                </a:lnTo>
                <a:lnTo>
                  <a:pt x="925804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925804" y="260934"/>
                </a:lnTo>
                <a:lnTo>
                  <a:pt x="925804" y="264744"/>
                </a:lnTo>
                <a:close/>
              </a:path>
              <a:path w="925830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925830" h="264794">
                <a:moveTo>
                  <a:pt x="918184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18184" y="3810"/>
                </a:lnTo>
                <a:lnTo>
                  <a:pt x="918184" y="7620"/>
                </a:lnTo>
                <a:close/>
              </a:path>
              <a:path w="925830" h="264794">
                <a:moveTo>
                  <a:pt x="918184" y="260934"/>
                </a:moveTo>
                <a:lnTo>
                  <a:pt x="918184" y="3810"/>
                </a:lnTo>
                <a:lnTo>
                  <a:pt x="921994" y="7620"/>
                </a:lnTo>
                <a:lnTo>
                  <a:pt x="925804" y="7620"/>
                </a:lnTo>
                <a:lnTo>
                  <a:pt x="925804" y="257124"/>
                </a:lnTo>
                <a:lnTo>
                  <a:pt x="921994" y="257124"/>
                </a:lnTo>
                <a:lnTo>
                  <a:pt x="918184" y="260934"/>
                </a:lnTo>
                <a:close/>
              </a:path>
              <a:path w="925830" h="264794">
                <a:moveTo>
                  <a:pt x="925804" y="7620"/>
                </a:moveTo>
                <a:lnTo>
                  <a:pt x="921994" y="7620"/>
                </a:lnTo>
                <a:lnTo>
                  <a:pt x="918184" y="3810"/>
                </a:lnTo>
                <a:lnTo>
                  <a:pt x="925804" y="3810"/>
                </a:lnTo>
                <a:lnTo>
                  <a:pt x="925804" y="7620"/>
                </a:lnTo>
                <a:close/>
              </a:path>
              <a:path w="925830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925830" h="264794">
                <a:moveTo>
                  <a:pt x="918184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18184" y="257124"/>
                </a:lnTo>
                <a:lnTo>
                  <a:pt x="918184" y="260934"/>
                </a:lnTo>
                <a:close/>
              </a:path>
              <a:path w="925830" h="264794">
                <a:moveTo>
                  <a:pt x="925804" y="260934"/>
                </a:moveTo>
                <a:lnTo>
                  <a:pt x="918184" y="260934"/>
                </a:lnTo>
                <a:lnTo>
                  <a:pt x="921994" y="257124"/>
                </a:lnTo>
                <a:lnTo>
                  <a:pt x="925804" y="257124"/>
                </a:lnTo>
                <a:lnTo>
                  <a:pt x="925804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686511" y="2567393"/>
            <a:ext cx="344805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IQC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000" spc="10">
                <a:latin typeface="Arial"/>
                <a:cs typeface="Arial"/>
              </a:rPr>
              <a:t>IPQ</a:t>
            </a:r>
            <a:r>
              <a:rPr dirty="0" sz="1000" spc="2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383791" y="2805683"/>
            <a:ext cx="1047115" cy="257810"/>
          </a:xfrm>
          <a:custGeom>
            <a:avLst/>
            <a:gdLst/>
            <a:ahLst/>
            <a:cxnLst/>
            <a:rect l="l" t="t" r="r" b="b"/>
            <a:pathLst>
              <a:path w="1047114" h="257810">
                <a:moveTo>
                  <a:pt x="1046987" y="257556"/>
                </a:moveTo>
                <a:lnTo>
                  <a:pt x="0" y="257556"/>
                </a:lnTo>
                <a:lnTo>
                  <a:pt x="0" y="0"/>
                </a:lnTo>
                <a:lnTo>
                  <a:pt x="1046987" y="0"/>
                </a:lnTo>
                <a:lnTo>
                  <a:pt x="1046987" y="257556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79219" y="2802216"/>
            <a:ext cx="1055370" cy="264795"/>
          </a:xfrm>
          <a:custGeom>
            <a:avLst/>
            <a:gdLst/>
            <a:ahLst/>
            <a:cxnLst/>
            <a:rect l="l" t="t" r="r" b="b"/>
            <a:pathLst>
              <a:path w="1055370" h="264794">
                <a:moveTo>
                  <a:pt x="1055370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55370" y="0"/>
                </a:lnTo>
                <a:lnTo>
                  <a:pt x="1055370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55370" y="260934"/>
                </a:lnTo>
                <a:lnTo>
                  <a:pt x="1055370" y="264744"/>
                </a:lnTo>
                <a:close/>
              </a:path>
              <a:path w="1055370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55370" h="264794">
                <a:moveTo>
                  <a:pt x="1047750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1047750" y="3810"/>
                </a:lnTo>
                <a:lnTo>
                  <a:pt x="1047750" y="7620"/>
                </a:lnTo>
                <a:close/>
              </a:path>
              <a:path w="1055370" h="264794">
                <a:moveTo>
                  <a:pt x="1047750" y="260934"/>
                </a:moveTo>
                <a:lnTo>
                  <a:pt x="1047750" y="3810"/>
                </a:lnTo>
                <a:lnTo>
                  <a:pt x="1051560" y="7620"/>
                </a:lnTo>
                <a:lnTo>
                  <a:pt x="1055370" y="7620"/>
                </a:lnTo>
                <a:lnTo>
                  <a:pt x="1055370" y="257124"/>
                </a:lnTo>
                <a:lnTo>
                  <a:pt x="1051560" y="257124"/>
                </a:lnTo>
                <a:lnTo>
                  <a:pt x="1047750" y="260934"/>
                </a:lnTo>
                <a:close/>
              </a:path>
              <a:path w="1055370" h="264794">
                <a:moveTo>
                  <a:pt x="1055370" y="7620"/>
                </a:moveTo>
                <a:lnTo>
                  <a:pt x="1051560" y="7620"/>
                </a:lnTo>
                <a:lnTo>
                  <a:pt x="1047750" y="3810"/>
                </a:lnTo>
                <a:lnTo>
                  <a:pt x="1055370" y="3810"/>
                </a:lnTo>
                <a:lnTo>
                  <a:pt x="1055370" y="7620"/>
                </a:lnTo>
                <a:close/>
              </a:path>
              <a:path w="1055370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55370" h="264794">
                <a:moveTo>
                  <a:pt x="1047750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47750" y="257124"/>
                </a:lnTo>
                <a:lnTo>
                  <a:pt x="1047750" y="260934"/>
                </a:lnTo>
                <a:close/>
              </a:path>
              <a:path w="1055370" h="264794">
                <a:moveTo>
                  <a:pt x="1055370" y="260934"/>
                </a:moveTo>
                <a:lnTo>
                  <a:pt x="1047750" y="260934"/>
                </a:lnTo>
                <a:lnTo>
                  <a:pt x="1051560" y="257124"/>
                </a:lnTo>
                <a:lnTo>
                  <a:pt x="1055370" y="257124"/>
                </a:lnTo>
                <a:lnTo>
                  <a:pt x="1055370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 txBox="1"/>
          <p:nvPr/>
        </p:nvSpPr>
        <p:spPr>
          <a:xfrm>
            <a:off x="1594485" y="2567393"/>
            <a:ext cx="644525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P</a:t>
            </a:r>
            <a:r>
              <a:rPr dirty="0" sz="1000" spc="15">
                <a:latin typeface="Arial"/>
                <a:cs typeface="Arial"/>
              </a:rPr>
              <a:t>oka-yoke</a:t>
            </a:r>
            <a:endParaRPr sz="1000">
              <a:latin typeface="Arial"/>
              <a:cs typeface="Arial"/>
            </a:endParaRPr>
          </a:p>
          <a:p>
            <a:pPr algn="ctr" marR="12065">
              <a:lnSpc>
                <a:spcPct val="100000"/>
              </a:lnSpc>
              <a:spcBef>
                <a:spcPts val="920"/>
              </a:spcBef>
            </a:pPr>
            <a:r>
              <a:rPr dirty="0" sz="1000" spc="15">
                <a:latin typeface="Arial"/>
                <a:cs typeface="Arial"/>
              </a:rPr>
              <a:t>SPC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400811" y="3099816"/>
            <a:ext cx="917575" cy="256540"/>
          </a:xfrm>
          <a:custGeom>
            <a:avLst/>
            <a:gdLst/>
            <a:ahLst/>
            <a:cxnLst/>
            <a:rect l="l" t="t" r="r" b="b"/>
            <a:pathLst>
              <a:path w="917575" h="256539">
                <a:moveTo>
                  <a:pt x="917447" y="256031"/>
                </a:moveTo>
                <a:lnTo>
                  <a:pt x="0" y="256031"/>
                </a:lnTo>
                <a:lnTo>
                  <a:pt x="0" y="0"/>
                </a:lnTo>
                <a:lnTo>
                  <a:pt x="917447" y="0"/>
                </a:lnTo>
                <a:lnTo>
                  <a:pt x="917447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96316" y="3095510"/>
            <a:ext cx="925830" cy="264795"/>
          </a:xfrm>
          <a:custGeom>
            <a:avLst/>
            <a:gdLst/>
            <a:ahLst/>
            <a:cxnLst/>
            <a:rect l="l" t="t" r="r" b="b"/>
            <a:pathLst>
              <a:path w="925830" h="264795">
                <a:moveTo>
                  <a:pt x="925804" y="264744"/>
                </a:moveTo>
                <a:lnTo>
                  <a:pt x="0" y="264744"/>
                </a:lnTo>
                <a:lnTo>
                  <a:pt x="0" y="0"/>
                </a:lnTo>
                <a:lnTo>
                  <a:pt x="925804" y="0"/>
                </a:lnTo>
                <a:lnTo>
                  <a:pt x="925804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925804" y="260934"/>
                </a:lnTo>
                <a:lnTo>
                  <a:pt x="925804" y="264744"/>
                </a:lnTo>
                <a:close/>
              </a:path>
              <a:path w="925830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925830" h="264795">
                <a:moveTo>
                  <a:pt x="918184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918184" y="3809"/>
                </a:lnTo>
                <a:lnTo>
                  <a:pt x="918184" y="7619"/>
                </a:lnTo>
                <a:close/>
              </a:path>
              <a:path w="925830" h="264795">
                <a:moveTo>
                  <a:pt x="918184" y="260934"/>
                </a:moveTo>
                <a:lnTo>
                  <a:pt x="918184" y="3809"/>
                </a:lnTo>
                <a:lnTo>
                  <a:pt x="921994" y="7619"/>
                </a:lnTo>
                <a:lnTo>
                  <a:pt x="925804" y="7619"/>
                </a:lnTo>
                <a:lnTo>
                  <a:pt x="925804" y="257124"/>
                </a:lnTo>
                <a:lnTo>
                  <a:pt x="921994" y="257124"/>
                </a:lnTo>
                <a:lnTo>
                  <a:pt x="918184" y="260934"/>
                </a:lnTo>
                <a:close/>
              </a:path>
              <a:path w="925830" h="264795">
                <a:moveTo>
                  <a:pt x="925804" y="7619"/>
                </a:moveTo>
                <a:lnTo>
                  <a:pt x="921994" y="7619"/>
                </a:lnTo>
                <a:lnTo>
                  <a:pt x="918184" y="3809"/>
                </a:lnTo>
                <a:lnTo>
                  <a:pt x="925804" y="3809"/>
                </a:lnTo>
                <a:lnTo>
                  <a:pt x="925804" y="7619"/>
                </a:lnTo>
                <a:close/>
              </a:path>
              <a:path w="925830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925830" h="264795">
                <a:moveTo>
                  <a:pt x="918184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18184" y="257124"/>
                </a:lnTo>
                <a:lnTo>
                  <a:pt x="918184" y="260934"/>
                </a:lnTo>
                <a:close/>
              </a:path>
              <a:path w="925830" h="264795">
                <a:moveTo>
                  <a:pt x="925804" y="260934"/>
                </a:moveTo>
                <a:lnTo>
                  <a:pt x="918184" y="260934"/>
                </a:lnTo>
                <a:lnTo>
                  <a:pt x="921994" y="257124"/>
                </a:lnTo>
                <a:lnTo>
                  <a:pt x="925804" y="257124"/>
                </a:lnTo>
                <a:lnTo>
                  <a:pt x="925804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/>
          <p:nvPr/>
        </p:nvSpPr>
        <p:spPr>
          <a:xfrm>
            <a:off x="697306" y="3129800"/>
            <a:ext cx="32321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OQ</a:t>
            </a:r>
            <a:r>
              <a:rPr dirty="0" sz="1000" spc="2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383791" y="3099816"/>
            <a:ext cx="1047115" cy="256540"/>
          </a:xfrm>
          <a:custGeom>
            <a:avLst/>
            <a:gdLst/>
            <a:ahLst/>
            <a:cxnLst/>
            <a:rect l="l" t="t" r="r" b="b"/>
            <a:pathLst>
              <a:path w="1047114" h="256539">
                <a:moveTo>
                  <a:pt x="1046987" y="256031"/>
                </a:moveTo>
                <a:lnTo>
                  <a:pt x="0" y="256031"/>
                </a:lnTo>
                <a:lnTo>
                  <a:pt x="0" y="0"/>
                </a:lnTo>
                <a:lnTo>
                  <a:pt x="1046987" y="0"/>
                </a:lnTo>
                <a:lnTo>
                  <a:pt x="1046987" y="256031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379219" y="3095510"/>
            <a:ext cx="1055370" cy="264795"/>
          </a:xfrm>
          <a:custGeom>
            <a:avLst/>
            <a:gdLst/>
            <a:ahLst/>
            <a:cxnLst/>
            <a:rect l="l" t="t" r="r" b="b"/>
            <a:pathLst>
              <a:path w="1055370" h="264795">
                <a:moveTo>
                  <a:pt x="1055370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55370" y="0"/>
                </a:lnTo>
                <a:lnTo>
                  <a:pt x="1055370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55370" y="260934"/>
                </a:lnTo>
                <a:lnTo>
                  <a:pt x="1055370" y="264744"/>
                </a:lnTo>
                <a:close/>
              </a:path>
              <a:path w="1055370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055370" h="264795">
                <a:moveTo>
                  <a:pt x="1047750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047750" y="3809"/>
                </a:lnTo>
                <a:lnTo>
                  <a:pt x="1047750" y="7619"/>
                </a:lnTo>
                <a:close/>
              </a:path>
              <a:path w="1055370" h="264795">
                <a:moveTo>
                  <a:pt x="1047750" y="260934"/>
                </a:moveTo>
                <a:lnTo>
                  <a:pt x="1047750" y="3809"/>
                </a:lnTo>
                <a:lnTo>
                  <a:pt x="1051560" y="7619"/>
                </a:lnTo>
                <a:lnTo>
                  <a:pt x="1055370" y="7619"/>
                </a:lnTo>
                <a:lnTo>
                  <a:pt x="1055370" y="257124"/>
                </a:lnTo>
                <a:lnTo>
                  <a:pt x="1051560" y="257124"/>
                </a:lnTo>
                <a:lnTo>
                  <a:pt x="1047750" y="260934"/>
                </a:lnTo>
                <a:close/>
              </a:path>
              <a:path w="1055370" h="264795">
                <a:moveTo>
                  <a:pt x="1055370" y="7619"/>
                </a:moveTo>
                <a:lnTo>
                  <a:pt x="1051560" y="7619"/>
                </a:lnTo>
                <a:lnTo>
                  <a:pt x="1047750" y="3809"/>
                </a:lnTo>
                <a:lnTo>
                  <a:pt x="1055370" y="3809"/>
                </a:lnTo>
                <a:lnTo>
                  <a:pt x="1055370" y="7619"/>
                </a:lnTo>
                <a:close/>
              </a:path>
              <a:path w="1055370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55370" h="264795">
                <a:moveTo>
                  <a:pt x="1047750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047750" y="257124"/>
                </a:lnTo>
                <a:lnTo>
                  <a:pt x="1047750" y="260934"/>
                </a:lnTo>
                <a:close/>
              </a:path>
              <a:path w="1055370" h="264795">
                <a:moveTo>
                  <a:pt x="1055370" y="260934"/>
                </a:moveTo>
                <a:lnTo>
                  <a:pt x="1047750" y="260934"/>
                </a:lnTo>
                <a:lnTo>
                  <a:pt x="1051560" y="257124"/>
                </a:lnTo>
                <a:lnTo>
                  <a:pt x="1055370" y="257124"/>
                </a:lnTo>
                <a:lnTo>
                  <a:pt x="1055370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1722754" y="3129800"/>
            <a:ext cx="36766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larm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2645664" y="2331720"/>
            <a:ext cx="1104900" cy="1103630"/>
          </a:xfrm>
          <a:custGeom>
            <a:avLst/>
            <a:gdLst/>
            <a:ahLst/>
            <a:cxnLst/>
            <a:rect l="l" t="t" r="r" b="b"/>
            <a:pathLst>
              <a:path w="1104900" h="1103629">
                <a:moveTo>
                  <a:pt x="1104900" y="1103376"/>
                </a:moveTo>
                <a:lnTo>
                  <a:pt x="0" y="1103376"/>
                </a:lnTo>
                <a:lnTo>
                  <a:pt x="0" y="0"/>
                </a:lnTo>
                <a:lnTo>
                  <a:pt x="1104900" y="0"/>
                </a:lnTo>
                <a:lnTo>
                  <a:pt x="1104900" y="1103376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641422" y="2327046"/>
            <a:ext cx="1113790" cy="1113155"/>
          </a:xfrm>
          <a:custGeom>
            <a:avLst/>
            <a:gdLst/>
            <a:ahLst/>
            <a:cxnLst/>
            <a:rect l="l" t="t" r="r" b="b"/>
            <a:pathLst>
              <a:path w="1113789" h="1113154">
                <a:moveTo>
                  <a:pt x="1113167" y="1112659"/>
                </a:moveTo>
                <a:lnTo>
                  <a:pt x="0" y="1112659"/>
                </a:lnTo>
                <a:lnTo>
                  <a:pt x="0" y="0"/>
                </a:lnTo>
                <a:lnTo>
                  <a:pt x="1113167" y="0"/>
                </a:lnTo>
                <a:lnTo>
                  <a:pt x="111316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103134"/>
                </a:lnTo>
                <a:lnTo>
                  <a:pt x="4762" y="1103134"/>
                </a:lnTo>
                <a:lnTo>
                  <a:pt x="9525" y="1107897"/>
                </a:lnTo>
                <a:lnTo>
                  <a:pt x="1113167" y="1107897"/>
                </a:lnTo>
                <a:lnTo>
                  <a:pt x="1113167" y="1112659"/>
                </a:lnTo>
                <a:close/>
              </a:path>
              <a:path w="1113789" h="11131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113789" h="1113154">
                <a:moveTo>
                  <a:pt x="110364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103642" y="4762"/>
                </a:lnTo>
                <a:lnTo>
                  <a:pt x="1103642" y="9525"/>
                </a:lnTo>
                <a:close/>
              </a:path>
              <a:path w="1113789" h="1113154">
                <a:moveTo>
                  <a:pt x="1103642" y="1107897"/>
                </a:moveTo>
                <a:lnTo>
                  <a:pt x="1103642" y="4762"/>
                </a:lnTo>
                <a:lnTo>
                  <a:pt x="1108405" y="9525"/>
                </a:lnTo>
                <a:lnTo>
                  <a:pt x="1113167" y="9525"/>
                </a:lnTo>
                <a:lnTo>
                  <a:pt x="1113167" y="1103134"/>
                </a:lnTo>
                <a:lnTo>
                  <a:pt x="1108405" y="1103134"/>
                </a:lnTo>
                <a:lnTo>
                  <a:pt x="1103642" y="1107897"/>
                </a:lnTo>
                <a:close/>
              </a:path>
              <a:path w="1113789" h="1113154">
                <a:moveTo>
                  <a:pt x="1113167" y="9525"/>
                </a:moveTo>
                <a:lnTo>
                  <a:pt x="1108405" y="9525"/>
                </a:lnTo>
                <a:lnTo>
                  <a:pt x="1103642" y="4762"/>
                </a:lnTo>
                <a:lnTo>
                  <a:pt x="1113167" y="4762"/>
                </a:lnTo>
                <a:lnTo>
                  <a:pt x="1113167" y="9525"/>
                </a:lnTo>
                <a:close/>
              </a:path>
              <a:path w="1113789" h="1113154">
                <a:moveTo>
                  <a:pt x="9525" y="1107897"/>
                </a:moveTo>
                <a:lnTo>
                  <a:pt x="4762" y="1103134"/>
                </a:lnTo>
                <a:lnTo>
                  <a:pt x="9525" y="1103134"/>
                </a:lnTo>
                <a:lnTo>
                  <a:pt x="9525" y="1107897"/>
                </a:lnTo>
                <a:close/>
              </a:path>
              <a:path w="1113789" h="1113154">
                <a:moveTo>
                  <a:pt x="1103642" y="1107897"/>
                </a:moveTo>
                <a:lnTo>
                  <a:pt x="9525" y="1107897"/>
                </a:lnTo>
                <a:lnTo>
                  <a:pt x="9525" y="1103134"/>
                </a:lnTo>
                <a:lnTo>
                  <a:pt x="1103642" y="1103134"/>
                </a:lnTo>
                <a:lnTo>
                  <a:pt x="1103642" y="1107897"/>
                </a:lnTo>
                <a:close/>
              </a:path>
              <a:path w="1113789" h="1113154">
                <a:moveTo>
                  <a:pt x="1113167" y="1107897"/>
                </a:moveTo>
                <a:lnTo>
                  <a:pt x="1103642" y="1107897"/>
                </a:lnTo>
                <a:lnTo>
                  <a:pt x="1108405" y="1103134"/>
                </a:lnTo>
                <a:lnTo>
                  <a:pt x="1113167" y="1103134"/>
                </a:lnTo>
                <a:lnTo>
                  <a:pt x="1113167" y="11078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2846844" y="2357843"/>
            <a:ext cx="70167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 b="1">
                <a:latin typeface="Arial"/>
                <a:cs typeface="Arial"/>
              </a:rPr>
              <a:t>E</a:t>
            </a:r>
            <a:r>
              <a:rPr dirty="0" sz="1000" spc="15" b="1">
                <a:latin typeface="Arial"/>
                <a:cs typeface="Arial"/>
              </a:rPr>
              <a:t>qu</a:t>
            </a:r>
            <a:r>
              <a:rPr dirty="0" sz="1000" b="1">
                <a:latin typeface="Arial"/>
                <a:cs typeface="Arial"/>
              </a:rPr>
              <a:t>i</a:t>
            </a:r>
            <a:r>
              <a:rPr dirty="0" sz="1000" spc="15" b="1">
                <a:latin typeface="Arial"/>
                <a:cs typeface="Arial"/>
              </a:rPr>
              <a:t>p</a:t>
            </a:r>
            <a:r>
              <a:rPr dirty="0" sz="1000" spc="20" b="1">
                <a:latin typeface="Arial"/>
                <a:cs typeface="Arial"/>
              </a:rPr>
              <a:t>m</a:t>
            </a:r>
            <a:r>
              <a:rPr dirty="0" sz="1000" spc="15" b="1">
                <a:latin typeface="Arial"/>
                <a:cs typeface="Arial"/>
              </a:rPr>
              <a:t>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2703576" y="2537460"/>
            <a:ext cx="995680" cy="256540"/>
          </a:xfrm>
          <a:custGeom>
            <a:avLst/>
            <a:gdLst/>
            <a:ahLst/>
            <a:cxnLst/>
            <a:rect l="l" t="t" r="r" b="b"/>
            <a:pathLst>
              <a:path w="995679" h="256539">
                <a:moveTo>
                  <a:pt x="995172" y="256031"/>
                </a:moveTo>
                <a:lnTo>
                  <a:pt x="0" y="256031"/>
                </a:lnTo>
                <a:lnTo>
                  <a:pt x="0" y="0"/>
                </a:lnTo>
                <a:lnTo>
                  <a:pt x="995172" y="0"/>
                </a:lnTo>
                <a:lnTo>
                  <a:pt x="995172" y="256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699321" y="2533103"/>
            <a:ext cx="1003935" cy="264795"/>
          </a:xfrm>
          <a:custGeom>
            <a:avLst/>
            <a:gdLst/>
            <a:ahLst/>
            <a:cxnLst/>
            <a:rect l="l" t="t" r="r" b="b"/>
            <a:pathLst>
              <a:path w="1003935" h="264794">
                <a:moveTo>
                  <a:pt x="1003909" y="264756"/>
                </a:moveTo>
                <a:lnTo>
                  <a:pt x="0" y="264756"/>
                </a:lnTo>
                <a:lnTo>
                  <a:pt x="0" y="0"/>
                </a:lnTo>
                <a:lnTo>
                  <a:pt x="1003909" y="0"/>
                </a:lnTo>
                <a:lnTo>
                  <a:pt x="1003909" y="3810"/>
                </a:lnTo>
                <a:lnTo>
                  <a:pt x="7620" y="3810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36"/>
                </a:lnTo>
                <a:lnTo>
                  <a:pt x="3810" y="257136"/>
                </a:lnTo>
                <a:lnTo>
                  <a:pt x="7620" y="260946"/>
                </a:lnTo>
                <a:lnTo>
                  <a:pt x="1003909" y="260946"/>
                </a:lnTo>
                <a:lnTo>
                  <a:pt x="1003909" y="264756"/>
                </a:lnTo>
                <a:close/>
              </a:path>
              <a:path w="1003935" h="264794">
                <a:moveTo>
                  <a:pt x="7620" y="7619"/>
                </a:moveTo>
                <a:lnTo>
                  <a:pt x="3810" y="7619"/>
                </a:lnTo>
                <a:lnTo>
                  <a:pt x="7620" y="3810"/>
                </a:lnTo>
                <a:lnTo>
                  <a:pt x="7620" y="7619"/>
                </a:lnTo>
                <a:close/>
              </a:path>
              <a:path w="1003935" h="264794">
                <a:moveTo>
                  <a:pt x="996289" y="7619"/>
                </a:moveTo>
                <a:lnTo>
                  <a:pt x="7620" y="7619"/>
                </a:lnTo>
                <a:lnTo>
                  <a:pt x="7620" y="3810"/>
                </a:lnTo>
                <a:lnTo>
                  <a:pt x="996289" y="3810"/>
                </a:lnTo>
                <a:lnTo>
                  <a:pt x="996289" y="7619"/>
                </a:lnTo>
                <a:close/>
              </a:path>
              <a:path w="1003935" h="264794">
                <a:moveTo>
                  <a:pt x="996289" y="260946"/>
                </a:moveTo>
                <a:lnTo>
                  <a:pt x="996289" y="3810"/>
                </a:lnTo>
                <a:lnTo>
                  <a:pt x="1000099" y="7619"/>
                </a:lnTo>
                <a:lnTo>
                  <a:pt x="1003909" y="7619"/>
                </a:lnTo>
                <a:lnTo>
                  <a:pt x="1003909" y="257136"/>
                </a:lnTo>
                <a:lnTo>
                  <a:pt x="1000099" y="257136"/>
                </a:lnTo>
                <a:lnTo>
                  <a:pt x="996289" y="260946"/>
                </a:lnTo>
                <a:close/>
              </a:path>
              <a:path w="1003935" h="264794">
                <a:moveTo>
                  <a:pt x="1003909" y="7619"/>
                </a:moveTo>
                <a:lnTo>
                  <a:pt x="1000099" y="7619"/>
                </a:lnTo>
                <a:lnTo>
                  <a:pt x="996289" y="3810"/>
                </a:lnTo>
                <a:lnTo>
                  <a:pt x="1003909" y="3810"/>
                </a:lnTo>
                <a:lnTo>
                  <a:pt x="1003909" y="7619"/>
                </a:lnTo>
                <a:close/>
              </a:path>
              <a:path w="1003935" h="264794">
                <a:moveTo>
                  <a:pt x="7620" y="260946"/>
                </a:moveTo>
                <a:lnTo>
                  <a:pt x="3810" y="257136"/>
                </a:lnTo>
                <a:lnTo>
                  <a:pt x="7620" y="257136"/>
                </a:lnTo>
                <a:lnTo>
                  <a:pt x="7620" y="260946"/>
                </a:lnTo>
                <a:close/>
              </a:path>
              <a:path w="1003935" h="264794">
                <a:moveTo>
                  <a:pt x="996289" y="260946"/>
                </a:moveTo>
                <a:lnTo>
                  <a:pt x="7620" y="260946"/>
                </a:lnTo>
                <a:lnTo>
                  <a:pt x="7620" y="257136"/>
                </a:lnTo>
                <a:lnTo>
                  <a:pt x="996289" y="257136"/>
                </a:lnTo>
                <a:lnTo>
                  <a:pt x="996289" y="260946"/>
                </a:lnTo>
                <a:close/>
              </a:path>
              <a:path w="1003935" h="264794">
                <a:moveTo>
                  <a:pt x="1003909" y="260946"/>
                </a:moveTo>
                <a:lnTo>
                  <a:pt x="996289" y="260946"/>
                </a:lnTo>
                <a:lnTo>
                  <a:pt x="1000099" y="257136"/>
                </a:lnTo>
                <a:lnTo>
                  <a:pt x="1003909" y="257136"/>
                </a:lnTo>
                <a:lnTo>
                  <a:pt x="1003909" y="26094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4355" y="2290000"/>
            <a:ext cx="252095" cy="80073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z="1600" spc="-1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51980" y="518477"/>
            <a:ext cx="252095" cy="101473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z="1600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4355" y="3718648"/>
            <a:ext cx="252095" cy="73342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z="1600" spc="-10">
                <a:latin typeface="Arial"/>
                <a:cs typeface="Arial"/>
              </a:rPr>
              <a:t>Support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002334" y="853998"/>
            <a:ext cx="38989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G</a:t>
            </a:r>
            <a:r>
              <a:rPr dirty="0" sz="1000" spc="15">
                <a:latin typeface="Arial"/>
                <a:cs typeface="Arial"/>
              </a:rPr>
              <a:t>roup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2030958" y="847204"/>
            <a:ext cx="4622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Fac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3196005" y="853998"/>
            <a:ext cx="33147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5"/>
              </a:spcBef>
            </a:pPr>
            <a:r>
              <a:rPr dirty="0" sz="1000" spc="15">
                <a:latin typeface="Arial"/>
                <a:cs typeface="Arial"/>
              </a:rPr>
              <a:t>S</a:t>
            </a:r>
            <a:r>
              <a:rPr dirty="0" sz="1000" spc="10">
                <a:latin typeface="Arial"/>
                <a:cs typeface="Arial"/>
              </a:rPr>
              <a:t>hop  </a:t>
            </a:r>
            <a:r>
              <a:rPr dirty="0" sz="1000" spc="10">
                <a:latin typeface="Arial"/>
                <a:cs typeface="Arial"/>
              </a:rPr>
              <a:t>floor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4659680" y="833793"/>
            <a:ext cx="20701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P</a:t>
            </a:r>
            <a:r>
              <a:rPr dirty="0" sz="1000" spc="2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7314400" y="870432"/>
            <a:ext cx="41211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Mobile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2703576" y="2805683"/>
            <a:ext cx="995680" cy="257810"/>
          </a:xfrm>
          <a:custGeom>
            <a:avLst/>
            <a:gdLst/>
            <a:ahLst/>
            <a:cxnLst/>
            <a:rect l="l" t="t" r="r" b="b"/>
            <a:pathLst>
              <a:path w="995679" h="257810">
                <a:moveTo>
                  <a:pt x="995172" y="257556"/>
                </a:moveTo>
                <a:lnTo>
                  <a:pt x="0" y="257556"/>
                </a:lnTo>
                <a:lnTo>
                  <a:pt x="0" y="0"/>
                </a:lnTo>
                <a:lnTo>
                  <a:pt x="995172" y="0"/>
                </a:lnTo>
                <a:lnTo>
                  <a:pt x="995172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699321" y="2802216"/>
            <a:ext cx="1003935" cy="264795"/>
          </a:xfrm>
          <a:custGeom>
            <a:avLst/>
            <a:gdLst/>
            <a:ahLst/>
            <a:cxnLst/>
            <a:rect l="l" t="t" r="r" b="b"/>
            <a:pathLst>
              <a:path w="1003935" h="264794">
                <a:moveTo>
                  <a:pt x="1003909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03909" y="0"/>
                </a:lnTo>
                <a:lnTo>
                  <a:pt x="1003909" y="3810"/>
                </a:lnTo>
                <a:lnTo>
                  <a:pt x="7620" y="3810"/>
                </a:lnTo>
                <a:lnTo>
                  <a:pt x="3810" y="7620"/>
                </a:lnTo>
                <a:lnTo>
                  <a:pt x="7620" y="7620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03909" y="260934"/>
                </a:lnTo>
                <a:lnTo>
                  <a:pt x="1003909" y="264744"/>
                </a:lnTo>
                <a:close/>
              </a:path>
              <a:path w="1003935" h="264794">
                <a:moveTo>
                  <a:pt x="7620" y="7620"/>
                </a:moveTo>
                <a:lnTo>
                  <a:pt x="3810" y="7620"/>
                </a:lnTo>
                <a:lnTo>
                  <a:pt x="7620" y="3810"/>
                </a:lnTo>
                <a:lnTo>
                  <a:pt x="7620" y="7620"/>
                </a:lnTo>
                <a:close/>
              </a:path>
              <a:path w="1003935" h="264794">
                <a:moveTo>
                  <a:pt x="996289" y="7620"/>
                </a:moveTo>
                <a:lnTo>
                  <a:pt x="7620" y="7620"/>
                </a:lnTo>
                <a:lnTo>
                  <a:pt x="7620" y="3810"/>
                </a:lnTo>
                <a:lnTo>
                  <a:pt x="996289" y="3810"/>
                </a:lnTo>
                <a:lnTo>
                  <a:pt x="996289" y="7620"/>
                </a:lnTo>
                <a:close/>
              </a:path>
              <a:path w="1003935" h="264794">
                <a:moveTo>
                  <a:pt x="996289" y="260934"/>
                </a:moveTo>
                <a:lnTo>
                  <a:pt x="996289" y="3810"/>
                </a:lnTo>
                <a:lnTo>
                  <a:pt x="1000099" y="7620"/>
                </a:lnTo>
                <a:lnTo>
                  <a:pt x="1003909" y="7620"/>
                </a:lnTo>
                <a:lnTo>
                  <a:pt x="1003909" y="257124"/>
                </a:lnTo>
                <a:lnTo>
                  <a:pt x="1000099" y="257124"/>
                </a:lnTo>
                <a:lnTo>
                  <a:pt x="996289" y="260934"/>
                </a:lnTo>
                <a:close/>
              </a:path>
              <a:path w="1003935" h="264794">
                <a:moveTo>
                  <a:pt x="1003909" y="7620"/>
                </a:moveTo>
                <a:lnTo>
                  <a:pt x="1000099" y="7620"/>
                </a:lnTo>
                <a:lnTo>
                  <a:pt x="996289" y="3810"/>
                </a:lnTo>
                <a:lnTo>
                  <a:pt x="1003909" y="3810"/>
                </a:lnTo>
                <a:lnTo>
                  <a:pt x="1003909" y="7620"/>
                </a:lnTo>
                <a:close/>
              </a:path>
              <a:path w="1003935" h="264794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03935" h="264794">
                <a:moveTo>
                  <a:pt x="996289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96289" y="257124"/>
                </a:lnTo>
                <a:lnTo>
                  <a:pt x="996289" y="260934"/>
                </a:lnTo>
                <a:close/>
              </a:path>
              <a:path w="1003935" h="264794">
                <a:moveTo>
                  <a:pt x="1003909" y="260934"/>
                </a:moveTo>
                <a:lnTo>
                  <a:pt x="996289" y="260934"/>
                </a:lnTo>
                <a:lnTo>
                  <a:pt x="1000099" y="257124"/>
                </a:lnTo>
                <a:lnTo>
                  <a:pt x="1003909" y="257124"/>
                </a:lnTo>
                <a:lnTo>
                  <a:pt x="1003909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2831401" y="2567393"/>
            <a:ext cx="739775" cy="45148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Data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Collect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dirty="0" sz="1000" spc="15">
                <a:latin typeface="Arial"/>
                <a:cs typeface="Arial"/>
              </a:rPr>
              <a:t>OEE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2703576" y="3099816"/>
            <a:ext cx="995680" cy="256540"/>
          </a:xfrm>
          <a:custGeom>
            <a:avLst/>
            <a:gdLst/>
            <a:ahLst/>
            <a:cxnLst/>
            <a:rect l="l" t="t" r="r" b="b"/>
            <a:pathLst>
              <a:path w="995679" h="256539">
                <a:moveTo>
                  <a:pt x="995172" y="256031"/>
                </a:moveTo>
                <a:lnTo>
                  <a:pt x="0" y="256031"/>
                </a:lnTo>
                <a:lnTo>
                  <a:pt x="0" y="0"/>
                </a:lnTo>
                <a:lnTo>
                  <a:pt x="995172" y="0"/>
                </a:lnTo>
                <a:lnTo>
                  <a:pt x="995172" y="256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2699321" y="3095510"/>
            <a:ext cx="1003935" cy="264795"/>
          </a:xfrm>
          <a:custGeom>
            <a:avLst/>
            <a:gdLst/>
            <a:ahLst/>
            <a:cxnLst/>
            <a:rect l="l" t="t" r="r" b="b"/>
            <a:pathLst>
              <a:path w="1003935" h="264795">
                <a:moveTo>
                  <a:pt x="1003909" y="264744"/>
                </a:moveTo>
                <a:lnTo>
                  <a:pt x="0" y="264744"/>
                </a:lnTo>
                <a:lnTo>
                  <a:pt x="0" y="0"/>
                </a:lnTo>
                <a:lnTo>
                  <a:pt x="1003909" y="0"/>
                </a:lnTo>
                <a:lnTo>
                  <a:pt x="1003909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003909" y="260934"/>
                </a:lnTo>
                <a:lnTo>
                  <a:pt x="1003909" y="264744"/>
                </a:lnTo>
                <a:close/>
              </a:path>
              <a:path w="1003935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003935" h="264795">
                <a:moveTo>
                  <a:pt x="996289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996289" y="3809"/>
                </a:lnTo>
                <a:lnTo>
                  <a:pt x="996289" y="7619"/>
                </a:lnTo>
                <a:close/>
              </a:path>
              <a:path w="1003935" h="264795">
                <a:moveTo>
                  <a:pt x="996289" y="260934"/>
                </a:moveTo>
                <a:lnTo>
                  <a:pt x="996289" y="3809"/>
                </a:lnTo>
                <a:lnTo>
                  <a:pt x="1000099" y="7619"/>
                </a:lnTo>
                <a:lnTo>
                  <a:pt x="1003909" y="7619"/>
                </a:lnTo>
                <a:lnTo>
                  <a:pt x="1003909" y="257124"/>
                </a:lnTo>
                <a:lnTo>
                  <a:pt x="1000099" y="257124"/>
                </a:lnTo>
                <a:lnTo>
                  <a:pt x="996289" y="260934"/>
                </a:lnTo>
                <a:close/>
              </a:path>
              <a:path w="1003935" h="264795">
                <a:moveTo>
                  <a:pt x="1003909" y="7619"/>
                </a:moveTo>
                <a:lnTo>
                  <a:pt x="1000099" y="7619"/>
                </a:lnTo>
                <a:lnTo>
                  <a:pt x="996289" y="3809"/>
                </a:lnTo>
                <a:lnTo>
                  <a:pt x="1003909" y="3809"/>
                </a:lnTo>
                <a:lnTo>
                  <a:pt x="1003909" y="7619"/>
                </a:lnTo>
                <a:close/>
              </a:path>
              <a:path w="1003935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003935" h="264795">
                <a:moveTo>
                  <a:pt x="996289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996289" y="257124"/>
                </a:lnTo>
                <a:lnTo>
                  <a:pt x="996289" y="260934"/>
                </a:lnTo>
                <a:close/>
              </a:path>
              <a:path w="1003935" h="264795">
                <a:moveTo>
                  <a:pt x="1003909" y="260934"/>
                </a:moveTo>
                <a:lnTo>
                  <a:pt x="996289" y="260934"/>
                </a:lnTo>
                <a:lnTo>
                  <a:pt x="1000099" y="257124"/>
                </a:lnTo>
                <a:lnTo>
                  <a:pt x="1003909" y="257124"/>
                </a:lnTo>
                <a:lnTo>
                  <a:pt x="1003909" y="26093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 txBox="1"/>
          <p:nvPr/>
        </p:nvSpPr>
        <p:spPr>
          <a:xfrm>
            <a:off x="2889186" y="3129800"/>
            <a:ext cx="62357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0">
                <a:latin typeface="Arial"/>
                <a:cs typeface="Arial"/>
              </a:rPr>
              <a:t>Call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repair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797296" y="3697223"/>
            <a:ext cx="1150620" cy="257810"/>
          </a:xfrm>
          <a:custGeom>
            <a:avLst/>
            <a:gdLst/>
            <a:ahLst/>
            <a:cxnLst/>
            <a:rect l="l" t="t" r="r" b="b"/>
            <a:pathLst>
              <a:path w="1150620" h="257810">
                <a:moveTo>
                  <a:pt x="1150620" y="257555"/>
                </a:moveTo>
                <a:lnTo>
                  <a:pt x="0" y="257555"/>
                </a:lnTo>
                <a:lnTo>
                  <a:pt x="0" y="0"/>
                </a:lnTo>
                <a:lnTo>
                  <a:pt x="1150620" y="0"/>
                </a:lnTo>
                <a:lnTo>
                  <a:pt x="1150620" y="257555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793371" y="3693337"/>
            <a:ext cx="1158875" cy="264795"/>
          </a:xfrm>
          <a:custGeom>
            <a:avLst/>
            <a:gdLst/>
            <a:ahLst/>
            <a:cxnLst/>
            <a:rect l="l" t="t" r="r" b="b"/>
            <a:pathLst>
              <a:path w="1158875" h="264795">
                <a:moveTo>
                  <a:pt x="1158875" y="264744"/>
                </a:moveTo>
                <a:lnTo>
                  <a:pt x="0" y="264744"/>
                </a:lnTo>
                <a:lnTo>
                  <a:pt x="0" y="0"/>
                </a:lnTo>
                <a:lnTo>
                  <a:pt x="1158875" y="0"/>
                </a:lnTo>
                <a:lnTo>
                  <a:pt x="1158875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158875" y="260934"/>
                </a:lnTo>
                <a:lnTo>
                  <a:pt x="1158875" y="264744"/>
                </a:lnTo>
                <a:close/>
              </a:path>
              <a:path w="1158875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158875" h="264795">
                <a:moveTo>
                  <a:pt x="1151255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151255" y="3809"/>
                </a:lnTo>
                <a:lnTo>
                  <a:pt x="1151255" y="7619"/>
                </a:lnTo>
                <a:close/>
              </a:path>
              <a:path w="1158875" h="264795">
                <a:moveTo>
                  <a:pt x="1151255" y="260934"/>
                </a:moveTo>
                <a:lnTo>
                  <a:pt x="1151255" y="3809"/>
                </a:lnTo>
                <a:lnTo>
                  <a:pt x="1155064" y="7619"/>
                </a:lnTo>
                <a:lnTo>
                  <a:pt x="1158875" y="7619"/>
                </a:lnTo>
                <a:lnTo>
                  <a:pt x="1158875" y="257124"/>
                </a:lnTo>
                <a:lnTo>
                  <a:pt x="1155064" y="257124"/>
                </a:lnTo>
                <a:lnTo>
                  <a:pt x="1151255" y="260934"/>
                </a:lnTo>
                <a:close/>
              </a:path>
              <a:path w="1158875" h="264795">
                <a:moveTo>
                  <a:pt x="1158875" y="7619"/>
                </a:moveTo>
                <a:lnTo>
                  <a:pt x="1155064" y="7619"/>
                </a:lnTo>
                <a:lnTo>
                  <a:pt x="1151255" y="3809"/>
                </a:lnTo>
                <a:lnTo>
                  <a:pt x="1158875" y="3809"/>
                </a:lnTo>
                <a:lnTo>
                  <a:pt x="1158875" y="7619"/>
                </a:lnTo>
                <a:close/>
              </a:path>
              <a:path w="1158875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158875" h="264795">
                <a:moveTo>
                  <a:pt x="1151255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151255" y="257124"/>
                </a:lnTo>
                <a:lnTo>
                  <a:pt x="1151255" y="260934"/>
                </a:lnTo>
                <a:close/>
              </a:path>
              <a:path w="1158875" h="264795">
                <a:moveTo>
                  <a:pt x="1158875" y="260934"/>
                </a:moveTo>
                <a:lnTo>
                  <a:pt x="1151255" y="260934"/>
                </a:lnTo>
                <a:lnTo>
                  <a:pt x="1155064" y="257124"/>
                </a:lnTo>
                <a:lnTo>
                  <a:pt x="1158875" y="257124"/>
                </a:lnTo>
                <a:lnTo>
                  <a:pt x="115887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 txBox="1"/>
          <p:nvPr/>
        </p:nvSpPr>
        <p:spPr>
          <a:xfrm>
            <a:off x="6053721" y="3723182"/>
            <a:ext cx="63881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equipment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400543" y="3697223"/>
            <a:ext cx="1156970" cy="257810"/>
          </a:xfrm>
          <a:custGeom>
            <a:avLst/>
            <a:gdLst/>
            <a:ahLst/>
            <a:cxnLst/>
            <a:rect l="l" t="t" r="r" b="b"/>
            <a:pathLst>
              <a:path w="1156970" h="257810">
                <a:moveTo>
                  <a:pt x="1156716" y="257555"/>
                </a:moveTo>
                <a:lnTo>
                  <a:pt x="0" y="257555"/>
                </a:lnTo>
                <a:lnTo>
                  <a:pt x="0" y="0"/>
                </a:lnTo>
                <a:lnTo>
                  <a:pt x="1156716" y="0"/>
                </a:lnTo>
                <a:lnTo>
                  <a:pt x="1156716" y="257555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396480" y="3693337"/>
            <a:ext cx="1165225" cy="264795"/>
          </a:xfrm>
          <a:custGeom>
            <a:avLst/>
            <a:gdLst/>
            <a:ahLst/>
            <a:cxnLst/>
            <a:rect l="l" t="t" r="r" b="b"/>
            <a:pathLst>
              <a:path w="1165225" h="264795">
                <a:moveTo>
                  <a:pt x="1165225" y="264744"/>
                </a:moveTo>
                <a:lnTo>
                  <a:pt x="0" y="264744"/>
                </a:lnTo>
                <a:lnTo>
                  <a:pt x="0" y="0"/>
                </a:lnTo>
                <a:lnTo>
                  <a:pt x="1165225" y="0"/>
                </a:lnTo>
                <a:lnTo>
                  <a:pt x="1165225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165225" y="260934"/>
                </a:lnTo>
                <a:lnTo>
                  <a:pt x="1165225" y="264744"/>
                </a:lnTo>
                <a:close/>
              </a:path>
              <a:path w="1165225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165225" h="264795">
                <a:moveTo>
                  <a:pt x="1157604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157604" y="3809"/>
                </a:lnTo>
                <a:lnTo>
                  <a:pt x="1157604" y="7619"/>
                </a:lnTo>
                <a:close/>
              </a:path>
              <a:path w="1165225" h="264795">
                <a:moveTo>
                  <a:pt x="1157604" y="260934"/>
                </a:moveTo>
                <a:lnTo>
                  <a:pt x="1157604" y="3809"/>
                </a:lnTo>
                <a:lnTo>
                  <a:pt x="1161415" y="7619"/>
                </a:lnTo>
                <a:lnTo>
                  <a:pt x="1165225" y="7619"/>
                </a:lnTo>
                <a:lnTo>
                  <a:pt x="1165225" y="257124"/>
                </a:lnTo>
                <a:lnTo>
                  <a:pt x="1161415" y="257124"/>
                </a:lnTo>
                <a:lnTo>
                  <a:pt x="1157604" y="260934"/>
                </a:lnTo>
                <a:close/>
              </a:path>
              <a:path w="1165225" h="264795">
                <a:moveTo>
                  <a:pt x="1165225" y="7619"/>
                </a:moveTo>
                <a:lnTo>
                  <a:pt x="1161415" y="7619"/>
                </a:lnTo>
                <a:lnTo>
                  <a:pt x="1157604" y="3809"/>
                </a:lnTo>
                <a:lnTo>
                  <a:pt x="1165225" y="3809"/>
                </a:lnTo>
                <a:lnTo>
                  <a:pt x="1165225" y="7619"/>
                </a:lnTo>
                <a:close/>
              </a:path>
              <a:path w="1165225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165225" h="264795">
                <a:moveTo>
                  <a:pt x="1157604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157604" y="257124"/>
                </a:lnTo>
                <a:lnTo>
                  <a:pt x="1157604" y="260934"/>
                </a:lnTo>
                <a:close/>
              </a:path>
              <a:path w="1165225" h="264795">
                <a:moveTo>
                  <a:pt x="1165225" y="260934"/>
                </a:moveTo>
                <a:lnTo>
                  <a:pt x="1157604" y="260934"/>
                </a:lnTo>
                <a:lnTo>
                  <a:pt x="1161415" y="257124"/>
                </a:lnTo>
                <a:lnTo>
                  <a:pt x="1165225" y="257124"/>
                </a:lnTo>
                <a:lnTo>
                  <a:pt x="116522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/>
          <p:nvPr/>
        </p:nvSpPr>
        <p:spPr>
          <a:xfrm>
            <a:off x="7733030" y="3723182"/>
            <a:ext cx="49212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20">
                <a:latin typeface="Arial"/>
                <a:cs typeface="Arial"/>
              </a:rPr>
              <a:t>Ma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erial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2334767" y="3697223"/>
            <a:ext cx="1242060" cy="257810"/>
          </a:xfrm>
          <a:custGeom>
            <a:avLst/>
            <a:gdLst/>
            <a:ahLst/>
            <a:cxnLst/>
            <a:rect l="l" t="t" r="r" b="b"/>
            <a:pathLst>
              <a:path w="1242060" h="257810">
                <a:moveTo>
                  <a:pt x="1242059" y="257555"/>
                </a:moveTo>
                <a:lnTo>
                  <a:pt x="0" y="257555"/>
                </a:lnTo>
                <a:lnTo>
                  <a:pt x="0" y="0"/>
                </a:lnTo>
                <a:lnTo>
                  <a:pt x="1242059" y="0"/>
                </a:lnTo>
                <a:lnTo>
                  <a:pt x="1242059" y="257555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2331351" y="3693337"/>
            <a:ext cx="1249045" cy="264795"/>
          </a:xfrm>
          <a:custGeom>
            <a:avLst/>
            <a:gdLst/>
            <a:ahLst/>
            <a:cxnLst/>
            <a:rect l="l" t="t" r="r" b="b"/>
            <a:pathLst>
              <a:path w="1249045" h="264795">
                <a:moveTo>
                  <a:pt x="1249045" y="264744"/>
                </a:moveTo>
                <a:lnTo>
                  <a:pt x="0" y="264744"/>
                </a:lnTo>
                <a:lnTo>
                  <a:pt x="0" y="0"/>
                </a:lnTo>
                <a:lnTo>
                  <a:pt x="1249045" y="0"/>
                </a:lnTo>
                <a:lnTo>
                  <a:pt x="1249045" y="3809"/>
                </a:lnTo>
                <a:lnTo>
                  <a:pt x="7619" y="3809"/>
                </a:lnTo>
                <a:lnTo>
                  <a:pt x="3810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10" y="257124"/>
                </a:lnTo>
                <a:lnTo>
                  <a:pt x="7619" y="260934"/>
                </a:lnTo>
                <a:lnTo>
                  <a:pt x="1249045" y="260934"/>
                </a:lnTo>
                <a:lnTo>
                  <a:pt x="1249045" y="264744"/>
                </a:lnTo>
                <a:close/>
              </a:path>
              <a:path w="1249045" h="264795">
                <a:moveTo>
                  <a:pt x="7619" y="7619"/>
                </a:moveTo>
                <a:lnTo>
                  <a:pt x="3810" y="7619"/>
                </a:lnTo>
                <a:lnTo>
                  <a:pt x="7619" y="3809"/>
                </a:lnTo>
                <a:lnTo>
                  <a:pt x="7619" y="7619"/>
                </a:lnTo>
                <a:close/>
              </a:path>
              <a:path w="1249045" h="264795">
                <a:moveTo>
                  <a:pt x="1241425" y="7619"/>
                </a:moveTo>
                <a:lnTo>
                  <a:pt x="7619" y="7619"/>
                </a:lnTo>
                <a:lnTo>
                  <a:pt x="7619" y="3809"/>
                </a:lnTo>
                <a:lnTo>
                  <a:pt x="1241425" y="3809"/>
                </a:lnTo>
                <a:lnTo>
                  <a:pt x="1241425" y="7619"/>
                </a:lnTo>
                <a:close/>
              </a:path>
              <a:path w="1249045" h="264795">
                <a:moveTo>
                  <a:pt x="1241425" y="260934"/>
                </a:moveTo>
                <a:lnTo>
                  <a:pt x="1241425" y="3809"/>
                </a:lnTo>
                <a:lnTo>
                  <a:pt x="1245234" y="7619"/>
                </a:lnTo>
                <a:lnTo>
                  <a:pt x="1249045" y="7619"/>
                </a:lnTo>
                <a:lnTo>
                  <a:pt x="1249045" y="257124"/>
                </a:lnTo>
                <a:lnTo>
                  <a:pt x="1245234" y="257124"/>
                </a:lnTo>
                <a:lnTo>
                  <a:pt x="1241425" y="260934"/>
                </a:lnTo>
                <a:close/>
              </a:path>
              <a:path w="1249045" h="264795">
                <a:moveTo>
                  <a:pt x="1249045" y="7619"/>
                </a:moveTo>
                <a:lnTo>
                  <a:pt x="1245234" y="7619"/>
                </a:lnTo>
                <a:lnTo>
                  <a:pt x="1241425" y="3809"/>
                </a:lnTo>
                <a:lnTo>
                  <a:pt x="1249045" y="3809"/>
                </a:lnTo>
                <a:lnTo>
                  <a:pt x="1249045" y="7619"/>
                </a:lnTo>
                <a:close/>
              </a:path>
              <a:path w="1249045" h="264795">
                <a:moveTo>
                  <a:pt x="7619" y="260934"/>
                </a:moveTo>
                <a:lnTo>
                  <a:pt x="3810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1249045" h="264795">
                <a:moveTo>
                  <a:pt x="1241425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1241425" y="257124"/>
                </a:lnTo>
                <a:lnTo>
                  <a:pt x="1241425" y="260934"/>
                </a:lnTo>
                <a:close/>
              </a:path>
              <a:path w="1249045" h="264795">
                <a:moveTo>
                  <a:pt x="1249045" y="260934"/>
                </a:moveTo>
                <a:lnTo>
                  <a:pt x="1241425" y="260934"/>
                </a:lnTo>
                <a:lnTo>
                  <a:pt x="1245234" y="257124"/>
                </a:lnTo>
                <a:lnTo>
                  <a:pt x="1249045" y="257124"/>
                </a:lnTo>
                <a:lnTo>
                  <a:pt x="124904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 txBox="1"/>
          <p:nvPr/>
        </p:nvSpPr>
        <p:spPr>
          <a:xfrm>
            <a:off x="2775216" y="3723182"/>
            <a:ext cx="36068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O</a:t>
            </a:r>
            <a:r>
              <a:rPr dirty="0" sz="1000" spc="10">
                <a:latin typeface="Arial"/>
                <a:cs typeface="Arial"/>
              </a:rPr>
              <a:t>rder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965447" y="3697223"/>
            <a:ext cx="1405255" cy="257810"/>
          </a:xfrm>
          <a:custGeom>
            <a:avLst/>
            <a:gdLst/>
            <a:ahLst/>
            <a:cxnLst/>
            <a:rect l="l" t="t" r="r" b="b"/>
            <a:pathLst>
              <a:path w="1405254" h="257810">
                <a:moveTo>
                  <a:pt x="1405127" y="257555"/>
                </a:moveTo>
                <a:lnTo>
                  <a:pt x="0" y="257555"/>
                </a:lnTo>
                <a:lnTo>
                  <a:pt x="0" y="0"/>
                </a:lnTo>
                <a:lnTo>
                  <a:pt x="1405127" y="0"/>
                </a:lnTo>
                <a:lnTo>
                  <a:pt x="1405127" y="257555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961396" y="3693337"/>
            <a:ext cx="1412875" cy="264795"/>
          </a:xfrm>
          <a:custGeom>
            <a:avLst/>
            <a:gdLst/>
            <a:ahLst/>
            <a:cxnLst/>
            <a:rect l="l" t="t" r="r" b="b"/>
            <a:pathLst>
              <a:path w="1412875" h="264795">
                <a:moveTo>
                  <a:pt x="1412875" y="264744"/>
                </a:moveTo>
                <a:lnTo>
                  <a:pt x="0" y="264744"/>
                </a:lnTo>
                <a:lnTo>
                  <a:pt x="0" y="0"/>
                </a:lnTo>
                <a:lnTo>
                  <a:pt x="1412875" y="0"/>
                </a:lnTo>
                <a:lnTo>
                  <a:pt x="1412875" y="3809"/>
                </a:lnTo>
                <a:lnTo>
                  <a:pt x="7620" y="3809"/>
                </a:lnTo>
                <a:lnTo>
                  <a:pt x="3810" y="7619"/>
                </a:lnTo>
                <a:lnTo>
                  <a:pt x="7620" y="7619"/>
                </a:lnTo>
                <a:lnTo>
                  <a:pt x="7620" y="257124"/>
                </a:lnTo>
                <a:lnTo>
                  <a:pt x="3810" y="257124"/>
                </a:lnTo>
                <a:lnTo>
                  <a:pt x="7620" y="260934"/>
                </a:lnTo>
                <a:lnTo>
                  <a:pt x="1412875" y="260934"/>
                </a:lnTo>
                <a:lnTo>
                  <a:pt x="1412875" y="264744"/>
                </a:lnTo>
                <a:close/>
              </a:path>
              <a:path w="1412875" h="264795">
                <a:moveTo>
                  <a:pt x="7620" y="7619"/>
                </a:moveTo>
                <a:lnTo>
                  <a:pt x="3810" y="7619"/>
                </a:lnTo>
                <a:lnTo>
                  <a:pt x="7620" y="3809"/>
                </a:lnTo>
                <a:lnTo>
                  <a:pt x="7620" y="7619"/>
                </a:lnTo>
                <a:close/>
              </a:path>
              <a:path w="1412875" h="264795">
                <a:moveTo>
                  <a:pt x="1405255" y="7619"/>
                </a:moveTo>
                <a:lnTo>
                  <a:pt x="7620" y="7619"/>
                </a:lnTo>
                <a:lnTo>
                  <a:pt x="7620" y="3809"/>
                </a:lnTo>
                <a:lnTo>
                  <a:pt x="1405255" y="3809"/>
                </a:lnTo>
                <a:lnTo>
                  <a:pt x="1405255" y="7619"/>
                </a:lnTo>
                <a:close/>
              </a:path>
              <a:path w="1412875" h="264795">
                <a:moveTo>
                  <a:pt x="1405255" y="260934"/>
                </a:moveTo>
                <a:lnTo>
                  <a:pt x="1405255" y="3809"/>
                </a:lnTo>
                <a:lnTo>
                  <a:pt x="1409064" y="7619"/>
                </a:lnTo>
                <a:lnTo>
                  <a:pt x="1412875" y="7619"/>
                </a:lnTo>
                <a:lnTo>
                  <a:pt x="1412875" y="257124"/>
                </a:lnTo>
                <a:lnTo>
                  <a:pt x="1409064" y="257124"/>
                </a:lnTo>
                <a:lnTo>
                  <a:pt x="1405255" y="260934"/>
                </a:lnTo>
                <a:close/>
              </a:path>
              <a:path w="1412875" h="264795">
                <a:moveTo>
                  <a:pt x="1412875" y="7619"/>
                </a:moveTo>
                <a:lnTo>
                  <a:pt x="1409064" y="7619"/>
                </a:lnTo>
                <a:lnTo>
                  <a:pt x="1405255" y="3809"/>
                </a:lnTo>
                <a:lnTo>
                  <a:pt x="1412875" y="3809"/>
                </a:lnTo>
                <a:lnTo>
                  <a:pt x="1412875" y="7619"/>
                </a:lnTo>
                <a:close/>
              </a:path>
              <a:path w="1412875" h="264795">
                <a:moveTo>
                  <a:pt x="7620" y="260934"/>
                </a:moveTo>
                <a:lnTo>
                  <a:pt x="3810" y="257124"/>
                </a:lnTo>
                <a:lnTo>
                  <a:pt x="7620" y="257124"/>
                </a:lnTo>
                <a:lnTo>
                  <a:pt x="7620" y="260934"/>
                </a:lnTo>
                <a:close/>
              </a:path>
              <a:path w="1412875" h="264795">
                <a:moveTo>
                  <a:pt x="1405255" y="260934"/>
                </a:moveTo>
                <a:lnTo>
                  <a:pt x="7620" y="260934"/>
                </a:lnTo>
                <a:lnTo>
                  <a:pt x="7620" y="257124"/>
                </a:lnTo>
                <a:lnTo>
                  <a:pt x="1405255" y="257124"/>
                </a:lnTo>
                <a:lnTo>
                  <a:pt x="1405255" y="260934"/>
                </a:lnTo>
                <a:close/>
              </a:path>
              <a:path w="1412875" h="264795">
                <a:moveTo>
                  <a:pt x="1412875" y="260934"/>
                </a:moveTo>
                <a:lnTo>
                  <a:pt x="1405255" y="260934"/>
                </a:lnTo>
                <a:lnTo>
                  <a:pt x="1409064" y="257124"/>
                </a:lnTo>
                <a:lnTo>
                  <a:pt x="1412875" y="257124"/>
                </a:lnTo>
                <a:lnTo>
                  <a:pt x="1412875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 txBox="1"/>
          <p:nvPr/>
        </p:nvSpPr>
        <p:spPr>
          <a:xfrm>
            <a:off x="4396371" y="3723182"/>
            <a:ext cx="542290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 spc="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u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hori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15">
                <a:latin typeface="Arial"/>
                <a:cs typeface="Arial"/>
              </a:rPr>
              <a:t>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1025652" y="3697223"/>
            <a:ext cx="859790" cy="257810"/>
          </a:xfrm>
          <a:custGeom>
            <a:avLst/>
            <a:gdLst/>
            <a:ahLst/>
            <a:cxnLst/>
            <a:rect l="l" t="t" r="r" b="b"/>
            <a:pathLst>
              <a:path w="859789" h="257810">
                <a:moveTo>
                  <a:pt x="859535" y="257555"/>
                </a:moveTo>
                <a:lnTo>
                  <a:pt x="0" y="257555"/>
                </a:lnTo>
                <a:lnTo>
                  <a:pt x="0" y="0"/>
                </a:lnTo>
                <a:lnTo>
                  <a:pt x="859535" y="0"/>
                </a:lnTo>
                <a:lnTo>
                  <a:pt x="859535" y="257555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021943" y="3693337"/>
            <a:ext cx="867410" cy="264795"/>
          </a:xfrm>
          <a:custGeom>
            <a:avLst/>
            <a:gdLst/>
            <a:ahLst/>
            <a:cxnLst/>
            <a:rect l="l" t="t" r="r" b="b"/>
            <a:pathLst>
              <a:path w="867410" h="264795">
                <a:moveTo>
                  <a:pt x="866990" y="264744"/>
                </a:moveTo>
                <a:lnTo>
                  <a:pt x="0" y="264744"/>
                </a:lnTo>
                <a:lnTo>
                  <a:pt x="0" y="0"/>
                </a:lnTo>
                <a:lnTo>
                  <a:pt x="866990" y="0"/>
                </a:lnTo>
                <a:lnTo>
                  <a:pt x="866990" y="3809"/>
                </a:lnTo>
                <a:lnTo>
                  <a:pt x="7619" y="3809"/>
                </a:lnTo>
                <a:lnTo>
                  <a:pt x="3809" y="7619"/>
                </a:lnTo>
                <a:lnTo>
                  <a:pt x="7619" y="7619"/>
                </a:lnTo>
                <a:lnTo>
                  <a:pt x="7619" y="257124"/>
                </a:lnTo>
                <a:lnTo>
                  <a:pt x="3809" y="257124"/>
                </a:lnTo>
                <a:lnTo>
                  <a:pt x="7619" y="260934"/>
                </a:lnTo>
                <a:lnTo>
                  <a:pt x="866990" y="260934"/>
                </a:lnTo>
                <a:lnTo>
                  <a:pt x="866990" y="264744"/>
                </a:lnTo>
                <a:close/>
              </a:path>
              <a:path w="867410" h="264795">
                <a:moveTo>
                  <a:pt x="7619" y="7619"/>
                </a:moveTo>
                <a:lnTo>
                  <a:pt x="3809" y="7619"/>
                </a:lnTo>
                <a:lnTo>
                  <a:pt x="7619" y="3809"/>
                </a:lnTo>
                <a:lnTo>
                  <a:pt x="7619" y="7619"/>
                </a:lnTo>
                <a:close/>
              </a:path>
              <a:path w="867410" h="264795">
                <a:moveTo>
                  <a:pt x="859370" y="7619"/>
                </a:moveTo>
                <a:lnTo>
                  <a:pt x="7619" y="7619"/>
                </a:lnTo>
                <a:lnTo>
                  <a:pt x="7619" y="3809"/>
                </a:lnTo>
                <a:lnTo>
                  <a:pt x="859370" y="3809"/>
                </a:lnTo>
                <a:lnTo>
                  <a:pt x="859370" y="7619"/>
                </a:lnTo>
                <a:close/>
              </a:path>
              <a:path w="867410" h="264795">
                <a:moveTo>
                  <a:pt x="859370" y="260934"/>
                </a:moveTo>
                <a:lnTo>
                  <a:pt x="859370" y="3809"/>
                </a:lnTo>
                <a:lnTo>
                  <a:pt x="863180" y="7619"/>
                </a:lnTo>
                <a:lnTo>
                  <a:pt x="866990" y="7619"/>
                </a:lnTo>
                <a:lnTo>
                  <a:pt x="866990" y="257124"/>
                </a:lnTo>
                <a:lnTo>
                  <a:pt x="863180" y="257124"/>
                </a:lnTo>
                <a:lnTo>
                  <a:pt x="859370" y="260934"/>
                </a:lnTo>
                <a:close/>
              </a:path>
              <a:path w="867410" h="264795">
                <a:moveTo>
                  <a:pt x="866990" y="7619"/>
                </a:moveTo>
                <a:lnTo>
                  <a:pt x="863180" y="7619"/>
                </a:lnTo>
                <a:lnTo>
                  <a:pt x="859370" y="3809"/>
                </a:lnTo>
                <a:lnTo>
                  <a:pt x="866990" y="3809"/>
                </a:lnTo>
                <a:lnTo>
                  <a:pt x="866990" y="7619"/>
                </a:lnTo>
                <a:close/>
              </a:path>
              <a:path w="867410" h="264795">
                <a:moveTo>
                  <a:pt x="7619" y="260934"/>
                </a:moveTo>
                <a:lnTo>
                  <a:pt x="3809" y="257124"/>
                </a:lnTo>
                <a:lnTo>
                  <a:pt x="7619" y="257124"/>
                </a:lnTo>
                <a:lnTo>
                  <a:pt x="7619" y="260934"/>
                </a:lnTo>
                <a:close/>
              </a:path>
              <a:path w="867410" h="264795">
                <a:moveTo>
                  <a:pt x="859370" y="260934"/>
                </a:moveTo>
                <a:lnTo>
                  <a:pt x="7619" y="260934"/>
                </a:lnTo>
                <a:lnTo>
                  <a:pt x="7619" y="257124"/>
                </a:lnTo>
                <a:lnTo>
                  <a:pt x="859370" y="257124"/>
                </a:lnTo>
                <a:lnTo>
                  <a:pt x="859370" y="260934"/>
                </a:lnTo>
                <a:close/>
              </a:path>
              <a:path w="867410" h="264795">
                <a:moveTo>
                  <a:pt x="866990" y="260934"/>
                </a:moveTo>
                <a:lnTo>
                  <a:pt x="859370" y="260934"/>
                </a:lnTo>
                <a:lnTo>
                  <a:pt x="863180" y="257124"/>
                </a:lnTo>
                <a:lnTo>
                  <a:pt x="866990" y="257124"/>
                </a:lnTo>
                <a:lnTo>
                  <a:pt x="866990" y="260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/>
          <p:nvPr/>
        </p:nvSpPr>
        <p:spPr>
          <a:xfrm>
            <a:off x="1103858" y="3721912"/>
            <a:ext cx="49466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latin typeface="Arial"/>
                <a:cs typeface="Arial"/>
              </a:rPr>
              <a:t>p</a:t>
            </a:r>
            <a:r>
              <a:rPr dirty="0" sz="1100">
                <a:latin typeface="Arial"/>
                <a:cs typeface="Arial"/>
              </a:rPr>
              <a:t>r</a:t>
            </a:r>
            <a:r>
              <a:rPr dirty="0" sz="1100" spc="-5">
                <a:latin typeface="Arial"/>
                <a:cs typeface="Arial"/>
              </a:rPr>
              <a:t>odu</a:t>
            </a:r>
            <a:r>
              <a:rPr dirty="0" sz="1100">
                <a:latin typeface="Arial"/>
                <a:cs typeface="Arial"/>
              </a:rPr>
              <a:t>c</a:t>
            </a:r>
            <a:r>
              <a:rPr dirty="0" sz="110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1" name="object 20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198" name="object 198"/>
          <p:cNvSpPr txBox="1"/>
          <p:nvPr/>
        </p:nvSpPr>
        <p:spPr>
          <a:xfrm rot="19800000">
            <a:off x="676448" y="168797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9" name="object 199"/>
          <p:cNvSpPr txBox="1"/>
          <p:nvPr/>
        </p:nvSpPr>
        <p:spPr>
          <a:xfrm rot="19800000">
            <a:off x="1392738" y="118490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0" name="object 200"/>
          <p:cNvSpPr txBox="1"/>
          <p:nvPr/>
        </p:nvSpPr>
        <p:spPr>
          <a:xfrm rot="19800000">
            <a:off x="6422443" y="320817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90361" y="4790411"/>
            <a:ext cx="1082675" cy="76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"/>
              </a:lnSpc>
            </a:pPr>
            <a:r>
              <a:rPr dirty="0" sz="600" spc="-5">
                <a:solidFill>
                  <a:srgbClr val="E6E6E6"/>
                </a:solidFill>
                <a:latin typeface="MS UI Gothic"/>
                <a:cs typeface="MS UI Gothic"/>
              </a:rPr>
              <a:t>Mega Insight Smart</a:t>
            </a:r>
            <a:r>
              <a:rPr dirty="0" sz="600" spc="-10">
                <a:solidFill>
                  <a:srgbClr val="E6E6E6"/>
                </a:solidFill>
                <a:latin typeface="MS UI Gothic"/>
                <a:cs typeface="MS UI Gothic"/>
              </a:rPr>
              <a:t> </a:t>
            </a:r>
            <a:r>
              <a:rPr dirty="0" sz="600" spc="-5">
                <a:solidFill>
                  <a:srgbClr val="E6E6E6"/>
                </a:solidFill>
                <a:latin typeface="MS UI Gothic"/>
                <a:cs typeface="MS UI Gothic"/>
              </a:rPr>
              <a:t>Manufacturing</a:t>
            </a:r>
            <a:endParaRPr sz="60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224028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Equipment</a:t>
            </a:r>
            <a:r>
              <a:rPr dirty="0" sz="1600" spc="-3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4160520"/>
            <a:ext cx="726948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3063239"/>
            <a:ext cx="7269480" cy="960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1143000"/>
            <a:ext cx="7269480" cy="1645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506" y="4334674"/>
            <a:ext cx="936345" cy="330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6062" y="4400334"/>
            <a:ext cx="42862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990" y="3439680"/>
            <a:ext cx="936861" cy="330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1559" y="3505339"/>
            <a:ext cx="85725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990" y="1719732"/>
            <a:ext cx="936861" cy="330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9199" y="1785391"/>
            <a:ext cx="52197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990" y="553110"/>
            <a:ext cx="936861" cy="3301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5389" y="618769"/>
            <a:ext cx="52959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8908" y="4340352"/>
            <a:ext cx="1868805" cy="317500"/>
          </a:xfrm>
          <a:custGeom>
            <a:avLst/>
            <a:gdLst/>
            <a:ahLst/>
            <a:cxnLst/>
            <a:rect l="l" t="t" r="r" b="b"/>
            <a:pathLst>
              <a:path w="1868805" h="317500">
                <a:moveTo>
                  <a:pt x="1815084" y="316992"/>
                </a:moveTo>
                <a:lnTo>
                  <a:pt x="53339" y="316992"/>
                </a:lnTo>
                <a:lnTo>
                  <a:pt x="32921" y="313223"/>
                </a:lnTo>
                <a:lnTo>
                  <a:pt x="16116" y="302128"/>
                </a:lnTo>
                <a:lnTo>
                  <a:pt x="4587" y="285511"/>
                </a:lnTo>
                <a:lnTo>
                  <a:pt x="0" y="265175"/>
                </a:lnTo>
                <a:lnTo>
                  <a:pt x="0" y="53339"/>
                </a:lnTo>
                <a:lnTo>
                  <a:pt x="4587" y="32593"/>
                </a:lnTo>
                <a:lnTo>
                  <a:pt x="16116" y="15678"/>
                </a:lnTo>
                <a:lnTo>
                  <a:pt x="32921" y="4258"/>
                </a:lnTo>
                <a:lnTo>
                  <a:pt x="53339" y="0"/>
                </a:lnTo>
                <a:lnTo>
                  <a:pt x="1815084" y="0"/>
                </a:lnTo>
                <a:lnTo>
                  <a:pt x="1835602" y="4258"/>
                </a:lnTo>
                <a:lnTo>
                  <a:pt x="1852441" y="15678"/>
                </a:lnTo>
                <a:lnTo>
                  <a:pt x="1863936" y="32593"/>
                </a:lnTo>
                <a:lnTo>
                  <a:pt x="1868424" y="53339"/>
                </a:lnTo>
                <a:lnTo>
                  <a:pt x="1868424" y="265175"/>
                </a:lnTo>
                <a:lnTo>
                  <a:pt x="1863936" y="285511"/>
                </a:lnTo>
                <a:lnTo>
                  <a:pt x="1852441" y="302128"/>
                </a:lnTo>
                <a:lnTo>
                  <a:pt x="1835602" y="313223"/>
                </a:lnTo>
                <a:lnTo>
                  <a:pt x="1815084" y="316992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39176" y="4384598"/>
            <a:ext cx="928369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11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43144" y="4340352"/>
            <a:ext cx="2543810" cy="318770"/>
          </a:xfrm>
          <a:custGeom>
            <a:avLst/>
            <a:gdLst/>
            <a:ahLst/>
            <a:cxnLst/>
            <a:rect l="l" t="t" r="r" b="b"/>
            <a:pathLst>
              <a:path w="2543809" h="318770">
                <a:moveTo>
                  <a:pt x="2490215" y="318515"/>
                </a:moveTo>
                <a:lnTo>
                  <a:pt x="53339" y="318515"/>
                </a:lnTo>
                <a:lnTo>
                  <a:pt x="32864" y="314149"/>
                </a:lnTo>
                <a:lnTo>
                  <a:pt x="16040" y="302694"/>
                </a:lnTo>
                <a:lnTo>
                  <a:pt x="4530" y="285815"/>
                </a:lnTo>
                <a:lnTo>
                  <a:pt x="0" y="265175"/>
                </a:lnTo>
                <a:lnTo>
                  <a:pt x="0" y="53339"/>
                </a:lnTo>
                <a:lnTo>
                  <a:pt x="4530" y="32873"/>
                </a:lnTo>
                <a:lnTo>
                  <a:pt x="16040" y="16054"/>
                </a:lnTo>
                <a:lnTo>
                  <a:pt x="32864" y="4542"/>
                </a:lnTo>
                <a:lnTo>
                  <a:pt x="53339" y="0"/>
                </a:lnTo>
                <a:lnTo>
                  <a:pt x="2490215" y="0"/>
                </a:lnTo>
                <a:lnTo>
                  <a:pt x="2510762" y="4542"/>
                </a:lnTo>
                <a:lnTo>
                  <a:pt x="2527611" y="16054"/>
                </a:lnTo>
                <a:lnTo>
                  <a:pt x="2539097" y="32873"/>
                </a:lnTo>
                <a:lnTo>
                  <a:pt x="2543555" y="53339"/>
                </a:lnTo>
                <a:lnTo>
                  <a:pt x="2543555" y="265175"/>
                </a:lnTo>
                <a:lnTo>
                  <a:pt x="2539097" y="285815"/>
                </a:lnTo>
                <a:lnTo>
                  <a:pt x="2527611" y="302694"/>
                </a:lnTo>
                <a:lnTo>
                  <a:pt x="2510762" y="314149"/>
                </a:lnTo>
                <a:lnTo>
                  <a:pt x="2490215" y="318515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06998" y="4385093"/>
            <a:ext cx="121602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83563" y="3404615"/>
            <a:ext cx="688975" cy="381000"/>
          </a:xfrm>
          <a:custGeom>
            <a:avLst/>
            <a:gdLst/>
            <a:ahLst/>
            <a:cxnLst/>
            <a:rect l="l" t="t" r="r" b="b"/>
            <a:pathLst>
              <a:path w="688975" h="381000">
                <a:moveTo>
                  <a:pt x="499872" y="381000"/>
                </a:moveTo>
                <a:lnTo>
                  <a:pt x="0" y="381000"/>
                </a:lnTo>
                <a:lnTo>
                  <a:pt x="0" y="0"/>
                </a:lnTo>
                <a:lnTo>
                  <a:pt x="499872" y="0"/>
                </a:lnTo>
                <a:lnTo>
                  <a:pt x="688848" y="190500"/>
                </a:lnTo>
                <a:lnTo>
                  <a:pt x="499872" y="38100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76629" y="3398863"/>
            <a:ext cx="705485" cy="393065"/>
          </a:xfrm>
          <a:custGeom>
            <a:avLst/>
            <a:gdLst/>
            <a:ahLst/>
            <a:cxnLst/>
            <a:rect l="l" t="t" r="r" b="b"/>
            <a:pathLst>
              <a:path w="705485" h="393064">
                <a:moveTo>
                  <a:pt x="508888" y="392671"/>
                </a:moveTo>
                <a:lnTo>
                  <a:pt x="0" y="392671"/>
                </a:lnTo>
                <a:lnTo>
                  <a:pt x="0" y="0"/>
                </a:lnTo>
                <a:lnTo>
                  <a:pt x="508888" y="0"/>
                </a:lnTo>
                <a:lnTo>
                  <a:pt x="51523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9971"/>
                </a:lnTo>
                <a:lnTo>
                  <a:pt x="6350" y="379971"/>
                </a:lnTo>
                <a:lnTo>
                  <a:pt x="12700" y="386321"/>
                </a:lnTo>
                <a:lnTo>
                  <a:pt x="515238" y="386321"/>
                </a:lnTo>
                <a:lnTo>
                  <a:pt x="508888" y="392671"/>
                </a:lnTo>
                <a:close/>
              </a:path>
              <a:path w="705485" h="3930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05485" h="393064">
                <a:moveTo>
                  <a:pt x="50363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515239" y="6350"/>
                </a:lnTo>
                <a:lnTo>
                  <a:pt x="519722" y="10833"/>
                </a:lnTo>
                <a:lnTo>
                  <a:pt x="501764" y="10833"/>
                </a:lnTo>
                <a:lnTo>
                  <a:pt x="503631" y="12700"/>
                </a:lnTo>
                <a:close/>
              </a:path>
              <a:path w="705485" h="393064">
                <a:moveTo>
                  <a:pt x="687266" y="196335"/>
                </a:moveTo>
                <a:lnTo>
                  <a:pt x="501764" y="10833"/>
                </a:lnTo>
                <a:lnTo>
                  <a:pt x="506260" y="12700"/>
                </a:lnTo>
                <a:lnTo>
                  <a:pt x="521589" y="12700"/>
                </a:lnTo>
                <a:lnTo>
                  <a:pt x="700747" y="191846"/>
                </a:lnTo>
                <a:lnTo>
                  <a:pt x="691756" y="191846"/>
                </a:lnTo>
                <a:lnTo>
                  <a:pt x="687266" y="196335"/>
                </a:lnTo>
                <a:close/>
              </a:path>
              <a:path w="705485" h="393064">
                <a:moveTo>
                  <a:pt x="521589" y="12700"/>
                </a:moveTo>
                <a:lnTo>
                  <a:pt x="506260" y="12700"/>
                </a:lnTo>
                <a:lnTo>
                  <a:pt x="501764" y="10833"/>
                </a:lnTo>
                <a:lnTo>
                  <a:pt x="519722" y="10833"/>
                </a:lnTo>
                <a:lnTo>
                  <a:pt x="521589" y="12700"/>
                </a:lnTo>
                <a:close/>
              </a:path>
              <a:path w="705485" h="393064">
                <a:moveTo>
                  <a:pt x="691756" y="200825"/>
                </a:moveTo>
                <a:lnTo>
                  <a:pt x="687273" y="196329"/>
                </a:lnTo>
                <a:lnTo>
                  <a:pt x="691756" y="191846"/>
                </a:lnTo>
                <a:lnTo>
                  <a:pt x="691756" y="200825"/>
                </a:lnTo>
                <a:close/>
              </a:path>
              <a:path w="705485" h="393064">
                <a:moveTo>
                  <a:pt x="700735" y="200825"/>
                </a:moveTo>
                <a:lnTo>
                  <a:pt x="691756" y="200825"/>
                </a:lnTo>
                <a:lnTo>
                  <a:pt x="691756" y="191846"/>
                </a:lnTo>
                <a:lnTo>
                  <a:pt x="700747" y="191846"/>
                </a:lnTo>
                <a:lnTo>
                  <a:pt x="705224" y="196335"/>
                </a:lnTo>
                <a:lnTo>
                  <a:pt x="700735" y="200825"/>
                </a:lnTo>
                <a:close/>
              </a:path>
              <a:path w="705485" h="393064">
                <a:moveTo>
                  <a:pt x="501764" y="381838"/>
                </a:moveTo>
                <a:lnTo>
                  <a:pt x="687266" y="196335"/>
                </a:lnTo>
                <a:lnTo>
                  <a:pt x="691756" y="200825"/>
                </a:lnTo>
                <a:lnTo>
                  <a:pt x="700735" y="200825"/>
                </a:lnTo>
                <a:lnTo>
                  <a:pt x="521588" y="379971"/>
                </a:lnTo>
                <a:lnTo>
                  <a:pt x="506260" y="379971"/>
                </a:lnTo>
                <a:lnTo>
                  <a:pt x="501764" y="381838"/>
                </a:lnTo>
                <a:close/>
              </a:path>
              <a:path w="705485" h="393064">
                <a:moveTo>
                  <a:pt x="12700" y="386321"/>
                </a:moveTo>
                <a:lnTo>
                  <a:pt x="6350" y="379971"/>
                </a:lnTo>
                <a:lnTo>
                  <a:pt x="12700" y="379971"/>
                </a:lnTo>
                <a:lnTo>
                  <a:pt x="12700" y="386321"/>
                </a:lnTo>
                <a:close/>
              </a:path>
              <a:path w="705485" h="393064">
                <a:moveTo>
                  <a:pt x="515238" y="386321"/>
                </a:moveTo>
                <a:lnTo>
                  <a:pt x="12700" y="386321"/>
                </a:lnTo>
                <a:lnTo>
                  <a:pt x="12700" y="379971"/>
                </a:lnTo>
                <a:lnTo>
                  <a:pt x="503631" y="379971"/>
                </a:lnTo>
                <a:lnTo>
                  <a:pt x="501764" y="381838"/>
                </a:lnTo>
                <a:lnTo>
                  <a:pt x="519722" y="381838"/>
                </a:lnTo>
                <a:lnTo>
                  <a:pt x="515238" y="386321"/>
                </a:lnTo>
                <a:close/>
              </a:path>
              <a:path w="705485" h="393064">
                <a:moveTo>
                  <a:pt x="519722" y="381838"/>
                </a:moveTo>
                <a:lnTo>
                  <a:pt x="501764" y="381838"/>
                </a:lnTo>
                <a:lnTo>
                  <a:pt x="506260" y="379971"/>
                </a:lnTo>
                <a:lnTo>
                  <a:pt x="521588" y="379971"/>
                </a:lnTo>
                <a:lnTo>
                  <a:pt x="519722" y="38183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42669" y="3496018"/>
            <a:ext cx="47498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archives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21635" y="3404615"/>
            <a:ext cx="1094740" cy="379730"/>
          </a:xfrm>
          <a:custGeom>
            <a:avLst/>
            <a:gdLst/>
            <a:ahLst/>
            <a:cxnLst/>
            <a:rect l="l" t="t" r="r" b="b"/>
            <a:pathLst>
              <a:path w="1094739" h="379729">
                <a:moveTo>
                  <a:pt x="905255" y="379475"/>
                </a:moveTo>
                <a:lnTo>
                  <a:pt x="0" y="379475"/>
                </a:lnTo>
                <a:lnTo>
                  <a:pt x="188975" y="190500"/>
                </a:lnTo>
                <a:lnTo>
                  <a:pt x="0" y="0"/>
                </a:lnTo>
                <a:lnTo>
                  <a:pt x="905255" y="0"/>
                </a:lnTo>
                <a:lnTo>
                  <a:pt x="1094231" y="190500"/>
                </a:lnTo>
                <a:lnTo>
                  <a:pt x="905255" y="379475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06116" y="3398863"/>
            <a:ext cx="1118870" cy="391795"/>
          </a:xfrm>
          <a:custGeom>
            <a:avLst/>
            <a:gdLst/>
            <a:ahLst/>
            <a:cxnLst/>
            <a:rect l="l" t="t" r="r" b="b"/>
            <a:pathLst>
              <a:path w="1118870" h="391795">
                <a:moveTo>
                  <a:pt x="195827" y="195827"/>
                </a:moveTo>
                <a:lnTo>
                  <a:pt x="0" y="0"/>
                </a:lnTo>
                <a:lnTo>
                  <a:pt x="923035" y="0"/>
                </a:lnTo>
                <a:lnTo>
                  <a:pt x="924890" y="1854"/>
                </a:lnTo>
                <a:lnTo>
                  <a:pt x="19824" y="1854"/>
                </a:lnTo>
                <a:lnTo>
                  <a:pt x="15328" y="12700"/>
                </a:lnTo>
                <a:lnTo>
                  <a:pt x="30670" y="12700"/>
                </a:lnTo>
                <a:lnTo>
                  <a:pt x="209308" y="191338"/>
                </a:lnTo>
                <a:lnTo>
                  <a:pt x="200317" y="191338"/>
                </a:lnTo>
                <a:lnTo>
                  <a:pt x="195827" y="195827"/>
                </a:lnTo>
                <a:close/>
              </a:path>
              <a:path w="1118870" h="391795">
                <a:moveTo>
                  <a:pt x="30670" y="12700"/>
                </a:moveTo>
                <a:lnTo>
                  <a:pt x="15328" y="12700"/>
                </a:lnTo>
                <a:lnTo>
                  <a:pt x="19824" y="1854"/>
                </a:lnTo>
                <a:lnTo>
                  <a:pt x="30670" y="12700"/>
                </a:lnTo>
                <a:close/>
              </a:path>
              <a:path w="1118870" h="391795">
                <a:moveTo>
                  <a:pt x="917790" y="12700"/>
                </a:moveTo>
                <a:lnTo>
                  <a:pt x="30670" y="12700"/>
                </a:lnTo>
                <a:lnTo>
                  <a:pt x="19824" y="1854"/>
                </a:lnTo>
                <a:lnTo>
                  <a:pt x="924890" y="1854"/>
                </a:lnTo>
                <a:lnTo>
                  <a:pt x="933869" y="10833"/>
                </a:lnTo>
                <a:lnTo>
                  <a:pt x="915923" y="10833"/>
                </a:lnTo>
                <a:lnTo>
                  <a:pt x="917790" y="12700"/>
                </a:lnTo>
                <a:close/>
              </a:path>
              <a:path w="1118870" h="391795">
                <a:moveTo>
                  <a:pt x="1100906" y="195827"/>
                </a:moveTo>
                <a:lnTo>
                  <a:pt x="915923" y="10833"/>
                </a:lnTo>
                <a:lnTo>
                  <a:pt x="920407" y="12700"/>
                </a:lnTo>
                <a:lnTo>
                  <a:pt x="935736" y="12700"/>
                </a:lnTo>
                <a:lnTo>
                  <a:pt x="1114386" y="191338"/>
                </a:lnTo>
                <a:lnTo>
                  <a:pt x="1105395" y="191338"/>
                </a:lnTo>
                <a:lnTo>
                  <a:pt x="1100906" y="195827"/>
                </a:lnTo>
                <a:close/>
              </a:path>
              <a:path w="1118870" h="391795">
                <a:moveTo>
                  <a:pt x="935736" y="12700"/>
                </a:moveTo>
                <a:lnTo>
                  <a:pt x="920407" y="12700"/>
                </a:lnTo>
                <a:lnTo>
                  <a:pt x="915923" y="10833"/>
                </a:lnTo>
                <a:lnTo>
                  <a:pt x="933869" y="10833"/>
                </a:lnTo>
                <a:lnTo>
                  <a:pt x="935736" y="12700"/>
                </a:lnTo>
                <a:close/>
              </a:path>
              <a:path w="1118870" h="391795">
                <a:moveTo>
                  <a:pt x="200317" y="200317"/>
                </a:moveTo>
                <a:lnTo>
                  <a:pt x="195833" y="195821"/>
                </a:lnTo>
                <a:lnTo>
                  <a:pt x="200317" y="191338"/>
                </a:lnTo>
                <a:lnTo>
                  <a:pt x="200317" y="200317"/>
                </a:lnTo>
                <a:close/>
              </a:path>
              <a:path w="1118870" h="391795">
                <a:moveTo>
                  <a:pt x="209296" y="200317"/>
                </a:moveTo>
                <a:lnTo>
                  <a:pt x="200317" y="200317"/>
                </a:lnTo>
                <a:lnTo>
                  <a:pt x="200317" y="191338"/>
                </a:lnTo>
                <a:lnTo>
                  <a:pt x="209308" y="191338"/>
                </a:lnTo>
                <a:lnTo>
                  <a:pt x="213785" y="195827"/>
                </a:lnTo>
                <a:lnTo>
                  <a:pt x="209296" y="200317"/>
                </a:lnTo>
                <a:close/>
              </a:path>
              <a:path w="1118870" h="391795">
                <a:moveTo>
                  <a:pt x="1105395" y="200317"/>
                </a:moveTo>
                <a:lnTo>
                  <a:pt x="1100912" y="195821"/>
                </a:lnTo>
                <a:lnTo>
                  <a:pt x="1105395" y="191338"/>
                </a:lnTo>
                <a:lnTo>
                  <a:pt x="1105395" y="200317"/>
                </a:lnTo>
                <a:close/>
              </a:path>
              <a:path w="1118870" h="391795">
                <a:moveTo>
                  <a:pt x="1114374" y="200317"/>
                </a:moveTo>
                <a:lnTo>
                  <a:pt x="1105395" y="200317"/>
                </a:lnTo>
                <a:lnTo>
                  <a:pt x="1105395" y="191338"/>
                </a:lnTo>
                <a:lnTo>
                  <a:pt x="1114386" y="191338"/>
                </a:lnTo>
                <a:lnTo>
                  <a:pt x="1118863" y="195827"/>
                </a:lnTo>
                <a:lnTo>
                  <a:pt x="1114374" y="200317"/>
                </a:lnTo>
                <a:close/>
              </a:path>
              <a:path w="1118870" h="391795">
                <a:moveTo>
                  <a:pt x="923035" y="391655"/>
                </a:moveTo>
                <a:lnTo>
                  <a:pt x="0" y="391655"/>
                </a:lnTo>
                <a:lnTo>
                  <a:pt x="195827" y="195827"/>
                </a:lnTo>
                <a:lnTo>
                  <a:pt x="200317" y="200317"/>
                </a:lnTo>
                <a:lnTo>
                  <a:pt x="209296" y="200317"/>
                </a:lnTo>
                <a:lnTo>
                  <a:pt x="30669" y="378955"/>
                </a:lnTo>
                <a:lnTo>
                  <a:pt x="15328" y="378955"/>
                </a:lnTo>
                <a:lnTo>
                  <a:pt x="19824" y="389801"/>
                </a:lnTo>
                <a:lnTo>
                  <a:pt x="924890" y="389801"/>
                </a:lnTo>
                <a:lnTo>
                  <a:pt x="923035" y="391655"/>
                </a:lnTo>
                <a:close/>
              </a:path>
              <a:path w="1118870" h="391795">
                <a:moveTo>
                  <a:pt x="915923" y="380822"/>
                </a:moveTo>
                <a:lnTo>
                  <a:pt x="1100906" y="195827"/>
                </a:lnTo>
                <a:lnTo>
                  <a:pt x="1105395" y="200317"/>
                </a:lnTo>
                <a:lnTo>
                  <a:pt x="1114374" y="200317"/>
                </a:lnTo>
                <a:lnTo>
                  <a:pt x="935735" y="378955"/>
                </a:lnTo>
                <a:lnTo>
                  <a:pt x="920407" y="378955"/>
                </a:lnTo>
                <a:lnTo>
                  <a:pt x="915923" y="380822"/>
                </a:lnTo>
                <a:close/>
              </a:path>
              <a:path w="1118870" h="391795">
                <a:moveTo>
                  <a:pt x="19824" y="389801"/>
                </a:moveTo>
                <a:lnTo>
                  <a:pt x="15328" y="378955"/>
                </a:lnTo>
                <a:lnTo>
                  <a:pt x="30669" y="378955"/>
                </a:lnTo>
                <a:lnTo>
                  <a:pt x="19824" y="389801"/>
                </a:lnTo>
                <a:close/>
              </a:path>
              <a:path w="1118870" h="391795">
                <a:moveTo>
                  <a:pt x="924890" y="389801"/>
                </a:moveTo>
                <a:lnTo>
                  <a:pt x="19824" y="389801"/>
                </a:lnTo>
                <a:lnTo>
                  <a:pt x="30669" y="378955"/>
                </a:lnTo>
                <a:lnTo>
                  <a:pt x="917790" y="378955"/>
                </a:lnTo>
                <a:lnTo>
                  <a:pt x="915923" y="380822"/>
                </a:lnTo>
                <a:lnTo>
                  <a:pt x="933869" y="380822"/>
                </a:lnTo>
                <a:lnTo>
                  <a:pt x="924890" y="389801"/>
                </a:lnTo>
                <a:close/>
              </a:path>
              <a:path w="1118870" h="391795">
                <a:moveTo>
                  <a:pt x="933869" y="380822"/>
                </a:moveTo>
                <a:lnTo>
                  <a:pt x="915923" y="380822"/>
                </a:lnTo>
                <a:lnTo>
                  <a:pt x="920407" y="378955"/>
                </a:lnTo>
                <a:lnTo>
                  <a:pt x="935735" y="378955"/>
                </a:lnTo>
                <a:lnTo>
                  <a:pt x="933869" y="38082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730309" y="3429977"/>
            <a:ext cx="475615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76200" marR="5080" indent="-64135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unn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ng  status</a:t>
            </a:r>
            <a:endParaRPr sz="9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57727" y="3404615"/>
            <a:ext cx="1004569" cy="379730"/>
          </a:xfrm>
          <a:custGeom>
            <a:avLst/>
            <a:gdLst/>
            <a:ahLst/>
            <a:cxnLst/>
            <a:rect l="l" t="t" r="r" b="b"/>
            <a:pathLst>
              <a:path w="1004570" h="379729">
                <a:moveTo>
                  <a:pt x="815339" y="379475"/>
                </a:moveTo>
                <a:lnTo>
                  <a:pt x="0" y="379475"/>
                </a:lnTo>
                <a:lnTo>
                  <a:pt x="188975" y="190500"/>
                </a:lnTo>
                <a:lnTo>
                  <a:pt x="0" y="0"/>
                </a:lnTo>
                <a:lnTo>
                  <a:pt x="815339" y="0"/>
                </a:lnTo>
                <a:lnTo>
                  <a:pt x="1004316" y="190500"/>
                </a:lnTo>
                <a:lnTo>
                  <a:pt x="815339" y="379475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41865" y="3398863"/>
            <a:ext cx="1029335" cy="391795"/>
          </a:xfrm>
          <a:custGeom>
            <a:avLst/>
            <a:gdLst/>
            <a:ahLst/>
            <a:cxnLst/>
            <a:rect l="l" t="t" r="r" b="b"/>
            <a:pathLst>
              <a:path w="1029335" h="391795">
                <a:moveTo>
                  <a:pt x="195840" y="195827"/>
                </a:moveTo>
                <a:lnTo>
                  <a:pt x="0" y="0"/>
                </a:lnTo>
                <a:lnTo>
                  <a:pt x="833335" y="0"/>
                </a:lnTo>
                <a:lnTo>
                  <a:pt x="835190" y="1854"/>
                </a:lnTo>
                <a:lnTo>
                  <a:pt x="19824" y="1854"/>
                </a:lnTo>
                <a:lnTo>
                  <a:pt x="15328" y="12700"/>
                </a:lnTo>
                <a:lnTo>
                  <a:pt x="30670" y="12700"/>
                </a:lnTo>
                <a:lnTo>
                  <a:pt x="209308" y="191338"/>
                </a:lnTo>
                <a:lnTo>
                  <a:pt x="200329" y="191338"/>
                </a:lnTo>
                <a:lnTo>
                  <a:pt x="195840" y="195827"/>
                </a:lnTo>
                <a:close/>
              </a:path>
              <a:path w="1029335" h="391795">
                <a:moveTo>
                  <a:pt x="30670" y="12700"/>
                </a:moveTo>
                <a:lnTo>
                  <a:pt x="15328" y="12700"/>
                </a:lnTo>
                <a:lnTo>
                  <a:pt x="19824" y="1854"/>
                </a:lnTo>
                <a:lnTo>
                  <a:pt x="30670" y="12700"/>
                </a:lnTo>
                <a:close/>
              </a:path>
              <a:path w="1029335" h="391795">
                <a:moveTo>
                  <a:pt x="828090" y="12700"/>
                </a:moveTo>
                <a:lnTo>
                  <a:pt x="30670" y="12700"/>
                </a:lnTo>
                <a:lnTo>
                  <a:pt x="19824" y="1854"/>
                </a:lnTo>
                <a:lnTo>
                  <a:pt x="835190" y="1854"/>
                </a:lnTo>
                <a:lnTo>
                  <a:pt x="844169" y="10833"/>
                </a:lnTo>
                <a:lnTo>
                  <a:pt x="826223" y="10833"/>
                </a:lnTo>
                <a:lnTo>
                  <a:pt x="828090" y="12700"/>
                </a:lnTo>
                <a:close/>
              </a:path>
              <a:path w="1029335" h="391795">
                <a:moveTo>
                  <a:pt x="1011206" y="195827"/>
                </a:moveTo>
                <a:lnTo>
                  <a:pt x="826223" y="10833"/>
                </a:lnTo>
                <a:lnTo>
                  <a:pt x="830707" y="12700"/>
                </a:lnTo>
                <a:lnTo>
                  <a:pt x="846036" y="12700"/>
                </a:lnTo>
                <a:lnTo>
                  <a:pt x="1024686" y="191338"/>
                </a:lnTo>
                <a:lnTo>
                  <a:pt x="1015695" y="191338"/>
                </a:lnTo>
                <a:lnTo>
                  <a:pt x="1011206" y="195827"/>
                </a:lnTo>
                <a:close/>
              </a:path>
              <a:path w="1029335" h="391795">
                <a:moveTo>
                  <a:pt x="846036" y="12700"/>
                </a:moveTo>
                <a:lnTo>
                  <a:pt x="830707" y="12700"/>
                </a:lnTo>
                <a:lnTo>
                  <a:pt x="826223" y="10833"/>
                </a:lnTo>
                <a:lnTo>
                  <a:pt x="844169" y="10833"/>
                </a:lnTo>
                <a:lnTo>
                  <a:pt x="846036" y="12700"/>
                </a:lnTo>
                <a:close/>
              </a:path>
              <a:path w="1029335" h="391795">
                <a:moveTo>
                  <a:pt x="200329" y="200317"/>
                </a:moveTo>
                <a:lnTo>
                  <a:pt x="195846" y="195821"/>
                </a:lnTo>
                <a:lnTo>
                  <a:pt x="200329" y="191338"/>
                </a:lnTo>
                <a:lnTo>
                  <a:pt x="200329" y="200317"/>
                </a:lnTo>
                <a:close/>
              </a:path>
              <a:path w="1029335" h="391795">
                <a:moveTo>
                  <a:pt x="209296" y="200317"/>
                </a:moveTo>
                <a:lnTo>
                  <a:pt x="200329" y="200317"/>
                </a:lnTo>
                <a:lnTo>
                  <a:pt x="200329" y="191338"/>
                </a:lnTo>
                <a:lnTo>
                  <a:pt x="209308" y="191338"/>
                </a:lnTo>
                <a:lnTo>
                  <a:pt x="213785" y="195827"/>
                </a:lnTo>
                <a:lnTo>
                  <a:pt x="209296" y="200317"/>
                </a:lnTo>
                <a:close/>
              </a:path>
              <a:path w="1029335" h="391795">
                <a:moveTo>
                  <a:pt x="1015695" y="200317"/>
                </a:moveTo>
                <a:lnTo>
                  <a:pt x="1011212" y="195821"/>
                </a:lnTo>
                <a:lnTo>
                  <a:pt x="1015695" y="191338"/>
                </a:lnTo>
                <a:lnTo>
                  <a:pt x="1015695" y="200317"/>
                </a:lnTo>
                <a:close/>
              </a:path>
              <a:path w="1029335" h="391795">
                <a:moveTo>
                  <a:pt x="1024674" y="200317"/>
                </a:moveTo>
                <a:lnTo>
                  <a:pt x="1015695" y="200317"/>
                </a:lnTo>
                <a:lnTo>
                  <a:pt x="1015695" y="191338"/>
                </a:lnTo>
                <a:lnTo>
                  <a:pt x="1024686" y="191338"/>
                </a:lnTo>
                <a:lnTo>
                  <a:pt x="1029163" y="195827"/>
                </a:lnTo>
                <a:lnTo>
                  <a:pt x="1024674" y="200317"/>
                </a:lnTo>
                <a:close/>
              </a:path>
              <a:path w="1029335" h="391795">
                <a:moveTo>
                  <a:pt x="833335" y="391655"/>
                </a:moveTo>
                <a:lnTo>
                  <a:pt x="0" y="391655"/>
                </a:lnTo>
                <a:lnTo>
                  <a:pt x="195840" y="195827"/>
                </a:lnTo>
                <a:lnTo>
                  <a:pt x="200329" y="200317"/>
                </a:lnTo>
                <a:lnTo>
                  <a:pt x="209296" y="200317"/>
                </a:lnTo>
                <a:lnTo>
                  <a:pt x="30669" y="378955"/>
                </a:lnTo>
                <a:lnTo>
                  <a:pt x="15328" y="378955"/>
                </a:lnTo>
                <a:lnTo>
                  <a:pt x="19824" y="389801"/>
                </a:lnTo>
                <a:lnTo>
                  <a:pt x="835190" y="389801"/>
                </a:lnTo>
                <a:lnTo>
                  <a:pt x="833335" y="391655"/>
                </a:lnTo>
                <a:close/>
              </a:path>
              <a:path w="1029335" h="391795">
                <a:moveTo>
                  <a:pt x="826223" y="380822"/>
                </a:moveTo>
                <a:lnTo>
                  <a:pt x="1011206" y="195827"/>
                </a:lnTo>
                <a:lnTo>
                  <a:pt x="1015695" y="200317"/>
                </a:lnTo>
                <a:lnTo>
                  <a:pt x="1024674" y="200317"/>
                </a:lnTo>
                <a:lnTo>
                  <a:pt x="846035" y="378955"/>
                </a:lnTo>
                <a:lnTo>
                  <a:pt x="830707" y="378955"/>
                </a:lnTo>
                <a:lnTo>
                  <a:pt x="826223" y="380822"/>
                </a:lnTo>
                <a:close/>
              </a:path>
              <a:path w="1029335" h="391795">
                <a:moveTo>
                  <a:pt x="19824" y="389801"/>
                </a:moveTo>
                <a:lnTo>
                  <a:pt x="15328" y="378955"/>
                </a:lnTo>
                <a:lnTo>
                  <a:pt x="30669" y="378955"/>
                </a:lnTo>
                <a:lnTo>
                  <a:pt x="19824" y="389801"/>
                </a:lnTo>
                <a:close/>
              </a:path>
              <a:path w="1029335" h="391795">
                <a:moveTo>
                  <a:pt x="835190" y="389801"/>
                </a:moveTo>
                <a:lnTo>
                  <a:pt x="19824" y="389801"/>
                </a:lnTo>
                <a:lnTo>
                  <a:pt x="30669" y="378955"/>
                </a:lnTo>
                <a:lnTo>
                  <a:pt x="828090" y="378955"/>
                </a:lnTo>
                <a:lnTo>
                  <a:pt x="826223" y="380822"/>
                </a:lnTo>
                <a:lnTo>
                  <a:pt x="844169" y="380822"/>
                </a:lnTo>
                <a:lnTo>
                  <a:pt x="835190" y="389801"/>
                </a:lnTo>
                <a:close/>
              </a:path>
              <a:path w="1029335" h="391795">
                <a:moveTo>
                  <a:pt x="844169" y="380822"/>
                </a:moveTo>
                <a:lnTo>
                  <a:pt x="826223" y="380822"/>
                </a:lnTo>
                <a:lnTo>
                  <a:pt x="830707" y="378955"/>
                </a:lnTo>
                <a:lnTo>
                  <a:pt x="846035" y="378955"/>
                </a:lnTo>
                <a:lnTo>
                  <a:pt x="844169" y="38082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452088" y="3429977"/>
            <a:ext cx="4146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085"/>
              </a:lnSpc>
              <a:spcBef>
                <a:spcPts val="100"/>
              </a:spcBef>
            </a:pP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PM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085"/>
              </a:lnSpc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eco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d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73423" y="3404615"/>
            <a:ext cx="970915" cy="379730"/>
          </a:xfrm>
          <a:custGeom>
            <a:avLst/>
            <a:gdLst/>
            <a:ahLst/>
            <a:cxnLst/>
            <a:rect l="l" t="t" r="r" b="b"/>
            <a:pathLst>
              <a:path w="970914" h="379729">
                <a:moveTo>
                  <a:pt x="781812" y="379475"/>
                </a:moveTo>
                <a:lnTo>
                  <a:pt x="0" y="379475"/>
                </a:lnTo>
                <a:lnTo>
                  <a:pt x="190500" y="190500"/>
                </a:lnTo>
                <a:lnTo>
                  <a:pt x="0" y="0"/>
                </a:lnTo>
                <a:lnTo>
                  <a:pt x="781812" y="0"/>
                </a:lnTo>
                <a:lnTo>
                  <a:pt x="970788" y="190500"/>
                </a:lnTo>
                <a:lnTo>
                  <a:pt x="781812" y="379475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58691" y="3398863"/>
            <a:ext cx="995044" cy="391795"/>
          </a:xfrm>
          <a:custGeom>
            <a:avLst/>
            <a:gdLst/>
            <a:ahLst/>
            <a:cxnLst/>
            <a:rect l="l" t="t" r="r" b="b"/>
            <a:pathLst>
              <a:path w="995045" h="391795">
                <a:moveTo>
                  <a:pt x="195827" y="195827"/>
                </a:moveTo>
                <a:lnTo>
                  <a:pt x="0" y="0"/>
                </a:lnTo>
                <a:lnTo>
                  <a:pt x="799071" y="0"/>
                </a:lnTo>
                <a:lnTo>
                  <a:pt x="800925" y="1854"/>
                </a:lnTo>
                <a:lnTo>
                  <a:pt x="19824" y="1854"/>
                </a:lnTo>
                <a:lnTo>
                  <a:pt x="15328" y="12700"/>
                </a:lnTo>
                <a:lnTo>
                  <a:pt x="30670" y="12700"/>
                </a:lnTo>
                <a:lnTo>
                  <a:pt x="209308" y="191338"/>
                </a:lnTo>
                <a:lnTo>
                  <a:pt x="200317" y="191338"/>
                </a:lnTo>
                <a:lnTo>
                  <a:pt x="195827" y="195827"/>
                </a:lnTo>
                <a:close/>
              </a:path>
              <a:path w="995045" h="391795">
                <a:moveTo>
                  <a:pt x="30670" y="12700"/>
                </a:moveTo>
                <a:lnTo>
                  <a:pt x="15328" y="12700"/>
                </a:lnTo>
                <a:lnTo>
                  <a:pt x="19824" y="1854"/>
                </a:lnTo>
                <a:lnTo>
                  <a:pt x="30670" y="12700"/>
                </a:lnTo>
                <a:close/>
              </a:path>
              <a:path w="995045" h="391795">
                <a:moveTo>
                  <a:pt x="793813" y="12700"/>
                </a:moveTo>
                <a:lnTo>
                  <a:pt x="30670" y="12700"/>
                </a:lnTo>
                <a:lnTo>
                  <a:pt x="19824" y="1854"/>
                </a:lnTo>
                <a:lnTo>
                  <a:pt x="800925" y="1854"/>
                </a:lnTo>
                <a:lnTo>
                  <a:pt x="809905" y="10833"/>
                </a:lnTo>
                <a:lnTo>
                  <a:pt x="791946" y="10833"/>
                </a:lnTo>
                <a:lnTo>
                  <a:pt x="793813" y="12700"/>
                </a:lnTo>
                <a:close/>
              </a:path>
              <a:path w="995045" h="391795">
                <a:moveTo>
                  <a:pt x="976941" y="195827"/>
                </a:moveTo>
                <a:lnTo>
                  <a:pt x="791946" y="10833"/>
                </a:lnTo>
                <a:lnTo>
                  <a:pt x="796442" y="12700"/>
                </a:lnTo>
                <a:lnTo>
                  <a:pt x="811772" y="12700"/>
                </a:lnTo>
                <a:lnTo>
                  <a:pt x="990421" y="191338"/>
                </a:lnTo>
                <a:lnTo>
                  <a:pt x="981430" y="191338"/>
                </a:lnTo>
                <a:lnTo>
                  <a:pt x="976941" y="195827"/>
                </a:lnTo>
                <a:close/>
              </a:path>
              <a:path w="995045" h="391795">
                <a:moveTo>
                  <a:pt x="811772" y="12700"/>
                </a:moveTo>
                <a:lnTo>
                  <a:pt x="796442" y="12700"/>
                </a:lnTo>
                <a:lnTo>
                  <a:pt x="791946" y="10833"/>
                </a:lnTo>
                <a:lnTo>
                  <a:pt x="809905" y="10833"/>
                </a:lnTo>
                <a:lnTo>
                  <a:pt x="811772" y="12700"/>
                </a:lnTo>
                <a:close/>
              </a:path>
              <a:path w="995045" h="391795">
                <a:moveTo>
                  <a:pt x="200317" y="200317"/>
                </a:moveTo>
                <a:lnTo>
                  <a:pt x="195834" y="195821"/>
                </a:lnTo>
                <a:lnTo>
                  <a:pt x="200317" y="191338"/>
                </a:lnTo>
                <a:lnTo>
                  <a:pt x="200317" y="200317"/>
                </a:lnTo>
                <a:close/>
              </a:path>
              <a:path w="995045" h="391795">
                <a:moveTo>
                  <a:pt x="209296" y="200317"/>
                </a:moveTo>
                <a:lnTo>
                  <a:pt x="200317" y="200317"/>
                </a:lnTo>
                <a:lnTo>
                  <a:pt x="200317" y="191338"/>
                </a:lnTo>
                <a:lnTo>
                  <a:pt x="209308" y="191338"/>
                </a:lnTo>
                <a:lnTo>
                  <a:pt x="213785" y="195827"/>
                </a:lnTo>
                <a:lnTo>
                  <a:pt x="209296" y="200317"/>
                </a:lnTo>
                <a:close/>
              </a:path>
              <a:path w="995045" h="391795">
                <a:moveTo>
                  <a:pt x="981430" y="200317"/>
                </a:moveTo>
                <a:lnTo>
                  <a:pt x="976947" y="195821"/>
                </a:lnTo>
                <a:lnTo>
                  <a:pt x="981430" y="191338"/>
                </a:lnTo>
                <a:lnTo>
                  <a:pt x="981430" y="200317"/>
                </a:lnTo>
                <a:close/>
              </a:path>
              <a:path w="995045" h="391795">
                <a:moveTo>
                  <a:pt x="990409" y="200317"/>
                </a:moveTo>
                <a:lnTo>
                  <a:pt x="981430" y="200317"/>
                </a:lnTo>
                <a:lnTo>
                  <a:pt x="981430" y="191338"/>
                </a:lnTo>
                <a:lnTo>
                  <a:pt x="990421" y="191338"/>
                </a:lnTo>
                <a:lnTo>
                  <a:pt x="994898" y="195827"/>
                </a:lnTo>
                <a:lnTo>
                  <a:pt x="990409" y="200317"/>
                </a:lnTo>
                <a:close/>
              </a:path>
              <a:path w="995045" h="391795">
                <a:moveTo>
                  <a:pt x="799071" y="391655"/>
                </a:moveTo>
                <a:lnTo>
                  <a:pt x="0" y="391655"/>
                </a:lnTo>
                <a:lnTo>
                  <a:pt x="195827" y="195827"/>
                </a:lnTo>
                <a:lnTo>
                  <a:pt x="200317" y="200317"/>
                </a:lnTo>
                <a:lnTo>
                  <a:pt x="209296" y="200317"/>
                </a:lnTo>
                <a:lnTo>
                  <a:pt x="30669" y="378955"/>
                </a:lnTo>
                <a:lnTo>
                  <a:pt x="15328" y="378955"/>
                </a:lnTo>
                <a:lnTo>
                  <a:pt x="19824" y="389801"/>
                </a:lnTo>
                <a:lnTo>
                  <a:pt x="800925" y="389801"/>
                </a:lnTo>
                <a:lnTo>
                  <a:pt x="799071" y="391655"/>
                </a:lnTo>
                <a:close/>
              </a:path>
              <a:path w="995045" h="391795">
                <a:moveTo>
                  <a:pt x="791946" y="380822"/>
                </a:moveTo>
                <a:lnTo>
                  <a:pt x="976941" y="195827"/>
                </a:lnTo>
                <a:lnTo>
                  <a:pt x="981430" y="200317"/>
                </a:lnTo>
                <a:lnTo>
                  <a:pt x="990409" y="200317"/>
                </a:lnTo>
                <a:lnTo>
                  <a:pt x="811771" y="378955"/>
                </a:lnTo>
                <a:lnTo>
                  <a:pt x="796442" y="378955"/>
                </a:lnTo>
                <a:lnTo>
                  <a:pt x="791946" y="380822"/>
                </a:lnTo>
                <a:close/>
              </a:path>
              <a:path w="995045" h="391795">
                <a:moveTo>
                  <a:pt x="19824" y="389801"/>
                </a:moveTo>
                <a:lnTo>
                  <a:pt x="15328" y="378955"/>
                </a:lnTo>
                <a:lnTo>
                  <a:pt x="30669" y="378955"/>
                </a:lnTo>
                <a:lnTo>
                  <a:pt x="19824" y="389801"/>
                </a:lnTo>
                <a:close/>
              </a:path>
              <a:path w="995045" h="391795">
                <a:moveTo>
                  <a:pt x="800925" y="389801"/>
                </a:moveTo>
                <a:lnTo>
                  <a:pt x="19824" y="389801"/>
                </a:lnTo>
                <a:lnTo>
                  <a:pt x="30669" y="378955"/>
                </a:lnTo>
                <a:lnTo>
                  <a:pt x="793813" y="378955"/>
                </a:lnTo>
                <a:lnTo>
                  <a:pt x="791946" y="380822"/>
                </a:lnTo>
                <a:lnTo>
                  <a:pt x="809904" y="380822"/>
                </a:lnTo>
                <a:lnTo>
                  <a:pt x="800925" y="389801"/>
                </a:lnTo>
                <a:close/>
              </a:path>
              <a:path w="995045" h="391795">
                <a:moveTo>
                  <a:pt x="809904" y="380822"/>
                </a:moveTo>
                <a:lnTo>
                  <a:pt x="791946" y="380822"/>
                </a:lnTo>
                <a:lnTo>
                  <a:pt x="796442" y="378955"/>
                </a:lnTo>
                <a:lnTo>
                  <a:pt x="811771" y="378955"/>
                </a:lnTo>
                <a:lnTo>
                  <a:pt x="809904" y="38082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047959" y="3429977"/>
            <a:ext cx="422275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57150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Parts  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change</a:t>
            </a:r>
            <a:endParaRPr sz="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017008" y="3395471"/>
            <a:ext cx="882650" cy="399415"/>
          </a:xfrm>
          <a:custGeom>
            <a:avLst/>
            <a:gdLst/>
            <a:ahLst/>
            <a:cxnLst/>
            <a:rect l="l" t="t" r="r" b="b"/>
            <a:pathLst>
              <a:path w="882650" h="399414">
                <a:moveTo>
                  <a:pt x="816863" y="399288"/>
                </a:moveTo>
                <a:lnTo>
                  <a:pt x="67055" y="399288"/>
                </a:lnTo>
                <a:lnTo>
                  <a:pt x="40972" y="393771"/>
                </a:lnTo>
                <a:lnTo>
                  <a:pt x="19716" y="379371"/>
                </a:lnTo>
                <a:lnTo>
                  <a:pt x="5366" y="358165"/>
                </a:lnTo>
                <a:lnTo>
                  <a:pt x="0" y="332231"/>
                </a:lnTo>
                <a:lnTo>
                  <a:pt x="0" y="67055"/>
                </a:lnTo>
                <a:lnTo>
                  <a:pt x="5366" y="40930"/>
                </a:lnTo>
                <a:lnTo>
                  <a:pt x="19716" y="19659"/>
                </a:lnTo>
                <a:lnTo>
                  <a:pt x="40972" y="5323"/>
                </a:lnTo>
                <a:lnTo>
                  <a:pt x="67055" y="0"/>
                </a:lnTo>
                <a:lnTo>
                  <a:pt x="816863" y="0"/>
                </a:lnTo>
                <a:lnTo>
                  <a:pt x="842617" y="5323"/>
                </a:lnTo>
                <a:lnTo>
                  <a:pt x="863607" y="19659"/>
                </a:lnTo>
                <a:lnTo>
                  <a:pt x="877609" y="40930"/>
                </a:lnTo>
                <a:lnTo>
                  <a:pt x="882395" y="67055"/>
                </a:lnTo>
                <a:lnTo>
                  <a:pt x="882395" y="332231"/>
                </a:lnTo>
                <a:lnTo>
                  <a:pt x="877609" y="358165"/>
                </a:lnTo>
                <a:lnTo>
                  <a:pt x="863607" y="379371"/>
                </a:lnTo>
                <a:lnTo>
                  <a:pt x="842617" y="393771"/>
                </a:lnTo>
                <a:lnTo>
                  <a:pt x="816863" y="399288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10988" y="3389286"/>
            <a:ext cx="895985" cy="410209"/>
          </a:xfrm>
          <a:custGeom>
            <a:avLst/>
            <a:gdLst/>
            <a:ahLst/>
            <a:cxnLst/>
            <a:rect l="l" t="t" r="r" b="b"/>
            <a:pathLst>
              <a:path w="895985" h="410210">
                <a:moveTo>
                  <a:pt x="837387" y="1270"/>
                </a:moveTo>
                <a:lnTo>
                  <a:pt x="58026" y="1270"/>
                </a:lnTo>
                <a:lnTo>
                  <a:pt x="61620" y="0"/>
                </a:lnTo>
                <a:lnTo>
                  <a:pt x="833793" y="0"/>
                </a:lnTo>
                <a:lnTo>
                  <a:pt x="837387" y="1270"/>
                </a:lnTo>
                <a:close/>
              </a:path>
              <a:path w="895985" h="410210">
                <a:moveTo>
                  <a:pt x="840905" y="408939"/>
                </a:moveTo>
                <a:lnTo>
                  <a:pt x="54508" y="408939"/>
                </a:lnTo>
                <a:lnTo>
                  <a:pt x="44284" y="405129"/>
                </a:lnTo>
                <a:lnTo>
                  <a:pt x="37985" y="401320"/>
                </a:lnTo>
                <a:lnTo>
                  <a:pt x="31991" y="398779"/>
                </a:lnTo>
                <a:lnTo>
                  <a:pt x="26390" y="393700"/>
                </a:lnTo>
                <a:lnTo>
                  <a:pt x="21221" y="389889"/>
                </a:lnTo>
                <a:lnTo>
                  <a:pt x="16522" y="384810"/>
                </a:lnTo>
                <a:lnTo>
                  <a:pt x="12331" y="378460"/>
                </a:lnTo>
                <a:lnTo>
                  <a:pt x="8686" y="372110"/>
                </a:lnTo>
                <a:lnTo>
                  <a:pt x="5651" y="365760"/>
                </a:lnTo>
                <a:lnTo>
                  <a:pt x="4318" y="363220"/>
                </a:lnTo>
                <a:lnTo>
                  <a:pt x="3175" y="359410"/>
                </a:lnTo>
                <a:lnTo>
                  <a:pt x="2197" y="355600"/>
                </a:lnTo>
                <a:lnTo>
                  <a:pt x="1384" y="353060"/>
                </a:lnTo>
                <a:lnTo>
                  <a:pt x="736" y="349250"/>
                </a:lnTo>
                <a:lnTo>
                  <a:pt x="279" y="345439"/>
                </a:lnTo>
                <a:lnTo>
                  <a:pt x="0" y="341629"/>
                </a:lnTo>
                <a:lnTo>
                  <a:pt x="0" y="68579"/>
                </a:lnTo>
                <a:lnTo>
                  <a:pt x="3175" y="50800"/>
                </a:lnTo>
                <a:lnTo>
                  <a:pt x="4318" y="46989"/>
                </a:lnTo>
                <a:lnTo>
                  <a:pt x="5651" y="43179"/>
                </a:lnTo>
                <a:lnTo>
                  <a:pt x="8686" y="36829"/>
                </a:lnTo>
                <a:lnTo>
                  <a:pt x="12331" y="31750"/>
                </a:lnTo>
                <a:lnTo>
                  <a:pt x="16522" y="25400"/>
                </a:lnTo>
                <a:lnTo>
                  <a:pt x="21221" y="20320"/>
                </a:lnTo>
                <a:lnTo>
                  <a:pt x="26390" y="16510"/>
                </a:lnTo>
                <a:lnTo>
                  <a:pt x="31991" y="11429"/>
                </a:lnTo>
                <a:lnTo>
                  <a:pt x="37985" y="7620"/>
                </a:lnTo>
                <a:lnTo>
                  <a:pt x="44284" y="5079"/>
                </a:lnTo>
                <a:lnTo>
                  <a:pt x="54508" y="1270"/>
                </a:lnTo>
                <a:lnTo>
                  <a:pt x="840905" y="1270"/>
                </a:lnTo>
                <a:lnTo>
                  <a:pt x="851128" y="5079"/>
                </a:lnTo>
                <a:lnTo>
                  <a:pt x="857427" y="7620"/>
                </a:lnTo>
                <a:lnTo>
                  <a:pt x="863422" y="11429"/>
                </a:lnTo>
                <a:lnTo>
                  <a:pt x="864822" y="12700"/>
                </a:lnTo>
                <a:lnTo>
                  <a:pt x="60731" y="12700"/>
                </a:lnTo>
                <a:lnTo>
                  <a:pt x="57518" y="13970"/>
                </a:lnTo>
                <a:lnTo>
                  <a:pt x="57823" y="13970"/>
                </a:lnTo>
                <a:lnTo>
                  <a:pt x="54673" y="15239"/>
                </a:lnTo>
                <a:lnTo>
                  <a:pt x="52184" y="15239"/>
                </a:lnTo>
                <a:lnTo>
                  <a:pt x="49161" y="16510"/>
                </a:lnTo>
                <a:lnTo>
                  <a:pt x="49593" y="16510"/>
                </a:lnTo>
                <a:lnTo>
                  <a:pt x="43776" y="19050"/>
                </a:lnTo>
                <a:lnTo>
                  <a:pt x="44323" y="19050"/>
                </a:lnTo>
                <a:lnTo>
                  <a:pt x="40673" y="21589"/>
                </a:lnTo>
                <a:lnTo>
                  <a:pt x="39344" y="21589"/>
                </a:lnTo>
                <a:lnTo>
                  <a:pt x="34239" y="25400"/>
                </a:lnTo>
                <a:lnTo>
                  <a:pt x="34709" y="25400"/>
                </a:lnTo>
                <a:lnTo>
                  <a:pt x="31165" y="29210"/>
                </a:lnTo>
                <a:lnTo>
                  <a:pt x="30416" y="29210"/>
                </a:lnTo>
                <a:lnTo>
                  <a:pt x="26123" y="34289"/>
                </a:lnTo>
                <a:lnTo>
                  <a:pt x="26517" y="34289"/>
                </a:lnTo>
                <a:lnTo>
                  <a:pt x="23641" y="38100"/>
                </a:lnTo>
                <a:lnTo>
                  <a:pt x="23025" y="38100"/>
                </a:lnTo>
                <a:lnTo>
                  <a:pt x="19697" y="43179"/>
                </a:lnTo>
                <a:lnTo>
                  <a:pt x="19989" y="43179"/>
                </a:lnTo>
                <a:lnTo>
                  <a:pt x="17754" y="48260"/>
                </a:lnTo>
                <a:lnTo>
                  <a:pt x="17386" y="48260"/>
                </a:lnTo>
                <a:lnTo>
                  <a:pt x="16590" y="50800"/>
                </a:lnTo>
                <a:lnTo>
                  <a:pt x="16306" y="50800"/>
                </a:lnTo>
                <a:lnTo>
                  <a:pt x="15252" y="54610"/>
                </a:lnTo>
                <a:lnTo>
                  <a:pt x="14452" y="57150"/>
                </a:lnTo>
                <a:lnTo>
                  <a:pt x="13792" y="59689"/>
                </a:lnTo>
                <a:lnTo>
                  <a:pt x="13466" y="62229"/>
                </a:lnTo>
                <a:lnTo>
                  <a:pt x="13322" y="62229"/>
                </a:lnTo>
                <a:lnTo>
                  <a:pt x="12903" y="66039"/>
                </a:lnTo>
                <a:lnTo>
                  <a:pt x="12759" y="68579"/>
                </a:lnTo>
                <a:lnTo>
                  <a:pt x="12611" y="72389"/>
                </a:lnTo>
                <a:lnTo>
                  <a:pt x="12598" y="337820"/>
                </a:lnTo>
                <a:lnTo>
                  <a:pt x="12687" y="341629"/>
                </a:lnTo>
                <a:lnTo>
                  <a:pt x="12928" y="344170"/>
                </a:lnTo>
                <a:lnTo>
                  <a:pt x="13322" y="346710"/>
                </a:lnTo>
                <a:lnTo>
                  <a:pt x="13855" y="350520"/>
                </a:lnTo>
                <a:lnTo>
                  <a:pt x="14037" y="350520"/>
                </a:lnTo>
                <a:lnTo>
                  <a:pt x="14528" y="353060"/>
                </a:lnTo>
                <a:lnTo>
                  <a:pt x="15354" y="355600"/>
                </a:lnTo>
                <a:lnTo>
                  <a:pt x="16306" y="358139"/>
                </a:lnTo>
                <a:lnTo>
                  <a:pt x="17386" y="361950"/>
                </a:lnTo>
                <a:lnTo>
                  <a:pt x="17754" y="361950"/>
                </a:lnTo>
                <a:lnTo>
                  <a:pt x="19989" y="367029"/>
                </a:lnTo>
                <a:lnTo>
                  <a:pt x="20363" y="367029"/>
                </a:lnTo>
                <a:lnTo>
                  <a:pt x="23025" y="372110"/>
                </a:lnTo>
                <a:lnTo>
                  <a:pt x="23641" y="372110"/>
                </a:lnTo>
                <a:lnTo>
                  <a:pt x="26517" y="375920"/>
                </a:lnTo>
                <a:lnTo>
                  <a:pt x="26123" y="375920"/>
                </a:lnTo>
                <a:lnTo>
                  <a:pt x="30416" y="381000"/>
                </a:lnTo>
                <a:lnTo>
                  <a:pt x="31165" y="381000"/>
                </a:lnTo>
                <a:lnTo>
                  <a:pt x="34709" y="384810"/>
                </a:lnTo>
                <a:lnTo>
                  <a:pt x="35941" y="384810"/>
                </a:lnTo>
                <a:lnTo>
                  <a:pt x="39344" y="387350"/>
                </a:lnTo>
                <a:lnTo>
                  <a:pt x="38849" y="387350"/>
                </a:lnTo>
                <a:lnTo>
                  <a:pt x="44323" y="391160"/>
                </a:lnTo>
                <a:lnTo>
                  <a:pt x="43776" y="391160"/>
                </a:lnTo>
                <a:lnTo>
                  <a:pt x="49593" y="393700"/>
                </a:lnTo>
                <a:lnTo>
                  <a:pt x="49161" y="393700"/>
                </a:lnTo>
                <a:lnTo>
                  <a:pt x="52184" y="394970"/>
                </a:lnTo>
                <a:lnTo>
                  <a:pt x="54673" y="394970"/>
                </a:lnTo>
                <a:lnTo>
                  <a:pt x="57823" y="396239"/>
                </a:lnTo>
                <a:lnTo>
                  <a:pt x="60413" y="396239"/>
                </a:lnTo>
                <a:lnTo>
                  <a:pt x="63690" y="397510"/>
                </a:lnTo>
                <a:lnTo>
                  <a:pt x="864822" y="397510"/>
                </a:lnTo>
                <a:lnTo>
                  <a:pt x="863422" y="398779"/>
                </a:lnTo>
                <a:lnTo>
                  <a:pt x="857427" y="401320"/>
                </a:lnTo>
                <a:lnTo>
                  <a:pt x="851128" y="405129"/>
                </a:lnTo>
                <a:lnTo>
                  <a:pt x="840905" y="408939"/>
                </a:lnTo>
                <a:close/>
              </a:path>
              <a:path w="895985" h="410210">
                <a:moveTo>
                  <a:pt x="856576" y="22860"/>
                </a:moveTo>
                <a:lnTo>
                  <a:pt x="851090" y="19050"/>
                </a:lnTo>
                <a:lnTo>
                  <a:pt x="851636" y="19050"/>
                </a:lnTo>
                <a:lnTo>
                  <a:pt x="845832" y="16510"/>
                </a:lnTo>
                <a:lnTo>
                  <a:pt x="846251" y="16510"/>
                </a:lnTo>
                <a:lnTo>
                  <a:pt x="843241" y="15239"/>
                </a:lnTo>
                <a:lnTo>
                  <a:pt x="840740" y="15239"/>
                </a:lnTo>
                <a:lnTo>
                  <a:pt x="837590" y="13970"/>
                </a:lnTo>
                <a:lnTo>
                  <a:pt x="837895" y="13970"/>
                </a:lnTo>
                <a:lnTo>
                  <a:pt x="834682" y="12700"/>
                </a:lnTo>
                <a:lnTo>
                  <a:pt x="864822" y="12700"/>
                </a:lnTo>
                <a:lnTo>
                  <a:pt x="869022" y="16510"/>
                </a:lnTo>
                <a:lnTo>
                  <a:pt x="874191" y="20320"/>
                </a:lnTo>
                <a:lnTo>
                  <a:pt x="875366" y="21589"/>
                </a:lnTo>
                <a:lnTo>
                  <a:pt x="856068" y="21589"/>
                </a:lnTo>
                <a:lnTo>
                  <a:pt x="856576" y="22860"/>
                </a:lnTo>
                <a:close/>
              </a:path>
              <a:path w="895985" h="410210">
                <a:moveTo>
                  <a:pt x="38849" y="22860"/>
                </a:moveTo>
                <a:lnTo>
                  <a:pt x="39344" y="21589"/>
                </a:lnTo>
                <a:lnTo>
                  <a:pt x="40673" y="21589"/>
                </a:lnTo>
                <a:lnTo>
                  <a:pt x="38849" y="22860"/>
                </a:lnTo>
                <a:close/>
              </a:path>
              <a:path w="895985" h="410210">
                <a:moveTo>
                  <a:pt x="865428" y="30479"/>
                </a:moveTo>
                <a:lnTo>
                  <a:pt x="860717" y="25400"/>
                </a:lnTo>
                <a:lnTo>
                  <a:pt x="861174" y="25400"/>
                </a:lnTo>
                <a:lnTo>
                  <a:pt x="856068" y="21589"/>
                </a:lnTo>
                <a:lnTo>
                  <a:pt x="875366" y="21589"/>
                </a:lnTo>
                <a:lnTo>
                  <a:pt x="878890" y="25400"/>
                </a:lnTo>
                <a:lnTo>
                  <a:pt x="881405" y="29210"/>
                </a:lnTo>
                <a:lnTo>
                  <a:pt x="864997" y="29210"/>
                </a:lnTo>
                <a:lnTo>
                  <a:pt x="865428" y="30479"/>
                </a:lnTo>
                <a:close/>
              </a:path>
              <a:path w="895985" h="410210">
                <a:moveTo>
                  <a:pt x="29984" y="30479"/>
                </a:moveTo>
                <a:lnTo>
                  <a:pt x="30416" y="29210"/>
                </a:lnTo>
                <a:lnTo>
                  <a:pt x="31165" y="29210"/>
                </a:lnTo>
                <a:lnTo>
                  <a:pt x="29984" y="30479"/>
                </a:lnTo>
                <a:close/>
              </a:path>
              <a:path w="895985" h="410210">
                <a:moveTo>
                  <a:pt x="872731" y="39370"/>
                </a:moveTo>
                <a:lnTo>
                  <a:pt x="868908" y="34289"/>
                </a:lnTo>
                <a:lnTo>
                  <a:pt x="869289" y="34289"/>
                </a:lnTo>
                <a:lnTo>
                  <a:pt x="864997" y="29210"/>
                </a:lnTo>
                <a:lnTo>
                  <a:pt x="881405" y="29210"/>
                </a:lnTo>
                <a:lnTo>
                  <a:pt x="883081" y="31750"/>
                </a:lnTo>
                <a:lnTo>
                  <a:pt x="886726" y="36829"/>
                </a:lnTo>
                <a:lnTo>
                  <a:pt x="887333" y="38100"/>
                </a:lnTo>
                <a:lnTo>
                  <a:pt x="872388" y="38100"/>
                </a:lnTo>
                <a:lnTo>
                  <a:pt x="872731" y="39370"/>
                </a:lnTo>
                <a:close/>
              </a:path>
              <a:path w="895985" h="410210">
                <a:moveTo>
                  <a:pt x="22682" y="39370"/>
                </a:moveTo>
                <a:lnTo>
                  <a:pt x="23025" y="38100"/>
                </a:lnTo>
                <a:lnTo>
                  <a:pt x="23641" y="38100"/>
                </a:lnTo>
                <a:lnTo>
                  <a:pt x="22682" y="39370"/>
                </a:lnTo>
                <a:close/>
              </a:path>
              <a:path w="895985" h="410210">
                <a:moveTo>
                  <a:pt x="878217" y="49529"/>
                </a:moveTo>
                <a:lnTo>
                  <a:pt x="875423" y="43179"/>
                </a:lnTo>
                <a:lnTo>
                  <a:pt x="875715" y="43179"/>
                </a:lnTo>
                <a:lnTo>
                  <a:pt x="872388" y="38100"/>
                </a:lnTo>
                <a:lnTo>
                  <a:pt x="887333" y="38100"/>
                </a:lnTo>
                <a:lnTo>
                  <a:pt x="889762" y="43179"/>
                </a:lnTo>
                <a:lnTo>
                  <a:pt x="891095" y="46989"/>
                </a:lnTo>
                <a:lnTo>
                  <a:pt x="891476" y="48260"/>
                </a:lnTo>
                <a:lnTo>
                  <a:pt x="878027" y="48260"/>
                </a:lnTo>
                <a:lnTo>
                  <a:pt x="878217" y="49529"/>
                </a:lnTo>
                <a:close/>
              </a:path>
              <a:path w="895985" h="410210">
                <a:moveTo>
                  <a:pt x="17195" y="49529"/>
                </a:moveTo>
                <a:lnTo>
                  <a:pt x="17386" y="48260"/>
                </a:lnTo>
                <a:lnTo>
                  <a:pt x="17754" y="48260"/>
                </a:lnTo>
                <a:lnTo>
                  <a:pt x="17195" y="49529"/>
                </a:lnTo>
                <a:close/>
              </a:path>
              <a:path w="895985" h="410210">
                <a:moveTo>
                  <a:pt x="879221" y="52070"/>
                </a:moveTo>
                <a:lnTo>
                  <a:pt x="878027" y="48260"/>
                </a:lnTo>
                <a:lnTo>
                  <a:pt x="891476" y="48260"/>
                </a:lnTo>
                <a:lnTo>
                  <a:pt x="892238" y="50800"/>
                </a:lnTo>
                <a:lnTo>
                  <a:pt x="879119" y="50800"/>
                </a:lnTo>
                <a:lnTo>
                  <a:pt x="879221" y="52070"/>
                </a:lnTo>
                <a:close/>
              </a:path>
              <a:path w="895985" h="410210">
                <a:moveTo>
                  <a:pt x="16192" y="52070"/>
                </a:moveTo>
                <a:lnTo>
                  <a:pt x="16306" y="50800"/>
                </a:lnTo>
                <a:lnTo>
                  <a:pt x="16590" y="50800"/>
                </a:lnTo>
                <a:lnTo>
                  <a:pt x="16192" y="52070"/>
                </a:lnTo>
                <a:close/>
              </a:path>
              <a:path w="895985" h="410210">
                <a:moveTo>
                  <a:pt x="882142" y="63500"/>
                </a:moveTo>
                <a:lnTo>
                  <a:pt x="881557" y="59689"/>
                </a:lnTo>
                <a:lnTo>
                  <a:pt x="880884" y="57150"/>
                </a:lnTo>
                <a:lnTo>
                  <a:pt x="880059" y="54610"/>
                </a:lnTo>
                <a:lnTo>
                  <a:pt x="879119" y="50800"/>
                </a:lnTo>
                <a:lnTo>
                  <a:pt x="892238" y="50800"/>
                </a:lnTo>
                <a:lnTo>
                  <a:pt x="893216" y="53339"/>
                </a:lnTo>
                <a:lnTo>
                  <a:pt x="894029" y="57150"/>
                </a:lnTo>
                <a:lnTo>
                  <a:pt x="894676" y="60960"/>
                </a:lnTo>
                <a:lnTo>
                  <a:pt x="894829" y="62229"/>
                </a:lnTo>
                <a:lnTo>
                  <a:pt x="882091" y="62229"/>
                </a:lnTo>
                <a:lnTo>
                  <a:pt x="882142" y="63500"/>
                </a:lnTo>
                <a:close/>
              </a:path>
              <a:path w="895985" h="410210">
                <a:moveTo>
                  <a:pt x="13271" y="63500"/>
                </a:moveTo>
                <a:lnTo>
                  <a:pt x="13322" y="62229"/>
                </a:lnTo>
                <a:lnTo>
                  <a:pt x="13466" y="62229"/>
                </a:lnTo>
                <a:lnTo>
                  <a:pt x="13271" y="63500"/>
                </a:lnTo>
                <a:close/>
              </a:path>
              <a:path w="895985" h="410210">
                <a:moveTo>
                  <a:pt x="895413" y="341629"/>
                </a:moveTo>
                <a:lnTo>
                  <a:pt x="882726" y="341629"/>
                </a:lnTo>
                <a:lnTo>
                  <a:pt x="882726" y="68579"/>
                </a:lnTo>
                <a:lnTo>
                  <a:pt x="882484" y="66039"/>
                </a:lnTo>
                <a:lnTo>
                  <a:pt x="882091" y="62229"/>
                </a:lnTo>
                <a:lnTo>
                  <a:pt x="894829" y="62229"/>
                </a:lnTo>
                <a:lnTo>
                  <a:pt x="895134" y="64770"/>
                </a:lnTo>
                <a:lnTo>
                  <a:pt x="895413" y="68579"/>
                </a:lnTo>
                <a:lnTo>
                  <a:pt x="895413" y="341629"/>
                </a:lnTo>
                <a:close/>
              </a:path>
              <a:path w="895985" h="410210">
                <a:moveTo>
                  <a:pt x="12674" y="69850"/>
                </a:moveTo>
                <a:lnTo>
                  <a:pt x="12687" y="68579"/>
                </a:lnTo>
                <a:lnTo>
                  <a:pt x="12674" y="69850"/>
                </a:lnTo>
                <a:close/>
              </a:path>
              <a:path w="895985" h="410210">
                <a:moveTo>
                  <a:pt x="882738" y="69850"/>
                </a:moveTo>
                <a:lnTo>
                  <a:pt x="882654" y="68579"/>
                </a:lnTo>
                <a:lnTo>
                  <a:pt x="882738" y="69850"/>
                </a:lnTo>
                <a:close/>
              </a:path>
              <a:path w="895985" h="410210">
                <a:moveTo>
                  <a:pt x="12759" y="341629"/>
                </a:moveTo>
                <a:lnTo>
                  <a:pt x="12674" y="340360"/>
                </a:lnTo>
                <a:lnTo>
                  <a:pt x="12759" y="341629"/>
                </a:lnTo>
                <a:close/>
              </a:path>
              <a:path w="895985" h="410210">
                <a:moveTo>
                  <a:pt x="894461" y="350520"/>
                </a:moveTo>
                <a:lnTo>
                  <a:pt x="881557" y="350520"/>
                </a:lnTo>
                <a:lnTo>
                  <a:pt x="882142" y="346710"/>
                </a:lnTo>
                <a:lnTo>
                  <a:pt x="882523" y="344170"/>
                </a:lnTo>
                <a:lnTo>
                  <a:pt x="882738" y="340360"/>
                </a:lnTo>
                <a:lnTo>
                  <a:pt x="882726" y="341629"/>
                </a:lnTo>
                <a:lnTo>
                  <a:pt x="895413" y="341629"/>
                </a:lnTo>
                <a:lnTo>
                  <a:pt x="895134" y="345439"/>
                </a:lnTo>
                <a:lnTo>
                  <a:pt x="894676" y="349250"/>
                </a:lnTo>
                <a:lnTo>
                  <a:pt x="894461" y="350520"/>
                </a:lnTo>
                <a:close/>
              </a:path>
              <a:path w="895985" h="410210">
                <a:moveTo>
                  <a:pt x="14037" y="350520"/>
                </a:moveTo>
                <a:lnTo>
                  <a:pt x="13855" y="350520"/>
                </a:lnTo>
                <a:lnTo>
                  <a:pt x="13792" y="349250"/>
                </a:lnTo>
                <a:lnTo>
                  <a:pt x="14037" y="350520"/>
                </a:lnTo>
                <a:close/>
              </a:path>
              <a:path w="895985" h="410210">
                <a:moveTo>
                  <a:pt x="891476" y="361950"/>
                </a:moveTo>
                <a:lnTo>
                  <a:pt x="878027" y="361950"/>
                </a:lnTo>
                <a:lnTo>
                  <a:pt x="879221" y="358139"/>
                </a:lnTo>
                <a:lnTo>
                  <a:pt x="880160" y="355600"/>
                </a:lnTo>
                <a:lnTo>
                  <a:pt x="880960" y="353060"/>
                </a:lnTo>
                <a:lnTo>
                  <a:pt x="881621" y="349250"/>
                </a:lnTo>
                <a:lnTo>
                  <a:pt x="881557" y="350520"/>
                </a:lnTo>
                <a:lnTo>
                  <a:pt x="894461" y="350520"/>
                </a:lnTo>
                <a:lnTo>
                  <a:pt x="894029" y="353060"/>
                </a:lnTo>
                <a:lnTo>
                  <a:pt x="893216" y="355600"/>
                </a:lnTo>
                <a:lnTo>
                  <a:pt x="892238" y="359410"/>
                </a:lnTo>
                <a:lnTo>
                  <a:pt x="891476" y="361950"/>
                </a:lnTo>
                <a:close/>
              </a:path>
              <a:path w="895985" h="410210">
                <a:moveTo>
                  <a:pt x="17754" y="361950"/>
                </a:moveTo>
                <a:lnTo>
                  <a:pt x="17386" y="361950"/>
                </a:lnTo>
                <a:lnTo>
                  <a:pt x="17195" y="360679"/>
                </a:lnTo>
                <a:lnTo>
                  <a:pt x="17754" y="361950"/>
                </a:lnTo>
                <a:close/>
              </a:path>
              <a:path w="895985" h="410210">
                <a:moveTo>
                  <a:pt x="889154" y="367029"/>
                </a:moveTo>
                <a:lnTo>
                  <a:pt x="875423" y="367029"/>
                </a:lnTo>
                <a:lnTo>
                  <a:pt x="878217" y="360679"/>
                </a:lnTo>
                <a:lnTo>
                  <a:pt x="878027" y="361950"/>
                </a:lnTo>
                <a:lnTo>
                  <a:pt x="891476" y="361950"/>
                </a:lnTo>
                <a:lnTo>
                  <a:pt x="891095" y="363220"/>
                </a:lnTo>
                <a:lnTo>
                  <a:pt x="889762" y="365760"/>
                </a:lnTo>
                <a:lnTo>
                  <a:pt x="889154" y="367029"/>
                </a:lnTo>
                <a:close/>
              </a:path>
              <a:path w="895985" h="410210">
                <a:moveTo>
                  <a:pt x="20363" y="367029"/>
                </a:moveTo>
                <a:lnTo>
                  <a:pt x="19989" y="367029"/>
                </a:lnTo>
                <a:lnTo>
                  <a:pt x="19697" y="365760"/>
                </a:lnTo>
                <a:lnTo>
                  <a:pt x="20363" y="367029"/>
                </a:lnTo>
                <a:close/>
              </a:path>
              <a:path w="895985" h="410210">
                <a:moveTo>
                  <a:pt x="886726" y="372110"/>
                </a:moveTo>
                <a:lnTo>
                  <a:pt x="872388" y="372110"/>
                </a:lnTo>
                <a:lnTo>
                  <a:pt x="875715" y="365760"/>
                </a:lnTo>
                <a:lnTo>
                  <a:pt x="875423" y="367029"/>
                </a:lnTo>
                <a:lnTo>
                  <a:pt x="889154" y="367029"/>
                </a:lnTo>
                <a:lnTo>
                  <a:pt x="886726" y="372110"/>
                </a:lnTo>
                <a:close/>
              </a:path>
              <a:path w="895985" h="410210">
                <a:moveTo>
                  <a:pt x="23641" y="372110"/>
                </a:moveTo>
                <a:lnTo>
                  <a:pt x="23025" y="372110"/>
                </a:lnTo>
                <a:lnTo>
                  <a:pt x="22682" y="370839"/>
                </a:lnTo>
                <a:lnTo>
                  <a:pt x="23641" y="372110"/>
                </a:lnTo>
                <a:close/>
              </a:path>
              <a:path w="895985" h="410210">
                <a:moveTo>
                  <a:pt x="881405" y="381000"/>
                </a:moveTo>
                <a:lnTo>
                  <a:pt x="864997" y="381000"/>
                </a:lnTo>
                <a:lnTo>
                  <a:pt x="869289" y="375920"/>
                </a:lnTo>
                <a:lnTo>
                  <a:pt x="868908" y="375920"/>
                </a:lnTo>
                <a:lnTo>
                  <a:pt x="872731" y="370839"/>
                </a:lnTo>
                <a:lnTo>
                  <a:pt x="872388" y="372110"/>
                </a:lnTo>
                <a:lnTo>
                  <a:pt x="886726" y="372110"/>
                </a:lnTo>
                <a:lnTo>
                  <a:pt x="883081" y="378460"/>
                </a:lnTo>
                <a:lnTo>
                  <a:pt x="881405" y="381000"/>
                </a:lnTo>
                <a:close/>
              </a:path>
              <a:path w="895985" h="410210">
                <a:moveTo>
                  <a:pt x="31165" y="381000"/>
                </a:moveTo>
                <a:lnTo>
                  <a:pt x="30416" y="381000"/>
                </a:lnTo>
                <a:lnTo>
                  <a:pt x="29984" y="379729"/>
                </a:lnTo>
                <a:lnTo>
                  <a:pt x="31165" y="381000"/>
                </a:lnTo>
                <a:close/>
              </a:path>
              <a:path w="895985" h="410210">
                <a:moveTo>
                  <a:pt x="878890" y="384810"/>
                </a:moveTo>
                <a:lnTo>
                  <a:pt x="860717" y="384810"/>
                </a:lnTo>
                <a:lnTo>
                  <a:pt x="865428" y="379729"/>
                </a:lnTo>
                <a:lnTo>
                  <a:pt x="864997" y="381000"/>
                </a:lnTo>
                <a:lnTo>
                  <a:pt x="881405" y="381000"/>
                </a:lnTo>
                <a:lnTo>
                  <a:pt x="878890" y="384810"/>
                </a:lnTo>
                <a:close/>
              </a:path>
              <a:path w="895985" h="410210">
                <a:moveTo>
                  <a:pt x="35941" y="384810"/>
                </a:moveTo>
                <a:lnTo>
                  <a:pt x="34709" y="384810"/>
                </a:lnTo>
                <a:lnTo>
                  <a:pt x="34239" y="383539"/>
                </a:lnTo>
                <a:lnTo>
                  <a:pt x="35941" y="384810"/>
                </a:lnTo>
                <a:close/>
              </a:path>
              <a:path w="895985" h="410210">
                <a:moveTo>
                  <a:pt x="864822" y="397510"/>
                </a:moveTo>
                <a:lnTo>
                  <a:pt x="831723" y="397510"/>
                </a:lnTo>
                <a:lnTo>
                  <a:pt x="834999" y="396239"/>
                </a:lnTo>
                <a:lnTo>
                  <a:pt x="837590" y="396239"/>
                </a:lnTo>
                <a:lnTo>
                  <a:pt x="840740" y="394970"/>
                </a:lnTo>
                <a:lnTo>
                  <a:pt x="843241" y="394970"/>
                </a:lnTo>
                <a:lnTo>
                  <a:pt x="846251" y="393700"/>
                </a:lnTo>
                <a:lnTo>
                  <a:pt x="845832" y="393700"/>
                </a:lnTo>
                <a:lnTo>
                  <a:pt x="851636" y="391160"/>
                </a:lnTo>
                <a:lnTo>
                  <a:pt x="851090" y="391160"/>
                </a:lnTo>
                <a:lnTo>
                  <a:pt x="856576" y="387350"/>
                </a:lnTo>
                <a:lnTo>
                  <a:pt x="856068" y="387350"/>
                </a:lnTo>
                <a:lnTo>
                  <a:pt x="861174" y="383539"/>
                </a:lnTo>
                <a:lnTo>
                  <a:pt x="860717" y="384810"/>
                </a:lnTo>
                <a:lnTo>
                  <a:pt x="878890" y="384810"/>
                </a:lnTo>
                <a:lnTo>
                  <a:pt x="874191" y="389889"/>
                </a:lnTo>
                <a:lnTo>
                  <a:pt x="869022" y="393700"/>
                </a:lnTo>
                <a:lnTo>
                  <a:pt x="864822" y="397510"/>
                </a:lnTo>
                <a:close/>
              </a:path>
              <a:path w="895985" h="410210">
                <a:moveTo>
                  <a:pt x="54978" y="394970"/>
                </a:moveTo>
                <a:lnTo>
                  <a:pt x="52184" y="394970"/>
                </a:lnTo>
                <a:lnTo>
                  <a:pt x="51879" y="393700"/>
                </a:lnTo>
                <a:lnTo>
                  <a:pt x="54978" y="394970"/>
                </a:lnTo>
                <a:close/>
              </a:path>
              <a:path w="895985" h="410210">
                <a:moveTo>
                  <a:pt x="843241" y="394970"/>
                </a:moveTo>
                <a:lnTo>
                  <a:pt x="840447" y="394970"/>
                </a:lnTo>
                <a:lnTo>
                  <a:pt x="843534" y="393700"/>
                </a:lnTo>
                <a:lnTo>
                  <a:pt x="843241" y="394970"/>
                </a:lnTo>
                <a:close/>
              </a:path>
              <a:path w="895985" h="410210">
                <a:moveTo>
                  <a:pt x="833793" y="410210"/>
                </a:moveTo>
                <a:lnTo>
                  <a:pt x="61620" y="410210"/>
                </a:lnTo>
                <a:lnTo>
                  <a:pt x="58026" y="408939"/>
                </a:lnTo>
                <a:lnTo>
                  <a:pt x="837387" y="408939"/>
                </a:lnTo>
                <a:lnTo>
                  <a:pt x="833793" y="41021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147195" y="3430333"/>
            <a:ext cx="622935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63500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abnormal  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nfo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rm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07608" y="3404615"/>
            <a:ext cx="882650" cy="399415"/>
          </a:xfrm>
          <a:custGeom>
            <a:avLst/>
            <a:gdLst/>
            <a:ahLst/>
            <a:cxnLst/>
            <a:rect l="l" t="t" r="r" b="b"/>
            <a:pathLst>
              <a:path w="882650" h="399414">
                <a:moveTo>
                  <a:pt x="815339" y="399288"/>
                </a:moveTo>
                <a:lnTo>
                  <a:pt x="65531" y="399288"/>
                </a:lnTo>
                <a:lnTo>
                  <a:pt x="39844" y="394014"/>
                </a:lnTo>
                <a:lnTo>
                  <a:pt x="18878" y="379695"/>
                </a:lnTo>
                <a:lnTo>
                  <a:pt x="4856" y="358407"/>
                </a:lnTo>
                <a:lnTo>
                  <a:pt x="0" y="332232"/>
                </a:lnTo>
                <a:lnTo>
                  <a:pt x="0" y="67056"/>
                </a:lnTo>
                <a:lnTo>
                  <a:pt x="4856" y="41173"/>
                </a:lnTo>
                <a:lnTo>
                  <a:pt x="18878" y="19983"/>
                </a:lnTo>
                <a:lnTo>
                  <a:pt x="39844" y="5566"/>
                </a:lnTo>
                <a:lnTo>
                  <a:pt x="65531" y="0"/>
                </a:lnTo>
                <a:lnTo>
                  <a:pt x="815339" y="0"/>
                </a:lnTo>
                <a:lnTo>
                  <a:pt x="841494" y="5566"/>
                </a:lnTo>
                <a:lnTo>
                  <a:pt x="862774" y="19983"/>
                </a:lnTo>
                <a:lnTo>
                  <a:pt x="877101" y="41173"/>
                </a:lnTo>
                <a:lnTo>
                  <a:pt x="882395" y="67056"/>
                </a:lnTo>
                <a:lnTo>
                  <a:pt x="882395" y="332232"/>
                </a:lnTo>
                <a:lnTo>
                  <a:pt x="877101" y="358407"/>
                </a:lnTo>
                <a:lnTo>
                  <a:pt x="862774" y="379695"/>
                </a:lnTo>
                <a:lnTo>
                  <a:pt x="841494" y="394014"/>
                </a:lnTo>
                <a:lnTo>
                  <a:pt x="815339" y="399288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00724" y="3398863"/>
            <a:ext cx="895985" cy="410209"/>
          </a:xfrm>
          <a:custGeom>
            <a:avLst/>
            <a:gdLst/>
            <a:ahLst/>
            <a:cxnLst/>
            <a:rect l="l" t="t" r="r" b="b"/>
            <a:pathLst>
              <a:path w="895984" h="410210">
                <a:moveTo>
                  <a:pt x="837387" y="1270"/>
                </a:moveTo>
                <a:lnTo>
                  <a:pt x="58038" y="1270"/>
                </a:lnTo>
                <a:lnTo>
                  <a:pt x="61620" y="0"/>
                </a:lnTo>
                <a:lnTo>
                  <a:pt x="833805" y="0"/>
                </a:lnTo>
                <a:lnTo>
                  <a:pt x="837387" y="1270"/>
                </a:lnTo>
                <a:close/>
              </a:path>
              <a:path w="895984" h="410210">
                <a:moveTo>
                  <a:pt x="840905" y="408939"/>
                </a:moveTo>
                <a:lnTo>
                  <a:pt x="54508" y="408939"/>
                </a:lnTo>
                <a:lnTo>
                  <a:pt x="44284" y="405129"/>
                </a:lnTo>
                <a:lnTo>
                  <a:pt x="37998" y="401320"/>
                </a:lnTo>
                <a:lnTo>
                  <a:pt x="31991" y="398779"/>
                </a:lnTo>
                <a:lnTo>
                  <a:pt x="26390" y="393700"/>
                </a:lnTo>
                <a:lnTo>
                  <a:pt x="21221" y="389889"/>
                </a:lnTo>
                <a:lnTo>
                  <a:pt x="16522" y="384810"/>
                </a:lnTo>
                <a:lnTo>
                  <a:pt x="12331" y="378460"/>
                </a:lnTo>
                <a:lnTo>
                  <a:pt x="8686" y="372110"/>
                </a:lnTo>
                <a:lnTo>
                  <a:pt x="5651" y="365760"/>
                </a:lnTo>
                <a:lnTo>
                  <a:pt x="4330" y="363220"/>
                </a:lnTo>
                <a:lnTo>
                  <a:pt x="3175" y="359410"/>
                </a:lnTo>
                <a:lnTo>
                  <a:pt x="2197" y="355600"/>
                </a:lnTo>
                <a:lnTo>
                  <a:pt x="1384" y="353060"/>
                </a:lnTo>
                <a:lnTo>
                  <a:pt x="749" y="349250"/>
                </a:lnTo>
                <a:lnTo>
                  <a:pt x="279" y="345439"/>
                </a:lnTo>
                <a:lnTo>
                  <a:pt x="0" y="341629"/>
                </a:lnTo>
                <a:lnTo>
                  <a:pt x="0" y="68579"/>
                </a:lnTo>
                <a:lnTo>
                  <a:pt x="3175" y="50800"/>
                </a:lnTo>
                <a:lnTo>
                  <a:pt x="4330" y="46989"/>
                </a:lnTo>
                <a:lnTo>
                  <a:pt x="5651" y="43179"/>
                </a:lnTo>
                <a:lnTo>
                  <a:pt x="8686" y="36829"/>
                </a:lnTo>
                <a:lnTo>
                  <a:pt x="12331" y="31750"/>
                </a:lnTo>
                <a:lnTo>
                  <a:pt x="16522" y="25400"/>
                </a:lnTo>
                <a:lnTo>
                  <a:pt x="21221" y="20320"/>
                </a:lnTo>
                <a:lnTo>
                  <a:pt x="26390" y="16510"/>
                </a:lnTo>
                <a:lnTo>
                  <a:pt x="31991" y="11429"/>
                </a:lnTo>
                <a:lnTo>
                  <a:pt x="37998" y="7620"/>
                </a:lnTo>
                <a:lnTo>
                  <a:pt x="44284" y="5079"/>
                </a:lnTo>
                <a:lnTo>
                  <a:pt x="54508" y="1270"/>
                </a:lnTo>
                <a:lnTo>
                  <a:pt x="840905" y="1270"/>
                </a:lnTo>
                <a:lnTo>
                  <a:pt x="851128" y="5079"/>
                </a:lnTo>
                <a:lnTo>
                  <a:pt x="857427" y="7620"/>
                </a:lnTo>
                <a:lnTo>
                  <a:pt x="863422" y="11429"/>
                </a:lnTo>
                <a:lnTo>
                  <a:pt x="72859" y="11429"/>
                </a:lnTo>
                <a:lnTo>
                  <a:pt x="69443" y="12700"/>
                </a:lnTo>
                <a:lnTo>
                  <a:pt x="60731" y="12700"/>
                </a:lnTo>
                <a:lnTo>
                  <a:pt x="57518" y="13970"/>
                </a:lnTo>
                <a:lnTo>
                  <a:pt x="57823" y="13970"/>
                </a:lnTo>
                <a:lnTo>
                  <a:pt x="54673" y="15239"/>
                </a:lnTo>
                <a:lnTo>
                  <a:pt x="52184" y="15239"/>
                </a:lnTo>
                <a:lnTo>
                  <a:pt x="49161" y="16510"/>
                </a:lnTo>
                <a:lnTo>
                  <a:pt x="49593" y="16510"/>
                </a:lnTo>
                <a:lnTo>
                  <a:pt x="43789" y="19050"/>
                </a:lnTo>
                <a:lnTo>
                  <a:pt x="44323" y="19050"/>
                </a:lnTo>
                <a:lnTo>
                  <a:pt x="40673" y="21589"/>
                </a:lnTo>
                <a:lnTo>
                  <a:pt x="39357" y="21589"/>
                </a:lnTo>
                <a:lnTo>
                  <a:pt x="34239" y="25400"/>
                </a:lnTo>
                <a:lnTo>
                  <a:pt x="34709" y="25400"/>
                </a:lnTo>
                <a:lnTo>
                  <a:pt x="31165" y="29210"/>
                </a:lnTo>
                <a:lnTo>
                  <a:pt x="30416" y="29210"/>
                </a:lnTo>
                <a:lnTo>
                  <a:pt x="26123" y="34289"/>
                </a:lnTo>
                <a:lnTo>
                  <a:pt x="26517" y="34289"/>
                </a:lnTo>
                <a:lnTo>
                  <a:pt x="23650" y="38100"/>
                </a:lnTo>
                <a:lnTo>
                  <a:pt x="23037" y="38100"/>
                </a:lnTo>
                <a:lnTo>
                  <a:pt x="19697" y="43179"/>
                </a:lnTo>
                <a:lnTo>
                  <a:pt x="20002" y="43179"/>
                </a:lnTo>
                <a:lnTo>
                  <a:pt x="17757" y="48260"/>
                </a:lnTo>
                <a:lnTo>
                  <a:pt x="17386" y="48260"/>
                </a:lnTo>
                <a:lnTo>
                  <a:pt x="16590" y="50800"/>
                </a:lnTo>
                <a:lnTo>
                  <a:pt x="16306" y="50800"/>
                </a:lnTo>
                <a:lnTo>
                  <a:pt x="15265" y="54610"/>
                </a:lnTo>
                <a:lnTo>
                  <a:pt x="14452" y="57150"/>
                </a:lnTo>
                <a:lnTo>
                  <a:pt x="13792" y="59689"/>
                </a:lnTo>
                <a:lnTo>
                  <a:pt x="13466" y="62229"/>
                </a:lnTo>
                <a:lnTo>
                  <a:pt x="13322" y="62229"/>
                </a:lnTo>
                <a:lnTo>
                  <a:pt x="12903" y="66039"/>
                </a:lnTo>
                <a:lnTo>
                  <a:pt x="12759" y="68579"/>
                </a:lnTo>
                <a:lnTo>
                  <a:pt x="12759" y="341629"/>
                </a:lnTo>
                <a:lnTo>
                  <a:pt x="12928" y="344170"/>
                </a:lnTo>
                <a:lnTo>
                  <a:pt x="13322" y="346710"/>
                </a:lnTo>
                <a:lnTo>
                  <a:pt x="13855" y="350520"/>
                </a:lnTo>
                <a:lnTo>
                  <a:pt x="14041" y="350520"/>
                </a:lnTo>
                <a:lnTo>
                  <a:pt x="14541" y="353060"/>
                </a:lnTo>
                <a:lnTo>
                  <a:pt x="15354" y="355600"/>
                </a:lnTo>
                <a:lnTo>
                  <a:pt x="16306" y="358139"/>
                </a:lnTo>
                <a:lnTo>
                  <a:pt x="17386" y="361950"/>
                </a:lnTo>
                <a:lnTo>
                  <a:pt x="17757" y="361950"/>
                </a:lnTo>
                <a:lnTo>
                  <a:pt x="20002" y="367029"/>
                </a:lnTo>
                <a:lnTo>
                  <a:pt x="20365" y="367029"/>
                </a:lnTo>
                <a:lnTo>
                  <a:pt x="23037" y="372110"/>
                </a:lnTo>
                <a:lnTo>
                  <a:pt x="23650" y="372110"/>
                </a:lnTo>
                <a:lnTo>
                  <a:pt x="26517" y="375920"/>
                </a:lnTo>
                <a:lnTo>
                  <a:pt x="26123" y="375920"/>
                </a:lnTo>
                <a:lnTo>
                  <a:pt x="30416" y="381000"/>
                </a:lnTo>
                <a:lnTo>
                  <a:pt x="31165" y="381000"/>
                </a:lnTo>
                <a:lnTo>
                  <a:pt x="34709" y="384810"/>
                </a:lnTo>
                <a:lnTo>
                  <a:pt x="35945" y="384810"/>
                </a:lnTo>
                <a:lnTo>
                  <a:pt x="39357" y="387350"/>
                </a:lnTo>
                <a:lnTo>
                  <a:pt x="38849" y="387350"/>
                </a:lnTo>
                <a:lnTo>
                  <a:pt x="44323" y="391160"/>
                </a:lnTo>
                <a:lnTo>
                  <a:pt x="43789" y="391160"/>
                </a:lnTo>
                <a:lnTo>
                  <a:pt x="49593" y="393700"/>
                </a:lnTo>
                <a:lnTo>
                  <a:pt x="49161" y="393700"/>
                </a:lnTo>
                <a:lnTo>
                  <a:pt x="52184" y="394970"/>
                </a:lnTo>
                <a:lnTo>
                  <a:pt x="54673" y="394970"/>
                </a:lnTo>
                <a:lnTo>
                  <a:pt x="57823" y="396239"/>
                </a:lnTo>
                <a:lnTo>
                  <a:pt x="60426" y="396239"/>
                </a:lnTo>
                <a:lnTo>
                  <a:pt x="63690" y="397510"/>
                </a:lnTo>
                <a:lnTo>
                  <a:pt x="864825" y="397510"/>
                </a:lnTo>
                <a:lnTo>
                  <a:pt x="863422" y="398779"/>
                </a:lnTo>
                <a:lnTo>
                  <a:pt x="857427" y="401320"/>
                </a:lnTo>
                <a:lnTo>
                  <a:pt x="851128" y="405129"/>
                </a:lnTo>
                <a:lnTo>
                  <a:pt x="840905" y="408939"/>
                </a:lnTo>
                <a:close/>
              </a:path>
              <a:path w="895984" h="410210">
                <a:moveTo>
                  <a:pt x="822718" y="12700"/>
                </a:moveTo>
                <a:lnTo>
                  <a:pt x="72694" y="12700"/>
                </a:lnTo>
                <a:lnTo>
                  <a:pt x="72859" y="11429"/>
                </a:lnTo>
                <a:lnTo>
                  <a:pt x="822566" y="11429"/>
                </a:lnTo>
                <a:lnTo>
                  <a:pt x="822718" y="12700"/>
                </a:lnTo>
                <a:close/>
              </a:path>
              <a:path w="895984" h="410210">
                <a:moveTo>
                  <a:pt x="856576" y="22860"/>
                </a:moveTo>
                <a:lnTo>
                  <a:pt x="851090" y="19050"/>
                </a:lnTo>
                <a:lnTo>
                  <a:pt x="851636" y="19050"/>
                </a:lnTo>
                <a:lnTo>
                  <a:pt x="845832" y="16510"/>
                </a:lnTo>
                <a:lnTo>
                  <a:pt x="846251" y="16510"/>
                </a:lnTo>
                <a:lnTo>
                  <a:pt x="843241" y="15239"/>
                </a:lnTo>
                <a:lnTo>
                  <a:pt x="840752" y="15239"/>
                </a:lnTo>
                <a:lnTo>
                  <a:pt x="837590" y="13970"/>
                </a:lnTo>
                <a:lnTo>
                  <a:pt x="837895" y="13970"/>
                </a:lnTo>
                <a:lnTo>
                  <a:pt x="834682" y="12700"/>
                </a:lnTo>
                <a:lnTo>
                  <a:pt x="825982" y="12700"/>
                </a:lnTo>
                <a:lnTo>
                  <a:pt x="822566" y="11429"/>
                </a:lnTo>
                <a:lnTo>
                  <a:pt x="863422" y="11429"/>
                </a:lnTo>
                <a:lnTo>
                  <a:pt x="869035" y="16510"/>
                </a:lnTo>
                <a:lnTo>
                  <a:pt x="874204" y="20320"/>
                </a:lnTo>
                <a:lnTo>
                  <a:pt x="875376" y="21589"/>
                </a:lnTo>
                <a:lnTo>
                  <a:pt x="856068" y="21589"/>
                </a:lnTo>
                <a:lnTo>
                  <a:pt x="856576" y="22860"/>
                </a:lnTo>
                <a:close/>
              </a:path>
              <a:path w="895984" h="410210">
                <a:moveTo>
                  <a:pt x="38849" y="22860"/>
                </a:moveTo>
                <a:lnTo>
                  <a:pt x="39357" y="21589"/>
                </a:lnTo>
                <a:lnTo>
                  <a:pt x="40673" y="21589"/>
                </a:lnTo>
                <a:lnTo>
                  <a:pt x="38849" y="22860"/>
                </a:lnTo>
                <a:close/>
              </a:path>
              <a:path w="895984" h="410210">
                <a:moveTo>
                  <a:pt x="865428" y="30479"/>
                </a:moveTo>
                <a:lnTo>
                  <a:pt x="860717" y="25400"/>
                </a:lnTo>
                <a:lnTo>
                  <a:pt x="861187" y="25400"/>
                </a:lnTo>
                <a:lnTo>
                  <a:pt x="856068" y="21589"/>
                </a:lnTo>
                <a:lnTo>
                  <a:pt x="875376" y="21589"/>
                </a:lnTo>
                <a:lnTo>
                  <a:pt x="878890" y="25400"/>
                </a:lnTo>
                <a:lnTo>
                  <a:pt x="881405" y="29210"/>
                </a:lnTo>
                <a:lnTo>
                  <a:pt x="865009" y="29210"/>
                </a:lnTo>
                <a:lnTo>
                  <a:pt x="865428" y="30479"/>
                </a:lnTo>
                <a:close/>
              </a:path>
              <a:path w="895984" h="410210">
                <a:moveTo>
                  <a:pt x="29984" y="30479"/>
                </a:moveTo>
                <a:lnTo>
                  <a:pt x="30416" y="29210"/>
                </a:lnTo>
                <a:lnTo>
                  <a:pt x="31165" y="29210"/>
                </a:lnTo>
                <a:lnTo>
                  <a:pt x="29984" y="30479"/>
                </a:lnTo>
                <a:close/>
              </a:path>
              <a:path w="895984" h="410210">
                <a:moveTo>
                  <a:pt x="872731" y="39370"/>
                </a:moveTo>
                <a:lnTo>
                  <a:pt x="868908" y="34289"/>
                </a:lnTo>
                <a:lnTo>
                  <a:pt x="869289" y="34289"/>
                </a:lnTo>
                <a:lnTo>
                  <a:pt x="865009" y="29210"/>
                </a:lnTo>
                <a:lnTo>
                  <a:pt x="881405" y="29210"/>
                </a:lnTo>
                <a:lnTo>
                  <a:pt x="883081" y="31750"/>
                </a:lnTo>
                <a:lnTo>
                  <a:pt x="886726" y="36829"/>
                </a:lnTo>
                <a:lnTo>
                  <a:pt x="887333" y="38100"/>
                </a:lnTo>
                <a:lnTo>
                  <a:pt x="872388" y="38100"/>
                </a:lnTo>
                <a:lnTo>
                  <a:pt x="872731" y="39370"/>
                </a:lnTo>
                <a:close/>
              </a:path>
              <a:path w="895984" h="410210">
                <a:moveTo>
                  <a:pt x="22694" y="39370"/>
                </a:moveTo>
                <a:lnTo>
                  <a:pt x="23037" y="38100"/>
                </a:lnTo>
                <a:lnTo>
                  <a:pt x="23650" y="38100"/>
                </a:lnTo>
                <a:lnTo>
                  <a:pt x="22694" y="39370"/>
                </a:lnTo>
                <a:close/>
              </a:path>
              <a:path w="895984" h="410210">
                <a:moveTo>
                  <a:pt x="878217" y="49529"/>
                </a:moveTo>
                <a:lnTo>
                  <a:pt x="875423" y="43179"/>
                </a:lnTo>
                <a:lnTo>
                  <a:pt x="875715" y="43179"/>
                </a:lnTo>
                <a:lnTo>
                  <a:pt x="872388" y="38100"/>
                </a:lnTo>
                <a:lnTo>
                  <a:pt x="887333" y="38100"/>
                </a:lnTo>
                <a:lnTo>
                  <a:pt x="889762" y="43179"/>
                </a:lnTo>
                <a:lnTo>
                  <a:pt x="891095" y="46989"/>
                </a:lnTo>
                <a:lnTo>
                  <a:pt x="891476" y="48260"/>
                </a:lnTo>
                <a:lnTo>
                  <a:pt x="878039" y="48260"/>
                </a:lnTo>
                <a:lnTo>
                  <a:pt x="878217" y="49529"/>
                </a:lnTo>
                <a:close/>
              </a:path>
              <a:path w="895984" h="410210">
                <a:moveTo>
                  <a:pt x="17195" y="49529"/>
                </a:moveTo>
                <a:lnTo>
                  <a:pt x="17386" y="48260"/>
                </a:lnTo>
                <a:lnTo>
                  <a:pt x="17757" y="48260"/>
                </a:lnTo>
                <a:lnTo>
                  <a:pt x="17195" y="49529"/>
                </a:lnTo>
                <a:close/>
              </a:path>
              <a:path w="895984" h="410210">
                <a:moveTo>
                  <a:pt x="879220" y="52070"/>
                </a:moveTo>
                <a:lnTo>
                  <a:pt x="878039" y="48260"/>
                </a:lnTo>
                <a:lnTo>
                  <a:pt x="891476" y="48260"/>
                </a:lnTo>
                <a:lnTo>
                  <a:pt x="892238" y="50800"/>
                </a:lnTo>
                <a:lnTo>
                  <a:pt x="879119" y="50800"/>
                </a:lnTo>
                <a:lnTo>
                  <a:pt x="879220" y="52070"/>
                </a:lnTo>
                <a:close/>
              </a:path>
              <a:path w="895984" h="410210">
                <a:moveTo>
                  <a:pt x="16192" y="52070"/>
                </a:moveTo>
                <a:lnTo>
                  <a:pt x="16306" y="50800"/>
                </a:lnTo>
                <a:lnTo>
                  <a:pt x="16590" y="50800"/>
                </a:lnTo>
                <a:lnTo>
                  <a:pt x="16192" y="52070"/>
                </a:lnTo>
                <a:close/>
              </a:path>
              <a:path w="895984" h="410210">
                <a:moveTo>
                  <a:pt x="882141" y="63500"/>
                </a:moveTo>
                <a:lnTo>
                  <a:pt x="881557" y="59689"/>
                </a:lnTo>
                <a:lnTo>
                  <a:pt x="880884" y="57150"/>
                </a:lnTo>
                <a:lnTo>
                  <a:pt x="880071" y="54610"/>
                </a:lnTo>
                <a:lnTo>
                  <a:pt x="879119" y="50800"/>
                </a:lnTo>
                <a:lnTo>
                  <a:pt x="892238" y="50800"/>
                </a:lnTo>
                <a:lnTo>
                  <a:pt x="893216" y="53339"/>
                </a:lnTo>
                <a:lnTo>
                  <a:pt x="894041" y="57150"/>
                </a:lnTo>
                <a:lnTo>
                  <a:pt x="894676" y="60960"/>
                </a:lnTo>
                <a:lnTo>
                  <a:pt x="894829" y="62229"/>
                </a:lnTo>
                <a:lnTo>
                  <a:pt x="882091" y="62229"/>
                </a:lnTo>
                <a:lnTo>
                  <a:pt x="882141" y="63500"/>
                </a:lnTo>
                <a:close/>
              </a:path>
              <a:path w="895984" h="410210">
                <a:moveTo>
                  <a:pt x="13271" y="63500"/>
                </a:moveTo>
                <a:lnTo>
                  <a:pt x="13322" y="62229"/>
                </a:lnTo>
                <a:lnTo>
                  <a:pt x="13466" y="62229"/>
                </a:lnTo>
                <a:lnTo>
                  <a:pt x="13271" y="63500"/>
                </a:lnTo>
                <a:close/>
              </a:path>
              <a:path w="895984" h="410210">
                <a:moveTo>
                  <a:pt x="895413" y="341629"/>
                </a:moveTo>
                <a:lnTo>
                  <a:pt x="882726" y="341629"/>
                </a:lnTo>
                <a:lnTo>
                  <a:pt x="882726" y="68579"/>
                </a:lnTo>
                <a:lnTo>
                  <a:pt x="882484" y="66039"/>
                </a:lnTo>
                <a:lnTo>
                  <a:pt x="882091" y="62229"/>
                </a:lnTo>
                <a:lnTo>
                  <a:pt x="894829" y="62229"/>
                </a:lnTo>
                <a:lnTo>
                  <a:pt x="895134" y="64770"/>
                </a:lnTo>
                <a:lnTo>
                  <a:pt x="895413" y="68579"/>
                </a:lnTo>
                <a:lnTo>
                  <a:pt x="895413" y="341629"/>
                </a:lnTo>
                <a:close/>
              </a:path>
              <a:path w="895984" h="410210">
                <a:moveTo>
                  <a:pt x="12674" y="69850"/>
                </a:moveTo>
                <a:lnTo>
                  <a:pt x="12687" y="68579"/>
                </a:lnTo>
                <a:lnTo>
                  <a:pt x="12674" y="69850"/>
                </a:lnTo>
                <a:close/>
              </a:path>
              <a:path w="895984" h="410210">
                <a:moveTo>
                  <a:pt x="882738" y="69850"/>
                </a:moveTo>
                <a:lnTo>
                  <a:pt x="882654" y="68579"/>
                </a:lnTo>
                <a:lnTo>
                  <a:pt x="882738" y="69850"/>
                </a:lnTo>
                <a:close/>
              </a:path>
              <a:path w="895984" h="410210">
                <a:moveTo>
                  <a:pt x="12759" y="341629"/>
                </a:moveTo>
                <a:lnTo>
                  <a:pt x="12674" y="340360"/>
                </a:lnTo>
                <a:lnTo>
                  <a:pt x="12759" y="341629"/>
                </a:lnTo>
                <a:close/>
              </a:path>
              <a:path w="895984" h="410210">
                <a:moveTo>
                  <a:pt x="894465" y="350520"/>
                </a:moveTo>
                <a:lnTo>
                  <a:pt x="881557" y="350520"/>
                </a:lnTo>
                <a:lnTo>
                  <a:pt x="882141" y="346710"/>
                </a:lnTo>
                <a:lnTo>
                  <a:pt x="882523" y="344170"/>
                </a:lnTo>
                <a:lnTo>
                  <a:pt x="882738" y="340360"/>
                </a:lnTo>
                <a:lnTo>
                  <a:pt x="882726" y="341629"/>
                </a:lnTo>
                <a:lnTo>
                  <a:pt x="895413" y="341629"/>
                </a:lnTo>
                <a:lnTo>
                  <a:pt x="895134" y="345439"/>
                </a:lnTo>
                <a:lnTo>
                  <a:pt x="894676" y="349250"/>
                </a:lnTo>
                <a:lnTo>
                  <a:pt x="894465" y="350520"/>
                </a:lnTo>
                <a:close/>
              </a:path>
              <a:path w="895984" h="410210">
                <a:moveTo>
                  <a:pt x="14041" y="350520"/>
                </a:moveTo>
                <a:lnTo>
                  <a:pt x="13855" y="350520"/>
                </a:lnTo>
                <a:lnTo>
                  <a:pt x="13792" y="349250"/>
                </a:lnTo>
                <a:lnTo>
                  <a:pt x="14041" y="350520"/>
                </a:lnTo>
                <a:close/>
              </a:path>
              <a:path w="895984" h="410210">
                <a:moveTo>
                  <a:pt x="891476" y="361950"/>
                </a:moveTo>
                <a:lnTo>
                  <a:pt x="878039" y="361950"/>
                </a:lnTo>
                <a:lnTo>
                  <a:pt x="879220" y="358139"/>
                </a:lnTo>
                <a:lnTo>
                  <a:pt x="880160" y="355600"/>
                </a:lnTo>
                <a:lnTo>
                  <a:pt x="880960" y="353060"/>
                </a:lnTo>
                <a:lnTo>
                  <a:pt x="881621" y="349250"/>
                </a:lnTo>
                <a:lnTo>
                  <a:pt x="881557" y="350520"/>
                </a:lnTo>
                <a:lnTo>
                  <a:pt x="894465" y="350520"/>
                </a:lnTo>
                <a:lnTo>
                  <a:pt x="894041" y="353060"/>
                </a:lnTo>
                <a:lnTo>
                  <a:pt x="893216" y="355600"/>
                </a:lnTo>
                <a:lnTo>
                  <a:pt x="892238" y="359410"/>
                </a:lnTo>
                <a:lnTo>
                  <a:pt x="891476" y="361950"/>
                </a:lnTo>
                <a:close/>
              </a:path>
              <a:path w="895984" h="410210">
                <a:moveTo>
                  <a:pt x="17757" y="361950"/>
                </a:moveTo>
                <a:lnTo>
                  <a:pt x="17386" y="361950"/>
                </a:lnTo>
                <a:lnTo>
                  <a:pt x="17195" y="360679"/>
                </a:lnTo>
                <a:lnTo>
                  <a:pt x="17757" y="361950"/>
                </a:lnTo>
                <a:close/>
              </a:path>
              <a:path w="895984" h="410210">
                <a:moveTo>
                  <a:pt x="889154" y="367029"/>
                </a:moveTo>
                <a:lnTo>
                  <a:pt x="875423" y="367029"/>
                </a:lnTo>
                <a:lnTo>
                  <a:pt x="878217" y="360679"/>
                </a:lnTo>
                <a:lnTo>
                  <a:pt x="878039" y="361950"/>
                </a:lnTo>
                <a:lnTo>
                  <a:pt x="891476" y="361950"/>
                </a:lnTo>
                <a:lnTo>
                  <a:pt x="891095" y="363220"/>
                </a:lnTo>
                <a:lnTo>
                  <a:pt x="889762" y="365760"/>
                </a:lnTo>
                <a:lnTo>
                  <a:pt x="889154" y="367029"/>
                </a:lnTo>
                <a:close/>
              </a:path>
              <a:path w="895984" h="410210">
                <a:moveTo>
                  <a:pt x="20365" y="367029"/>
                </a:moveTo>
                <a:lnTo>
                  <a:pt x="20002" y="367029"/>
                </a:lnTo>
                <a:lnTo>
                  <a:pt x="19697" y="365760"/>
                </a:lnTo>
                <a:lnTo>
                  <a:pt x="20365" y="367029"/>
                </a:lnTo>
                <a:close/>
              </a:path>
              <a:path w="895984" h="410210">
                <a:moveTo>
                  <a:pt x="886726" y="372110"/>
                </a:moveTo>
                <a:lnTo>
                  <a:pt x="872388" y="372110"/>
                </a:lnTo>
                <a:lnTo>
                  <a:pt x="875715" y="365760"/>
                </a:lnTo>
                <a:lnTo>
                  <a:pt x="875423" y="367029"/>
                </a:lnTo>
                <a:lnTo>
                  <a:pt x="889154" y="367029"/>
                </a:lnTo>
                <a:lnTo>
                  <a:pt x="886726" y="372110"/>
                </a:lnTo>
                <a:close/>
              </a:path>
              <a:path w="895984" h="410210">
                <a:moveTo>
                  <a:pt x="23650" y="372110"/>
                </a:moveTo>
                <a:lnTo>
                  <a:pt x="23037" y="372110"/>
                </a:lnTo>
                <a:lnTo>
                  <a:pt x="22694" y="370839"/>
                </a:lnTo>
                <a:lnTo>
                  <a:pt x="23650" y="372110"/>
                </a:lnTo>
                <a:close/>
              </a:path>
              <a:path w="895984" h="410210">
                <a:moveTo>
                  <a:pt x="881405" y="381000"/>
                </a:moveTo>
                <a:lnTo>
                  <a:pt x="865009" y="381000"/>
                </a:lnTo>
                <a:lnTo>
                  <a:pt x="869289" y="375920"/>
                </a:lnTo>
                <a:lnTo>
                  <a:pt x="868908" y="375920"/>
                </a:lnTo>
                <a:lnTo>
                  <a:pt x="872731" y="370839"/>
                </a:lnTo>
                <a:lnTo>
                  <a:pt x="872388" y="372110"/>
                </a:lnTo>
                <a:lnTo>
                  <a:pt x="886726" y="372110"/>
                </a:lnTo>
                <a:lnTo>
                  <a:pt x="883081" y="378460"/>
                </a:lnTo>
                <a:lnTo>
                  <a:pt x="881405" y="381000"/>
                </a:lnTo>
                <a:close/>
              </a:path>
              <a:path w="895984" h="410210">
                <a:moveTo>
                  <a:pt x="31165" y="381000"/>
                </a:moveTo>
                <a:lnTo>
                  <a:pt x="30416" y="381000"/>
                </a:lnTo>
                <a:lnTo>
                  <a:pt x="29984" y="379729"/>
                </a:lnTo>
                <a:lnTo>
                  <a:pt x="31165" y="381000"/>
                </a:lnTo>
                <a:close/>
              </a:path>
              <a:path w="895984" h="410210">
                <a:moveTo>
                  <a:pt x="878890" y="384810"/>
                </a:moveTo>
                <a:lnTo>
                  <a:pt x="860717" y="384810"/>
                </a:lnTo>
                <a:lnTo>
                  <a:pt x="865428" y="379729"/>
                </a:lnTo>
                <a:lnTo>
                  <a:pt x="865009" y="381000"/>
                </a:lnTo>
                <a:lnTo>
                  <a:pt x="881405" y="381000"/>
                </a:lnTo>
                <a:lnTo>
                  <a:pt x="878890" y="384810"/>
                </a:lnTo>
                <a:close/>
              </a:path>
              <a:path w="895984" h="410210">
                <a:moveTo>
                  <a:pt x="35945" y="384810"/>
                </a:moveTo>
                <a:lnTo>
                  <a:pt x="34709" y="384810"/>
                </a:lnTo>
                <a:lnTo>
                  <a:pt x="34239" y="383539"/>
                </a:lnTo>
                <a:lnTo>
                  <a:pt x="35945" y="384810"/>
                </a:lnTo>
                <a:close/>
              </a:path>
              <a:path w="895984" h="410210">
                <a:moveTo>
                  <a:pt x="864825" y="397510"/>
                </a:moveTo>
                <a:lnTo>
                  <a:pt x="831723" y="397510"/>
                </a:lnTo>
                <a:lnTo>
                  <a:pt x="834999" y="396239"/>
                </a:lnTo>
                <a:lnTo>
                  <a:pt x="837590" y="396239"/>
                </a:lnTo>
                <a:lnTo>
                  <a:pt x="840752" y="394970"/>
                </a:lnTo>
                <a:lnTo>
                  <a:pt x="843241" y="394970"/>
                </a:lnTo>
                <a:lnTo>
                  <a:pt x="846251" y="393700"/>
                </a:lnTo>
                <a:lnTo>
                  <a:pt x="845832" y="393700"/>
                </a:lnTo>
                <a:lnTo>
                  <a:pt x="851636" y="391160"/>
                </a:lnTo>
                <a:lnTo>
                  <a:pt x="851090" y="391160"/>
                </a:lnTo>
                <a:lnTo>
                  <a:pt x="856576" y="387350"/>
                </a:lnTo>
                <a:lnTo>
                  <a:pt x="856068" y="387350"/>
                </a:lnTo>
                <a:lnTo>
                  <a:pt x="861187" y="383539"/>
                </a:lnTo>
                <a:lnTo>
                  <a:pt x="860717" y="384810"/>
                </a:lnTo>
                <a:lnTo>
                  <a:pt x="878890" y="384810"/>
                </a:lnTo>
                <a:lnTo>
                  <a:pt x="874204" y="389889"/>
                </a:lnTo>
                <a:lnTo>
                  <a:pt x="869035" y="393700"/>
                </a:lnTo>
                <a:lnTo>
                  <a:pt x="864825" y="397510"/>
                </a:lnTo>
                <a:close/>
              </a:path>
              <a:path w="895984" h="410210">
                <a:moveTo>
                  <a:pt x="54978" y="394970"/>
                </a:moveTo>
                <a:lnTo>
                  <a:pt x="52184" y="394970"/>
                </a:lnTo>
                <a:lnTo>
                  <a:pt x="51892" y="393700"/>
                </a:lnTo>
                <a:lnTo>
                  <a:pt x="54978" y="394970"/>
                </a:lnTo>
                <a:close/>
              </a:path>
              <a:path w="895984" h="410210">
                <a:moveTo>
                  <a:pt x="843241" y="394970"/>
                </a:moveTo>
                <a:lnTo>
                  <a:pt x="840447" y="394970"/>
                </a:lnTo>
                <a:lnTo>
                  <a:pt x="843534" y="393700"/>
                </a:lnTo>
                <a:lnTo>
                  <a:pt x="843241" y="394970"/>
                </a:lnTo>
                <a:close/>
              </a:path>
              <a:path w="895984" h="410210">
                <a:moveTo>
                  <a:pt x="833805" y="410210"/>
                </a:moveTo>
                <a:lnTo>
                  <a:pt x="61620" y="410210"/>
                </a:lnTo>
                <a:lnTo>
                  <a:pt x="58038" y="408939"/>
                </a:lnTo>
                <a:lnTo>
                  <a:pt x="837387" y="408939"/>
                </a:lnTo>
                <a:lnTo>
                  <a:pt x="833805" y="41021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136931" y="3439909"/>
            <a:ext cx="622935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140970">
              <a:lnSpc>
                <a:spcPts val="1030"/>
              </a:lnSpc>
              <a:spcBef>
                <a:spcPts val="225"/>
              </a:spcBef>
            </a:pP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check 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nfo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rm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007352" y="3407664"/>
            <a:ext cx="882650" cy="399415"/>
          </a:xfrm>
          <a:custGeom>
            <a:avLst/>
            <a:gdLst/>
            <a:ahLst/>
            <a:cxnLst/>
            <a:rect l="l" t="t" r="r" b="b"/>
            <a:pathLst>
              <a:path w="882650" h="399414">
                <a:moveTo>
                  <a:pt x="815340" y="399288"/>
                </a:moveTo>
                <a:lnTo>
                  <a:pt x="65531" y="399288"/>
                </a:lnTo>
                <a:lnTo>
                  <a:pt x="39887" y="394000"/>
                </a:lnTo>
                <a:lnTo>
                  <a:pt x="18935" y="379676"/>
                </a:lnTo>
                <a:lnTo>
                  <a:pt x="4899" y="358393"/>
                </a:lnTo>
                <a:lnTo>
                  <a:pt x="0" y="332232"/>
                </a:lnTo>
                <a:lnTo>
                  <a:pt x="0" y="67056"/>
                </a:lnTo>
                <a:lnTo>
                  <a:pt x="4899" y="41158"/>
                </a:lnTo>
                <a:lnTo>
                  <a:pt x="18935" y="19964"/>
                </a:lnTo>
                <a:lnTo>
                  <a:pt x="39887" y="5551"/>
                </a:lnTo>
                <a:lnTo>
                  <a:pt x="65531" y="0"/>
                </a:lnTo>
                <a:lnTo>
                  <a:pt x="815340" y="0"/>
                </a:lnTo>
                <a:lnTo>
                  <a:pt x="841531" y="5551"/>
                </a:lnTo>
                <a:lnTo>
                  <a:pt x="862826" y="19964"/>
                </a:lnTo>
                <a:lnTo>
                  <a:pt x="877142" y="41158"/>
                </a:lnTo>
                <a:lnTo>
                  <a:pt x="882396" y="67056"/>
                </a:lnTo>
                <a:lnTo>
                  <a:pt x="882396" y="332232"/>
                </a:lnTo>
                <a:lnTo>
                  <a:pt x="877142" y="358393"/>
                </a:lnTo>
                <a:lnTo>
                  <a:pt x="862826" y="379676"/>
                </a:lnTo>
                <a:lnTo>
                  <a:pt x="841531" y="394000"/>
                </a:lnTo>
                <a:lnTo>
                  <a:pt x="815340" y="399288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00544" y="3401885"/>
            <a:ext cx="895985" cy="410209"/>
          </a:xfrm>
          <a:custGeom>
            <a:avLst/>
            <a:gdLst/>
            <a:ahLst/>
            <a:cxnLst/>
            <a:rect l="l" t="t" r="r" b="b"/>
            <a:pathLst>
              <a:path w="895984" h="410210">
                <a:moveTo>
                  <a:pt x="837387" y="1270"/>
                </a:moveTo>
                <a:lnTo>
                  <a:pt x="58026" y="1270"/>
                </a:lnTo>
                <a:lnTo>
                  <a:pt x="61620" y="0"/>
                </a:lnTo>
                <a:lnTo>
                  <a:pt x="833805" y="0"/>
                </a:lnTo>
                <a:lnTo>
                  <a:pt x="837387" y="1270"/>
                </a:lnTo>
                <a:close/>
              </a:path>
              <a:path w="895984" h="410210">
                <a:moveTo>
                  <a:pt x="840905" y="408939"/>
                </a:moveTo>
                <a:lnTo>
                  <a:pt x="54508" y="408939"/>
                </a:lnTo>
                <a:lnTo>
                  <a:pt x="44284" y="405129"/>
                </a:lnTo>
                <a:lnTo>
                  <a:pt x="37998" y="401320"/>
                </a:lnTo>
                <a:lnTo>
                  <a:pt x="31991" y="398779"/>
                </a:lnTo>
                <a:lnTo>
                  <a:pt x="26390" y="393700"/>
                </a:lnTo>
                <a:lnTo>
                  <a:pt x="21221" y="389889"/>
                </a:lnTo>
                <a:lnTo>
                  <a:pt x="16522" y="384810"/>
                </a:lnTo>
                <a:lnTo>
                  <a:pt x="12331" y="378460"/>
                </a:lnTo>
                <a:lnTo>
                  <a:pt x="8686" y="372110"/>
                </a:lnTo>
                <a:lnTo>
                  <a:pt x="5651" y="365760"/>
                </a:lnTo>
                <a:lnTo>
                  <a:pt x="4317" y="363220"/>
                </a:lnTo>
                <a:lnTo>
                  <a:pt x="3175" y="359410"/>
                </a:lnTo>
                <a:lnTo>
                  <a:pt x="2197" y="355600"/>
                </a:lnTo>
                <a:lnTo>
                  <a:pt x="1384" y="353060"/>
                </a:lnTo>
                <a:lnTo>
                  <a:pt x="736" y="349250"/>
                </a:lnTo>
                <a:lnTo>
                  <a:pt x="279" y="345439"/>
                </a:lnTo>
                <a:lnTo>
                  <a:pt x="0" y="341629"/>
                </a:lnTo>
                <a:lnTo>
                  <a:pt x="0" y="68579"/>
                </a:lnTo>
                <a:lnTo>
                  <a:pt x="3175" y="50800"/>
                </a:lnTo>
                <a:lnTo>
                  <a:pt x="4317" y="46989"/>
                </a:lnTo>
                <a:lnTo>
                  <a:pt x="5651" y="43179"/>
                </a:lnTo>
                <a:lnTo>
                  <a:pt x="8686" y="36829"/>
                </a:lnTo>
                <a:lnTo>
                  <a:pt x="12331" y="31750"/>
                </a:lnTo>
                <a:lnTo>
                  <a:pt x="16522" y="25400"/>
                </a:lnTo>
                <a:lnTo>
                  <a:pt x="21221" y="20320"/>
                </a:lnTo>
                <a:lnTo>
                  <a:pt x="26390" y="16510"/>
                </a:lnTo>
                <a:lnTo>
                  <a:pt x="31991" y="11429"/>
                </a:lnTo>
                <a:lnTo>
                  <a:pt x="37998" y="7620"/>
                </a:lnTo>
                <a:lnTo>
                  <a:pt x="44284" y="5079"/>
                </a:lnTo>
                <a:lnTo>
                  <a:pt x="54508" y="1270"/>
                </a:lnTo>
                <a:lnTo>
                  <a:pt x="840905" y="1270"/>
                </a:lnTo>
                <a:lnTo>
                  <a:pt x="851128" y="5079"/>
                </a:lnTo>
                <a:lnTo>
                  <a:pt x="857427" y="7620"/>
                </a:lnTo>
                <a:lnTo>
                  <a:pt x="863422" y="11429"/>
                </a:lnTo>
                <a:lnTo>
                  <a:pt x="864822" y="12700"/>
                </a:lnTo>
                <a:lnTo>
                  <a:pt x="60731" y="12700"/>
                </a:lnTo>
                <a:lnTo>
                  <a:pt x="57518" y="13970"/>
                </a:lnTo>
                <a:lnTo>
                  <a:pt x="57823" y="13970"/>
                </a:lnTo>
                <a:lnTo>
                  <a:pt x="54673" y="15239"/>
                </a:lnTo>
                <a:lnTo>
                  <a:pt x="52184" y="15239"/>
                </a:lnTo>
                <a:lnTo>
                  <a:pt x="49161" y="16510"/>
                </a:lnTo>
                <a:lnTo>
                  <a:pt x="49593" y="16510"/>
                </a:lnTo>
                <a:lnTo>
                  <a:pt x="43776" y="19050"/>
                </a:lnTo>
                <a:lnTo>
                  <a:pt x="44323" y="19050"/>
                </a:lnTo>
                <a:lnTo>
                  <a:pt x="40673" y="21589"/>
                </a:lnTo>
                <a:lnTo>
                  <a:pt x="39344" y="21589"/>
                </a:lnTo>
                <a:lnTo>
                  <a:pt x="34239" y="25400"/>
                </a:lnTo>
                <a:lnTo>
                  <a:pt x="34709" y="25400"/>
                </a:lnTo>
                <a:lnTo>
                  <a:pt x="31165" y="29210"/>
                </a:lnTo>
                <a:lnTo>
                  <a:pt x="30416" y="29210"/>
                </a:lnTo>
                <a:lnTo>
                  <a:pt x="26123" y="34289"/>
                </a:lnTo>
                <a:lnTo>
                  <a:pt x="26517" y="34289"/>
                </a:lnTo>
                <a:lnTo>
                  <a:pt x="23641" y="38100"/>
                </a:lnTo>
                <a:lnTo>
                  <a:pt x="23025" y="38100"/>
                </a:lnTo>
                <a:lnTo>
                  <a:pt x="19697" y="43179"/>
                </a:lnTo>
                <a:lnTo>
                  <a:pt x="19989" y="43179"/>
                </a:lnTo>
                <a:lnTo>
                  <a:pt x="17754" y="48260"/>
                </a:lnTo>
                <a:lnTo>
                  <a:pt x="17386" y="48260"/>
                </a:lnTo>
                <a:lnTo>
                  <a:pt x="16590" y="50800"/>
                </a:lnTo>
                <a:lnTo>
                  <a:pt x="16306" y="50800"/>
                </a:lnTo>
                <a:lnTo>
                  <a:pt x="15252" y="54610"/>
                </a:lnTo>
                <a:lnTo>
                  <a:pt x="14452" y="57150"/>
                </a:lnTo>
                <a:lnTo>
                  <a:pt x="13792" y="59689"/>
                </a:lnTo>
                <a:lnTo>
                  <a:pt x="13466" y="62229"/>
                </a:lnTo>
                <a:lnTo>
                  <a:pt x="13322" y="62229"/>
                </a:lnTo>
                <a:lnTo>
                  <a:pt x="12903" y="66039"/>
                </a:lnTo>
                <a:lnTo>
                  <a:pt x="12759" y="68579"/>
                </a:lnTo>
                <a:lnTo>
                  <a:pt x="12611" y="72389"/>
                </a:lnTo>
                <a:lnTo>
                  <a:pt x="12598" y="337820"/>
                </a:lnTo>
                <a:lnTo>
                  <a:pt x="12687" y="341629"/>
                </a:lnTo>
                <a:lnTo>
                  <a:pt x="12928" y="344170"/>
                </a:lnTo>
                <a:lnTo>
                  <a:pt x="13322" y="346710"/>
                </a:lnTo>
                <a:lnTo>
                  <a:pt x="13855" y="350520"/>
                </a:lnTo>
                <a:lnTo>
                  <a:pt x="14041" y="350520"/>
                </a:lnTo>
                <a:lnTo>
                  <a:pt x="14541" y="353060"/>
                </a:lnTo>
                <a:lnTo>
                  <a:pt x="15354" y="355600"/>
                </a:lnTo>
                <a:lnTo>
                  <a:pt x="16306" y="358139"/>
                </a:lnTo>
                <a:lnTo>
                  <a:pt x="17386" y="361950"/>
                </a:lnTo>
                <a:lnTo>
                  <a:pt x="17754" y="361950"/>
                </a:lnTo>
                <a:lnTo>
                  <a:pt x="19989" y="367029"/>
                </a:lnTo>
                <a:lnTo>
                  <a:pt x="20363" y="367029"/>
                </a:lnTo>
                <a:lnTo>
                  <a:pt x="23025" y="372110"/>
                </a:lnTo>
                <a:lnTo>
                  <a:pt x="23641" y="372110"/>
                </a:lnTo>
                <a:lnTo>
                  <a:pt x="26517" y="375920"/>
                </a:lnTo>
                <a:lnTo>
                  <a:pt x="26123" y="375920"/>
                </a:lnTo>
                <a:lnTo>
                  <a:pt x="30416" y="381000"/>
                </a:lnTo>
                <a:lnTo>
                  <a:pt x="31165" y="381000"/>
                </a:lnTo>
                <a:lnTo>
                  <a:pt x="34709" y="384810"/>
                </a:lnTo>
                <a:lnTo>
                  <a:pt x="35940" y="384810"/>
                </a:lnTo>
                <a:lnTo>
                  <a:pt x="39344" y="387350"/>
                </a:lnTo>
                <a:lnTo>
                  <a:pt x="38849" y="387350"/>
                </a:lnTo>
                <a:lnTo>
                  <a:pt x="44323" y="391160"/>
                </a:lnTo>
                <a:lnTo>
                  <a:pt x="43776" y="391160"/>
                </a:lnTo>
                <a:lnTo>
                  <a:pt x="49593" y="393700"/>
                </a:lnTo>
                <a:lnTo>
                  <a:pt x="49161" y="393700"/>
                </a:lnTo>
                <a:lnTo>
                  <a:pt x="52184" y="394970"/>
                </a:lnTo>
                <a:lnTo>
                  <a:pt x="54673" y="394970"/>
                </a:lnTo>
                <a:lnTo>
                  <a:pt x="57823" y="396239"/>
                </a:lnTo>
                <a:lnTo>
                  <a:pt x="60426" y="396239"/>
                </a:lnTo>
                <a:lnTo>
                  <a:pt x="63690" y="397510"/>
                </a:lnTo>
                <a:lnTo>
                  <a:pt x="864822" y="397510"/>
                </a:lnTo>
                <a:lnTo>
                  <a:pt x="863422" y="398779"/>
                </a:lnTo>
                <a:lnTo>
                  <a:pt x="857427" y="401320"/>
                </a:lnTo>
                <a:lnTo>
                  <a:pt x="851128" y="405129"/>
                </a:lnTo>
                <a:lnTo>
                  <a:pt x="840905" y="408939"/>
                </a:lnTo>
                <a:close/>
              </a:path>
              <a:path w="895984" h="410210">
                <a:moveTo>
                  <a:pt x="856576" y="22860"/>
                </a:moveTo>
                <a:lnTo>
                  <a:pt x="851090" y="19050"/>
                </a:lnTo>
                <a:lnTo>
                  <a:pt x="851636" y="19050"/>
                </a:lnTo>
                <a:lnTo>
                  <a:pt x="845832" y="16510"/>
                </a:lnTo>
                <a:lnTo>
                  <a:pt x="846251" y="16510"/>
                </a:lnTo>
                <a:lnTo>
                  <a:pt x="843241" y="15239"/>
                </a:lnTo>
                <a:lnTo>
                  <a:pt x="840739" y="15239"/>
                </a:lnTo>
                <a:lnTo>
                  <a:pt x="837590" y="13970"/>
                </a:lnTo>
                <a:lnTo>
                  <a:pt x="837895" y="13970"/>
                </a:lnTo>
                <a:lnTo>
                  <a:pt x="834682" y="12700"/>
                </a:lnTo>
                <a:lnTo>
                  <a:pt x="864822" y="12700"/>
                </a:lnTo>
                <a:lnTo>
                  <a:pt x="869022" y="16510"/>
                </a:lnTo>
                <a:lnTo>
                  <a:pt x="874191" y="20320"/>
                </a:lnTo>
                <a:lnTo>
                  <a:pt x="875366" y="21589"/>
                </a:lnTo>
                <a:lnTo>
                  <a:pt x="856068" y="21589"/>
                </a:lnTo>
                <a:lnTo>
                  <a:pt x="856576" y="22860"/>
                </a:lnTo>
                <a:close/>
              </a:path>
              <a:path w="895984" h="410210">
                <a:moveTo>
                  <a:pt x="38849" y="22860"/>
                </a:moveTo>
                <a:lnTo>
                  <a:pt x="39344" y="21589"/>
                </a:lnTo>
                <a:lnTo>
                  <a:pt x="40673" y="21589"/>
                </a:lnTo>
                <a:lnTo>
                  <a:pt x="38849" y="22860"/>
                </a:lnTo>
                <a:close/>
              </a:path>
              <a:path w="895984" h="410210">
                <a:moveTo>
                  <a:pt x="865428" y="30479"/>
                </a:moveTo>
                <a:lnTo>
                  <a:pt x="860717" y="25400"/>
                </a:lnTo>
                <a:lnTo>
                  <a:pt x="861174" y="25400"/>
                </a:lnTo>
                <a:lnTo>
                  <a:pt x="856068" y="21589"/>
                </a:lnTo>
                <a:lnTo>
                  <a:pt x="875366" y="21589"/>
                </a:lnTo>
                <a:lnTo>
                  <a:pt x="878890" y="25400"/>
                </a:lnTo>
                <a:lnTo>
                  <a:pt x="881405" y="29210"/>
                </a:lnTo>
                <a:lnTo>
                  <a:pt x="864996" y="29210"/>
                </a:lnTo>
                <a:lnTo>
                  <a:pt x="865428" y="30479"/>
                </a:lnTo>
                <a:close/>
              </a:path>
              <a:path w="895984" h="410210">
                <a:moveTo>
                  <a:pt x="29984" y="30479"/>
                </a:moveTo>
                <a:lnTo>
                  <a:pt x="30416" y="29210"/>
                </a:lnTo>
                <a:lnTo>
                  <a:pt x="31165" y="29210"/>
                </a:lnTo>
                <a:lnTo>
                  <a:pt x="29984" y="30479"/>
                </a:lnTo>
                <a:close/>
              </a:path>
              <a:path w="895984" h="410210">
                <a:moveTo>
                  <a:pt x="872731" y="39370"/>
                </a:moveTo>
                <a:lnTo>
                  <a:pt x="868908" y="34289"/>
                </a:lnTo>
                <a:lnTo>
                  <a:pt x="869289" y="34289"/>
                </a:lnTo>
                <a:lnTo>
                  <a:pt x="864996" y="29210"/>
                </a:lnTo>
                <a:lnTo>
                  <a:pt x="881405" y="29210"/>
                </a:lnTo>
                <a:lnTo>
                  <a:pt x="883081" y="31750"/>
                </a:lnTo>
                <a:lnTo>
                  <a:pt x="886726" y="36829"/>
                </a:lnTo>
                <a:lnTo>
                  <a:pt x="887333" y="38100"/>
                </a:lnTo>
                <a:lnTo>
                  <a:pt x="872388" y="38100"/>
                </a:lnTo>
                <a:lnTo>
                  <a:pt x="872731" y="39370"/>
                </a:lnTo>
                <a:close/>
              </a:path>
              <a:path w="895984" h="410210">
                <a:moveTo>
                  <a:pt x="22682" y="39370"/>
                </a:moveTo>
                <a:lnTo>
                  <a:pt x="23025" y="38100"/>
                </a:lnTo>
                <a:lnTo>
                  <a:pt x="23641" y="38100"/>
                </a:lnTo>
                <a:lnTo>
                  <a:pt x="22682" y="39370"/>
                </a:lnTo>
                <a:close/>
              </a:path>
              <a:path w="895984" h="410210">
                <a:moveTo>
                  <a:pt x="878217" y="49529"/>
                </a:moveTo>
                <a:lnTo>
                  <a:pt x="875423" y="43179"/>
                </a:lnTo>
                <a:lnTo>
                  <a:pt x="875715" y="43179"/>
                </a:lnTo>
                <a:lnTo>
                  <a:pt x="872388" y="38100"/>
                </a:lnTo>
                <a:lnTo>
                  <a:pt x="887333" y="38100"/>
                </a:lnTo>
                <a:lnTo>
                  <a:pt x="889761" y="43179"/>
                </a:lnTo>
                <a:lnTo>
                  <a:pt x="891095" y="46989"/>
                </a:lnTo>
                <a:lnTo>
                  <a:pt x="891476" y="48260"/>
                </a:lnTo>
                <a:lnTo>
                  <a:pt x="878027" y="48260"/>
                </a:lnTo>
                <a:lnTo>
                  <a:pt x="878217" y="49529"/>
                </a:lnTo>
                <a:close/>
              </a:path>
              <a:path w="895984" h="410210">
                <a:moveTo>
                  <a:pt x="17195" y="49529"/>
                </a:moveTo>
                <a:lnTo>
                  <a:pt x="17386" y="48260"/>
                </a:lnTo>
                <a:lnTo>
                  <a:pt x="17754" y="48260"/>
                </a:lnTo>
                <a:lnTo>
                  <a:pt x="17195" y="49529"/>
                </a:lnTo>
                <a:close/>
              </a:path>
              <a:path w="895984" h="410210">
                <a:moveTo>
                  <a:pt x="879220" y="52070"/>
                </a:moveTo>
                <a:lnTo>
                  <a:pt x="878027" y="48260"/>
                </a:lnTo>
                <a:lnTo>
                  <a:pt x="891476" y="48260"/>
                </a:lnTo>
                <a:lnTo>
                  <a:pt x="892238" y="50800"/>
                </a:lnTo>
                <a:lnTo>
                  <a:pt x="879119" y="50800"/>
                </a:lnTo>
                <a:lnTo>
                  <a:pt x="879220" y="52070"/>
                </a:lnTo>
                <a:close/>
              </a:path>
              <a:path w="895984" h="410210">
                <a:moveTo>
                  <a:pt x="16192" y="52070"/>
                </a:moveTo>
                <a:lnTo>
                  <a:pt x="16306" y="50800"/>
                </a:lnTo>
                <a:lnTo>
                  <a:pt x="16590" y="50800"/>
                </a:lnTo>
                <a:lnTo>
                  <a:pt x="16192" y="52070"/>
                </a:lnTo>
                <a:close/>
              </a:path>
              <a:path w="895984" h="410210">
                <a:moveTo>
                  <a:pt x="882141" y="63500"/>
                </a:moveTo>
                <a:lnTo>
                  <a:pt x="881557" y="59689"/>
                </a:lnTo>
                <a:lnTo>
                  <a:pt x="880884" y="57150"/>
                </a:lnTo>
                <a:lnTo>
                  <a:pt x="880059" y="54610"/>
                </a:lnTo>
                <a:lnTo>
                  <a:pt x="879119" y="50800"/>
                </a:lnTo>
                <a:lnTo>
                  <a:pt x="892238" y="50800"/>
                </a:lnTo>
                <a:lnTo>
                  <a:pt x="893216" y="53339"/>
                </a:lnTo>
                <a:lnTo>
                  <a:pt x="894029" y="57150"/>
                </a:lnTo>
                <a:lnTo>
                  <a:pt x="894676" y="60960"/>
                </a:lnTo>
                <a:lnTo>
                  <a:pt x="894829" y="62229"/>
                </a:lnTo>
                <a:lnTo>
                  <a:pt x="882091" y="62229"/>
                </a:lnTo>
                <a:lnTo>
                  <a:pt x="882141" y="63500"/>
                </a:lnTo>
                <a:close/>
              </a:path>
              <a:path w="895984" h="410210">
                <a:moveTo>
                  <a:pt x="13271" y="63500"/>
                </a:moveTo>
                <a:lnTo>
                  <a:pt x="13322" y="62229"/>
                </a:lnTo>
                <a:lnTo>
                  <a:pt x="13466" y="62229"/>
                </a:lnTo>
                <a:lnTo>
                  <a:pt x="13271" y="63500"/>
                </a:lnTo>
                <a:close/>
              </a:path>
              <a:path w="895984" h="410210">
                <a:moveTo>
                  <a:pt x="895413" y="341629"/>
                </a:moveTo>
                <a:lnTo>
                  <a:pt x="882726" y="341629"/>
                </a:lnTo>
                <a:lnTo>
                  <a:pt x="882726" y="68579"/>
                </a:lnTo>
                <a:lnTo>
                  <a:pt x="882484" y="66039"/>
                </a:lnTo>
                <a:lnTo>
                  <a:pt x="882091" y="62229"/>
                </a:lnTo>
                <a:lnTo>
                  <a:pt x="894829" y="62229"/>
                </a:lnTo>
                <a:lnTo>
                  <a:pt x="895134" y="64770"/>
                </a:lnTo>
                <a:lnTo>
                  <a:pt x="895413" y="68579"/>
                </a:lnTo>
                <a:lnTo>
                  <a:pt x="895413" y="341629"/>
                </a:lnTo>
                <a:close/>
              </a:path>
              <a:path w="895984" h="410210">
                <a:moveTo>
                  <a:pt x="12674" y="69850"/>
                </a:moveTo>
                <a:lnTo>
                  <a:pt x="12687" y="68579"/>
                </a:lnTo>
                <a:lnTo>
                  <a:pt x="12674" y="69850"/>
                </a:lnTo>
                <a:close/>
              </a:path>
              <a:path w="895984" h="410210">
                <a:moveTo>
                  <a:pt x="882738" y="69850"/>
                </a:moveTo>
                <a:lnTo>
                  <a:pt x="882654" y="68579"/>
                </a:lnTo>
                <a:lnTo>
                  <a:pt x="882738" y="69850"/>
                </a:lnTo>
                <a:close/>
              </a:path>
              <a:path w="895984" h="410210">
                <a:moveTo>
                  <a:pt x="12759" y="341629"/>
                </a:moveTo>
                <a:lnTo>
                  <a:pt x="12674" y="340360"/>
                </a:lnTo>
                <a:lnTo>
                  <a:pt x="12759" y="341629"/>
                </a:lnTo>
                <a:close/>
              </a:path>
              <a:path w="895984" h="410210">
                <a:moveTo>
                  <a:pt x="894460" y="350520"/>
                </a:moveTo>
                <a:lnTo>
                  <a:pt x="881557" y="350520"/>
                </a:lnTo>
                <a:lnTo>
                  <a:pt x="882141" y="346710"/>
                </a:lnTo>
                <a:lnTo>
                  <a:pt x="882523" y="344170"/>
                </a:lnTo>
                <a:lnTo>
                  <a:pt x="882738" y="340360"/>
                </a:lnTo>
                <a:lnTo>
                  <a:pt x="882726" y="341629"/>
                </a:lnTo>
                <a:lnTo>
                  <a:pt x="895413" y="341629"/>
                </a:lnTo>
                <a:lnTo>
                  <a:pt x="895134" y="345439"/>
                </a:lnTo>
                <a:lnTo>
                  <a:pt x="894676" y="349250"/>
                </a:lnTo>
                <a:lnTo>
                  <a:pt x="894460" y="350520"/>
                </a:lnTo>
                <a:close/>
              </a:path>
              <a:path w="895984" h="410210">
                <a:moveTo>
                  <a:pt x="14041" y="350520"/>
                </a:moveTo>
                <a:lnTo>
                  <a:pt x="13855" y="350520"/>
                </a:lnTo>
                <a:lnTo>
                  <a:pt x="13792" y="349250"/>
                </a:lnTo>
                <a:lnTo>
                  <a:pt x="14041" y="350520"/>
                </a:lnTo>
                <a:close/>
              </a:path>
              <a:path w="895984" h="410210">
                <a:moveTo>
                  <a:pt x="891476" y="361950"/>
                </a:moveTo>
                <a:lnTo>
                  <a:pt x="878027" y="361950"/>
                </a:lnTo>
                <a:lnTo>
                  <a:pt x="879220" y="358139"/>
                </a:lnTo>
                <a:lnTo>
                  <a:pt x="880160" y="355600"/>
                </a:lnTo>
                <a:lnTo>
                  <a:pt x="880960" y="353060"/>
                </a:lnTo>
                <a:lnTo>
                  <a:pt x="881621" y="349250"/>
                </a:lnTo>
                <a:lnTo>
                  <a:pt x="881557" y="350520"/>
                </a:lnTo>
                <a:lnTo>
                  <a:pt x="894460" y="350520"/>
                </a:lnTo>
                <a:lnTo>
                  <a:pt x="894029" y="353060"/>
                </a:lnTo>
                <a:lnTo>
                  <a:pt x="893216" y="355600"/>
                </a:lnTo>
                <a:lnTo>
                  <a:pt x="892238" y="359410"/>
                </a:lnTo>
                <a:lnTo>
                  <a:pt x="891476" y="361950"/>
                </a:lnTo>
                <a:close/>
              </a:path>
              <a:path w="895984" h="410210">
                <a:moveTo>
                  <a:pt x="17754" y="361950"/>
                </a:moveTo>
                <a:lnTo>
                  <a:pt x="17386" y="361950"/>
                </a:lnTo>
                <a:lnTo>
                  <a:pt x="17195" y="360679"/>
                </a:lnTo>
                <a:lnTo>
                  <a:pt x="17754" y="361950"/>
                </a:lnTo>
                <a:close/>
              </a:path>
              <a:path w="895984" h="410210">
                <a:moveTo>
                  <a:pt x="889154" y="367029"/>
                </a:moveTo>
                <a:lnTo>
                  <a:pt x="875423" y="367029"/>
                </a:lnTo>
                <a:lnTo>
                  <a:pt x="878217" y="360679"/>
                </a:lnTo>
                <a:lnTo>
                  <a:pt x="878027" y="361950"/>
                </a:lnTo>
                <a:lnTo>
                  <a:pt x="891476" y="361950"/>
                </a:lnTo>
                <a:lnTo>
                  <a:pt x="891095" y="363220"/>
                </a:lnTo>
                <a:lnTo>
                  <a:pt x="889761" y="365760"/>
                </a:lnTo>
                <a:lnTo>
                  <a:pt x="889154" y="367029"/>
                </a:lnTo>
                <a:close/>
              </a:path>
              <a:path w="895984" h="410210">
                <a:moveTo>
                  <a:pt x="20363" y="367029"/>
                </a:moveTo>
                <a:lnTo>
                  <a:pt x="19989" y="367029"/>
                </a:lnTo>
                <a:lnTo>
                  <a:pt x="19697" y="365760"/>
                </a:lnTo>
                <a:lnTo>
                  <a:pt x="20363" y="367029"/>
                </a:lnTo>
                <a:close/>
              </a:path>
              <a:path w="895984" h="410210">
                <a:moveTo>
                  <a:pt x="886726" y="372110"/>
                </a:moveTo>
                <a:lnTo>
                  <a:pt x="872388" y="372110"/>
                </a:lnTo>
                <a:lnTo>
                  <a:pt x="875715" y="365760"/>
                </a:lnTo>
                <a:lnTo>
                  <a:pt x="875423" y="367029"/>
                </a:lnTo>
                <a:lnTo>
                  <a:pt x="889154" y="367029"/>
                </a:lnTo>
                <a:lnTo>
                  <a:pt x="886726" y="372110"/>
                </a:lnTo>
                <a:close/>
              </a:path>
              <a:path w="895984" h="410210">
                <a:moveTo>
                  <a:pt x="23641" y="372110"/>
                </a:moveTo>
                <a:lnTo>
                  <a:pt x="23025" y="372110"/>
                </a:lnTo>
                <a:lnTo>
                  <a:pt x="22682" y="370839"/>
                </a:lnTo>
                <a:lnTo>
                  <a:pt x="23641" y="372110"/>
                </a:lnTo>
                <a:close/>
              </a:path>
              <a:path w="895984" h="410210">
                <a:moveTo>
                  <a:pt x="881405" y="381000"/>
                </a:moveTo>
                <a:lnTo>
                  <a:pt x="864996" y="381000"/>
                </a:lnTo>
                <a:lnTo>
                  <a:pt x="869289" y="375920"/>
                </a:lnTo>
                <a:lnTo>
                  <a:pt x="868908" y="375920"/>
                </a:lnTo>
                <a:lnTo>
                  <a:pt x="872731" y="370839"/>
                </a:lnTo>
                <a:lnTo>
                  <a:pt x="872388" y="372110"/>
                </a:lnTo>
                <a:lnTo>
                  <a:pt x="886726" y="372110"/>
                </a:lnTo>
                <a:lnTo>
                  <a:pt x="883081" y="378460"/>
                </a:lnTo>
                <a:lnTo>
                  <a:pt x="881405" y="381000"/>
                </a:lnTo>
                <a:close/>
              </a:path>
              <a:path w="895984" h="410210">
                <a:moveTo>
                  <a:pt x="31165" y="381000"/>
                </a:moveTo>
                <a:lnTo>
                  <a:pt x="30416" y="381000"/>
                </a:lnTo>
                <a:lnTo>
                  <a:pt x="29984" y="379729"/>
                </a:lnTo>
                <a:lnTo>
                  <a:pt x="31165" y="381000"/>
                </a:lnTo>
                <a:close/>
              </a:path>
              <a:path w="895984" h="410210">
                <a:moveTo>
                  <a:pt x="878890" y="384810"/>
                </a:moveTo>
                <a:lnTo>
                  <a:pt x="860717" y="384810"/>
                </a:lnTo>
                <a:lnTo>
                  <a:pt x="865428" y="379729"/>
                </a:lnTo>
                <a:lnTo>
                  <a:pt x="864996" y="381000"/>
                </a:lnTo>
                <a:lnTo>
                  <a:pt x="881405" y="381000"/>
                </a:lnTo>
                <a:lnTo>
                  <a:pt x="878890" y="384810"/>
                </a:lnTo>
                <a:close/>
              </a:path>
              <a:path w="895984" h="410210">
                <a:moveTo>
                  <a:pt x="35940" y="384810"/>
                </a:moveTo>
                <a:lnTo>
                  <a:pt x="34709" y="384810"/>
                </a:lnTo>
                <a:lnTo>
                  <a:pt x="34239" y="383539"/>
                </a:lnTo>
                <a:lnTo>
                  <a:pt x="35940" y="384810"/>
                </a:lnTo>
                <a:close/>
              </a:path>
              <a:path w="895984" h="410210">
                <a:moveTo>
                  <a:pt x="864822" y="397510"/>
                </a:moveTo>
                <a:lnTo>
                  <a:pt x="831723" y="397510"/>
                </a:lnTo>
                <a:lnTo>
                  <a:pt x="834999" y="396239"/>
                </a:lnTo>
                <a:lnTo>
                  <a:pt x="837590" y="396239"/>
                </a:lnTo>
                <a:lnTo>
                  <a:pt x="840739" y="394970"/>
                </a:lnTo>
                <a:lnTo>
                  <a:pt x="843241" y="394970"/>
                </a:lnTo>
                <a:lnTo>
                  <a:pt x="846251" y="393700"/>
                </a:lnTo>
                <a:lnTo>
                  <a:pt x="845832" y="393700"/>
                </a:lnTo>
                <a:lnTo>
                  <a:pt x="851636" y="391160"/>
                </a:lnTo>
                <a:lnTo>
                  <a:pt x="851090" y="391160"/>
                </a:lnTo>
                <a:lnTo>
                  <a:pt x="856576" y="387350"/>
                </a:lnTo>
                <a:lnTo>
                  <a:pt x="856068" y="387350"/>
                </a:lnTo>
                <a:lnTo>
                  <a:pt x="861174" y="383539"/>
                </a:lnTo>
                <a:lnTo>
                  <a:pt x="860717" y="384810"/>
                </a:lnTo>
                <a:lnTo>
                  <a:pt x="878890" y="384810"/>
                </a:lnTo>
                <a:lnTo>
                  <a:pt x="874191" y="389889"/>
                </a:lnTo>
                <a:lnTo>
                  <a:pt x="869022" y="393700"/>
                </a:lnTo>
                <a:lnTo>
                  <a:pt x="864822" y="397510"/>
                </a:lnTo>
                <a:close/>
              </a:path>
              <a:path w="895984" h="410210">
                <a:moveTo>
                  <a:pt x="54978" y="394970"/>
                </a:moveTo>
                <a:lnTo>
                  <a:pt x="52184" y="394970"/>
                </a:lnTo>
                <a:lnTo>
                  <a:pt x="51879" y="393700"/>
                </a:lnTo>
                <a:lnTo>
                  <a:pt x="54978" y="394970"/>
                </a:lnTo>
                <a:close/>
              </a:path>
              <a:path w="895984" h="410210">
                <a:moveTo>
                  <a:pt x="843241" y="394970"/>
                </a:moveTo>
                <a:lnTo>
                  <a:pt x="840447" y="394970"/>
                </a:lnTo>
                <a:lnTo>
                  <a:pt x="843533" y="393700"/>
                </a:lnTo>
                <a:lnTo>
                  <a:pt x="843241" y="394970"/>
                </a:lnTo>
                <a:close/>
              </a:path>
              <a:path w="895984" h="410210">
                <a:moveTo>
                  <a:pt x="833805" y="410210"/>
                </a:moveTo>
                <a:lnTo>
                  <a:pt x="61620" y="410210"/>
                </a:lnTo>
                <a:lnTo>
                  <a:pt x="58026" y="408939"/>
                </a:lnTo>
                <a:lnTo>
                  <a:pt x="837387" y="408939"/>
                </a:lnTo>
                <a:lnTo>
                  <a:pt x="833805" y="41021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153262" y="3442931"/>
            <a:ext cx="58928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120650">
              <a:lnSpc>
                <a:spcPts val="1030"/>
              </a:lnSpc>
              <a:spcBef>
                <a:spcPts val="225"/>
              </a:spcBef>
            </a:pP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status 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ng</a:t>
            </a:r>
            <a:endParaRPr sz="9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35296" y="3038855"/>
            <a:ext cx="1272540" cy="2622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048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40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online</a:t>
            </a:r>
            <a:r>
              <a:rPr dirty="0" sz="1100" spc="-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tracking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8991" y="3038855"/>
            <a:ext cx="1582420" cy="2622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0480" rIns="0" bIns="0" rtlCol="0" vert="horz">
            <a:spAutoFit/>
          </a:bodyPr>
          <a:lstStyle/>
          <a:p>
            <a:pPr marL="207645">
              <a:lnSpc>
                <a:spcPct val="100000"/>
              </a:lnSpc>
              <a:spcBef>
                <a:spcPts val="240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Site</a:t>
            </a:r>
            <a:r>
              <a:rPr dirty="0" sz="1100" spc="-1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management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83563" y="1173480"/>
            <a:ext cx="1661160" cy="2622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0480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240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Basic </a:t>
            </a: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dirty="0" sz="1100" spc="-3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professional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75859" y="1173480"/>
            <a:ext cx="1272540" cy="26225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421635" y="2049779"/>
            <a:ext cx="1094740" cy="447040"/>
          </a:xfrm>
          <a:custGeom>
            <a:avLst/>
            <a:gdLst/>
            <a:ahLst/>
            <a:cxnLst/>
            <a:rect l="l" t="t" r="r" b="b"/>
            <a:pathLst>
              <a:path w="1094739" h="447039">
                <a:moveTo>
                  <a:pt x="1019555" y="446531"/>
                </a:moveTo>
                <a:lnTo>
                  <a:pt x="74675" y="446531"/>
                </a:lnTo>
                <a:lnTo>
                  <a:pt x="45482" y="440834"/>
                </a:lnTo>
                <a:lnTo>
                  <a:pt x="21712" y="424895"/>
                </a:lnTo>
                <a:lnTo>
                  <a:pt x="5754" y="401106"/>
                </a:lnTo>
                <a:lnTo>
                  <a:pt x="0" y="371856"/>
                </a:lnTo>
                <a:lnTo>
                  <a:pt x="0" y="73151"/>
                </a:lnTo>
                <a:lnTo>
                  <a:pt x="5754" y="44568"/>
                </a:lnTo>
                <a:lnTo>
                  <a:pt x="21712" y="21159"/>
                </a:lnTo>
                <a:lnTo>
                  <a:pt x="45482" y="5459"/>
                </a:lnTo>
                <a:lnTo>
                  <a:pt x="74675" y="0"/>
                </a:lnTo>
                <a:lnTo>
                  <a:pt x="1019555" y="0"/>
                </a:lnTo>
                <a:lnTo>
                  <a:pt x="1049001" y="5459"/>
                </a:lnTo>
                <a:lnTo>
                  <a:pt x="1072857" y="21159"/>
                </a:lnTo>
                <a:lnTo>
                  <a:pt x="1088732" y="44568"/>
                </a:lnTo>
                <a:lnTo>
                  <a:pt x="1094231" y="73151"/>
                </a:lnTo>
                <a:lnTo>
                  <a:pt x="1094231" y="371856"/>
                </a:lnTo>
                <a:lnTo>
                  <a:pt x="1088732" y="401106"/>
                </a:lnTo>
                <a:lnTo>
                  <a:pt x="1072857" y="424895"/>
                </a:lnTo>
                <a:lnTo>
                  <a:pt x="1049001" y="440834"/>
                </a:lnTo>
                <a:lnTo>
                  <a:pt x="1019555" y="446531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15197" y="2042756"/>
            <a:ext cx="1108075" cy="459740"/>
          </a:xfrm>
          <a:custGeom>
            <a:avLst/>
            <a:gdLst/>
            <a:ahLst/>
            <a:cxnLst/>
            <a:rect l="l" t="t" r="r" b="b"/>
            <a:pathLst>
              <a:path w="1108075" h="459739">
                <a:moveTo>
                  <a:pt x="1043038" y="1269"/>
                </a:moveTo>
                <a:lnTo>
                  <a:pt x="64528" y="1269"/>
                </a:lnTo>
                <a:lnTo>
                  <a:pt x="68516" y="0"/>
                </a:lnTo>
                <a:lnTo>
                  <a:pt x="1039050" y="0"/>
                </a:lnTo>
                <a:lnTo>
                  <a:pt x="1043038" y="1269"/>
                </a:lnTo>
                <a:close/>
              </a:path>
              <a:path w="1108075" h="459739">
                <a:moveTo>
                  <a:pt x="1043038" y="458469"/>
                </a:moveTo>
                <a:lnTo>
                  <a:pt x="64528" y="458469"/>
                </a:lnTo>
                <a:lnTo>
                  <a:pt x="56768" y="455930"/>
                </a:lnTo>
                <a:lnTo>
                  <a:pt x="49326" y="453390"/>
                </a:lnTo>
                <a:lnTo>
                  <a:pt x="45745" y="452119"/>
                </a:lnTo>
                <a:lnTo>
                  <a:pt x="42252" y="449580"/>
                </a:lnTo>
                <a:lnTo>
                  <a:pt x="38862" y="448309"/>
                </a:lnTo>
                <a:lnTo>
                  <a:pt x="15976" y="426719"/>
                </a:lnTo>
                <a:lnTo>
                  <a:pt x="13728" y="424180"/>
                </a:lnTo>
                <a:lnTo>
                  <a:pt x="11620" y="420369"/>
                </a:lnTo>
                <a:lnTo>
                  <a:pt x="9664" y="417830"/>
                </a:lnTo>
                <a:lnTo>
                  <a:pt x="7886" y="414019"/>
                </a:lnTo>
                <a:lnTo>
                  <a:pt x="0" y="382269"/>
                </a:lnTo>
                <a:lnTo>
                  <a:pt x="0" y="76200"/>
                </a:lnTo>
                <a:lnTo>
                  <a:pt x="7886" y="45719"/>
                </a:lnTo>
                <a:lnTo>
                  <a:pt x="9664" y="41910"/>
                </a:lnTo>
                <a:lnTo>
                  <a:pt x="11620" y="38100"/>
                </a:lnTo>
                <a:lnTo>
                  <a:pt x="13728" y="35560"/>
                </a:lnTo>
                <a:lnTo>
                  <a:pt x="15976" y="31750"/>
                </a:lnTo>
                <a:lnTo>
                  <a:pt x="18376" y="29210"/>
                </a:lnTo>
                <a:lnTo>
                  <a:pt x="20929" y="25400"/>
                </a:lnTo>
                <a:lnTo>
                  <a:pt x="23609" y="22860"/>
                </a:lnTo>
                <a:lnTo>
                  <a:pt x="38862" y="11430"/>
                </a:lnTo>
                <a:lnTo>
                  <a:pt x="42252" y="8889"/>
                </a:lnTo>
                <a:lnTo>
                  <a:pt x="49326" y="6350"/>
                </a:lnTo>
                <a:lnTo>
                  <a:pt x="53009" y="3810"/>
                </a:lnTo>
                <a:lnTo>
                  <a:pt x="60617" y="1269"/>
                </a:lnTo>
                <a:lnTo>
                  <a:pt x="1046949" y="1269"/>
                </a:lnTo>
                <a:lnTo>
                  <a:pt x="1054557" y="3810"/>
                </a:lnTo>
                <a:lnTo>
                  <a:pt x="1058240" y="6350"/>
                </a:lnTo>
                <a:lnTo>
                  <a:pt x="1065314" y="8889"/>
                </a:lnTo>
                <a:lnTo>
                  <a:pt x="1068704" y="11430"/>
                </a:lnTo>
                <a:lnTo>
                  <a:pt x="1071981" y="12700"/>
                </a:lnTo>
                <a:lnTo>
                  <a:pt x="70586" y="12700"/>
                </a:lnTo>
                <a:lnTo>
                  <a:pt x="66916" y="13969"/>
                </a:lnTo>
                <a:lnTo>
                  <a:pt x="63931" y="13969"/>
                </a:lnTo>
                <a:lnTo>
                  <a:pt x="60388" y="15239"/>
                </a:lnTo>
                <a:lnTo>
                  <a:pt x="60693" y="15239"/>
                </a:lnTo>
                <a:lnTo>
                  <a:pt x="57226" y="16510"/>
                </a:lnTo>
                <a:lnTo>
                  <a:pt x="57518" y="16510"/>
                </a:lnTo>
                <a:lnTo>
                  <a:pt x="54127" y="17780"/>
                </a:lnTo>
                <a:lnTo>
                  <a:pt x="54419" y="17780"/>
                </a:lnTo>
                <a:lnTo>
                  <a:pt x="51117" y="19050"/>
                </a:lnTo>
                <a:lnTo>
                  <a:pt x="51396" y="19050"/>
                </a:lnTo>
                <a:lnTo>
                  <a:pt x="48183" y="20319"/>
                </a:lnTo>
                <a:lnTo>
                  <a:pt x="48450" y="20319"/>
                </a:lnTo>
                <a:lnTo>
                  <a:pt x="45326" y="21589"/>
                </a:lnTo>
                <a:lnTo>
                  <a:pt x="45593" y="21589"/>
                </a:lnTo>
                <a:lnTo>
                  <a:pt x="42557" y="24130"/>
                </a:lnTo>
                <a:lnTo>
                  <a:pt x="42811" y="24130"/>
                </a:lnTo>
                <a:lnTo>
                  <a:pt x="39890" y="25400"/>
                </a:lnTo>
                <a:lnTo>
                  <a:pt x="40131" y="25400"/>
                </a:lnTo>
                <a:lnTo>
                  <a:pt x="37312" y="27939"/>
                </a:lnTo>
                <a:lnTo>
                  <a:pt x="37553" y="27939"/>
                </a:lnTo>
                <a:lnTo>
                  <a:pt x="36201" y="29210"/>
                </a:lnTo>
                <a:lnTo>
                  <a:pt x="35064" y="29210"/>
                </a:lnTo>
                <a:lnTo>
                  <a:pt x="32473" y="31750"/>
                </a:lnTo>
                <a:lnTo>
                  <a:pt x="32689" y="31750"/>
                </a:lnTo>
                <a:lnTo>
                  <a:pt x="30225" y="34289"/>
                </a:lnTo>
                <a:lnTo>
                  <a:pt x="30429" y="34289"/>
                </a:lnTo>
                <a:lnTo>
                  <a:pt x="28079" y="36830"/>
                </a:lnTo>
                <a:lnTo>
                  <a:pt x="28270" y="36830"/>
                </a:lnTo>
                <a:lnTo>
                  <a:pt x="26060" y="39369"/>
                </a:lnTo>
                <a:lnTo>
                  <a:pt x="26238" y="39369"/>
                </a:lnTo>
                <a:lnTo>
                  <a:pt x="24168" y="41910"/>
                </a:lnTo>
                <a:lnTo>
                  <a:pt x="24333" y="41910"/>
                </a:lnTo>
                <a:lnTo>
                  <a:pt x="22390" y="44450"/>
                </a:lnTo>
                <a:lnTo>
                  <a:pt x="22555" y="44450"/>
                </a:lnTo>
                <a:lnTo>
                  <a:pt x="20751" y="48260"/>
                </a:lnTo>
                <a:lnTo>
                  <a:pt x="20904" y="48260"/>
                </a:lnTo>
                <a:lnTo>
                  <a:pt x="19253" y="50800"/>
                </a:lnTo>
                <a:lnTo>
                  <a:pt x="19392" y="50800"/>
                </a:lnTo>
                <a:lnTo>
                  <a:pt x="17894" y="53339"/>
                </a:lnTo>
                <a:lnTo>
                  <a:pt x="18021" y="53339"/>
                </a:lnTo>
                <a:lnTo>
                  <a:pt x="16687" y="57150"/>
                </a:lnTo>
                <a:lnTo>
                  <a:pt x="15620" y="59689"/>
                </a:lnTo>
                <a:lnTo>
                  <a:pt x="14706" y="63500"/>
                </a:lnTo>
                <a:lnTo>
                  <a:pt x="14232" y="66039"/>
                </a:lnTo>
                <a:lnTo>
                  <a:pt x="14020" y="66039"/>
                </a:lnTo>
                <a:lnTo>
                  <a:pt x="13360" y="69850"/>
                </a:lnTo>
                <a:lnTo>
                  <a:pt x="12928" y="73660"/>
                </a:lnTo>
                <a:lnTo>
                  <a:pt x="12771" y="76200"/>
                </a:lnTo>
                <a:lnTo>
                  <a:pt x="12674" y="382269"/>
                </a:lnTo>
                <a:lnTo>
                  <a:pt x="12966" y="386080"/>
                </a:lnTo>
                <a:lnTo>
                  <a:pt x="13411" y="388619"/>
                </a:lnTo>
                <a:lnTo>
                  <a:pt x="14020" y="392430"/>
                </a:lnTo>
                <a:lnTo>
                  <a:pt x="14782" y="396239"/>
                </a:lnTo>
                <a:lnTo>
                  <a:pt x="15041" y="396239"/>
                </a:lnTo>
                <a:lnTo>
                  <a:pt x="15709" y="398780"/>
                </a:lnTo>
                <a:lnTo>
                  <a:pt x="16789" y="402589"/>
                </a:lnTo>
                <a:lnTo>
                  <a:pt x="17132" y="402589"/>
                </a:lnTo>
                <a:lnTo>
                  <a:pt x="18021" y="405130"/>
                </a:lnTo>
                <a:lnTo>
                  <a:pt x="17894" y="405130"/>
                </a:lnTo>
                <a:lnTo>
                  <a:pt x="19392" y="408940"/>
                </a:lnTo>
                <a:lnTo>
                  <a:pt x="19803" y="408940"/>
                </a:lnTo>
                <a:lnTo>
                  <a:pt x="20904" y="411480"/>
                </a:lnTo>
                <a:lnTo>
                  <a:pt x="20751" y="411480"/>
                </a:lnTo>
                <a:lnTo>
                  <a:pt x="22555" y="414019"/>
                </a:lnTo>
                <a:lnTo>
                  <a:pt x="22390" y="414019"/>
                </a:lnTo>
                <a:lnTo>
                  <a:pt x="24333" y="416559"/>
                </a:lnTo>
                <a:lnTo>
                  <a:pt x="24168" y="416559"/>
                </a:lnTo>
                <a:lnTo>
                  <a:pt x="26238" y="419100"/>
                </a:lnTo>
                <a:lnTo>
                  <a:pt x="26060" y="419100"/>
                </a:lnTo>
                <a:lnTo>
                  <a:pt x="28270" y="421640"/>
                </a:lnTo>
                <a:lnTo>
                  <a:pt x="28079" y="421640"/>
                </a:lnTo>
                <a:lnTo>
                  <a:pt x="30429" y="424180"/>
                </a:lnTo>
                <a:lnTo>
                  <a:pt x="30225" y="424180"/>
                </a:lnTo>
                <a:lnTo>
                  <a:pt x="32689" y="426719"/>
                </a:lnTo>
                <a:lnTo>
                  <a:pt x="32473" y="426719"/>
                </a:lnTo>
                <a:lnTo>
                  <a:pt x="35064" y="429259"/>
                </a:lnTo>
                <a:lnTo>
                  <a:pt x="34848" y="429259"/>
                </a:lnTo>
                <a:lnTo>
                  <a:pt x="37553" y="431800"/>
                </a:lnTo>
                <a:lnTo>
                  <a:pt x="37312" y="431800"/>
                </a:lnTo>
                <a:lnTo>
                  <a:pt x="40131" y="433069"/>
                </a:lnTo>
                <a:lnTo>
                  <a:pt x="39890" y="433069"/>
                </a:lnTo>
                <a:lnTo>
                  <a:pt x="42811" y="435609"/>
                </a:lnTo>
                <a:lnTo>
                  <a:pt x="42557" y="435609"/>
                </a:lnTo>
                <a:lnTo>
                  <a:pt x="45593" y="436880"/>
                </a:lnTo>
                <a:lnTo>
                  <a:pt x="45326" y="436880"/>
                </a:lnTo>
                <a:lnTo>
                  <a:pt x="48450" y="438150"/>
                </a:lnTo>
                <a:lnTo>
                  <a:pt x="48183" y="438150"/>
                </a:lnTo>
                <a:lnTo>
                  <a:pt x="51396" y="440690"/>
                </a:lnTo>
                <a:lnTo>
                  <a:pt x="51117" y="440690"/>
                </a:lnTo>
                <a:lnTo>
                  <a:pt x="54419" y="441959"/>
                </a:lnTo>
                <a:lnTo>
                  <a:pt x="54127" y="441959"/>
                </a:lnTo>
                <a:lnTo>
                  <a:pt x="57518" y="443230"/>
                </a:lnTo>
                <a:lnTo>
                  <a:pt x="60388" y="443230"/>
                </a:lnTo>
                <a:lnTo>
                  <a:pt x="63931" y="444500"/>
                </a:lnTo>
                <a:lnTo>
                  <a:pt x="63626" y="444500"/>
                </a:lnTo>
                <a:lnTo>
                  <a:pt x="67233" y="445769"/>
                </a:lnTo>
                <a:lnTo>
                  <a:pt x="70281" y="445769"/>
                </a:lnTo>
                <a:lnTo>
                  <a:pt x="74002" y="447040"/>
                </a:lnTo>
                <a:lnTo>
                  <a:pt x="1070343" y="447040"/>
                </a:lnTo>
                <a:lnTo>
                  <a:pt x="1068704" y="448309"/>
                </a:lnTo>
                <a:lnTo>
                  <a:pt x="1065314" y="449580"/>
                </a:lnTo>
                <a:lnTo>
                  <a:pt x="1061821" y="452119"/>
                </a:lnTo>
                <a:lnTo>
                  <a:pt x="1058240" y="453390"/>
                </a:lnTo>
                <a:lnTo>
                  <a:pt x="1050798" y="455930"/>
                </a:lnTo>
                <a:lnTo>
                  <a:pt x="1043038" y="458469"/>
                </a:lnTo>
                <a:close/>
              </a:path>
              <a:path w="1108075" h="459739">
                <a:moveTo>
                  <a:pt x="1072718" y="30480"/>
                </a:moveTo>
                <a:lnTo>
                  <a:pt x="1070013" y="27939"/>
                </a:lnTo>
                <a:lnTo>
                  <a:pt x="1070241" y="27939"/>
                </a:lnTo>
                <a:lnTo>
                  <a:pt x="1067435" y="25400"/>
                </a:lnTo>
                <a:lnTo>
                  <a:pt x="1067676" y="25400"/>
                </a:lnTo>
                <a:lnTo>
                  <a:pt x="1064755" y="24130"/>
                </a:lnTo>
                <a:lnTo>
                  <a:pt x="1064996" y="24130"/>
                </a:lnTo>
                <a:lnTo>
                  <a:pt x="1061974" y="21589"/>
                </a:lnTo>
                <a:lnTo>
                  <a:pt x="1062240" y="21589"/>
                </a:lnTo>
                <a:lnTo>
                  <a:pt x="1059116" y="20319"/>
                </a:lnTo>
                <a:lnTo>
                  <a:pt x="1059383" y="20319"/>
                </a:lnTo>
                <a:lnTo>
                  <a:pt x="1056170" y="19050"/>
                </a:lnTo>
                <a:lnTo>
                  <a:pt x="1056449" y="19050"/>
                </a:lnTo>
                <a:lnTo>
                  <a:pt x="1053147" y="17780"/>
                </a:lnTo>
                <a:lnTo>
                  <a:pt x="1053426" y="17780"/>
                </a:lnTo>
                <a:lnTo>
                  <a:pt x="1050048" y="16510"/>
                </a:lnTo>
                <a:lnTo>
                  <a:pt x="1050340" y="16510"/>
                </a:lnTo>
                <a:lnTo>
                  <a:pt x="1046873" y="15239"/>
                </a:lnTo>
                <a:lnTo>
                  <a:pt x="1047178" y="15239"/>
                </a:lnTo>
                <a:lnTo>
                  <a:pt x="1043635" y="13969"/>
                </a:lnTo>
                <a:lnTo>
                  <a:pt x="1040638" y="13969"/>
                </a:lnTo>
                <a:lnTo>
                  <a:pt x="1036967" y="12700"/>
                </a:lnTo>
                <a:lnTo>
                  <a:pt x="1071981" y="12700"/>
                </a:lnTo>
                <a:lnTo>
                  <a:pt x="1075156" y="15239"/>
                </a:lnTo>
                <a:lnTo>
                  <a:pt x="1089177" y="29210"/>
                </a:lnTo>
                <a:lnTo>
                  <a:pt x="1072489" y="29210"/>
                </a:lnTo>
                <a:lnTo>
                  <a:pt x="1072718" y="30480"/>
                </a:lnTo>
                <a:close/>
              </a:path>
              <a:path w="1108075" h="459739">
                <a:moveTo>
                  <a:pt x="34848" y="30480"/>
                </a:moveTo>
                <a:lnTo>
                  <a:pt x="35064" y="29210"/>
                </a:lnTo>
                <a:lnTo>
                  <a:pt x="36201" y="29210"/>
                </a:lnTo>
                <a:lnTo>
                  <a:pt x="34848" y="30480"/>
                </a:lnTo>
                <a:close/>
              </a:path>
              <a:path w="1108075" h="459739">
                <a:moveTo>
                  <a:pt x="1093609" y="67310"/>
                </a:moveTo>
                <a:lnTo>
                  <a:pt x="1092771" y="63500"/>
                </a:lnTo>
                <a:lnTo>
                  <a:pt x="1091857" y="59689"/>
                </a:lnTo>
                <a:lnTo>
                  <a:pt x="1090777" y="57150"/>
                </a:lnTo>
                <a:lnTo>
                  <a:pt x="1089545" y="53339"/>
                </a:lnTo>
                <a:lnTo>
                  <a:pt x="1088174" y="50800"/>
                </a:lnTo>
                <a:lnTo>
                  <a:pt x="1086662" y="48260"/>
                </a:lnTo>
                <a:lnTo>
                  <a:pt x="1086802" y="48260"/>
                </a:lnTo>
                <a:lnTo>
                  <a:pt x="1085011" y="44450"/>
                </a:lnTo>
                <a:lnTo>
                  <a:pt x="1085164" y="44450"/>
                </a:lnTo>
                <a:lnTo>
                  <a:pt x="1083233" y="41910"/>
                </a:lnTo>
                <a:lnTo>
                  <a:pt x="1083398" y="41910"/>
                </a:lnTo>
                <a:lnTo>
                  <a:pt x="1081316" y="39369"/>
                </a:lnTo>
                <a:lnTo>
                  <a:pt x="1081506" y="39369"/>
                </a:lnTo>
                <a:lnTo>
                  <a:pt x="1079284" y="36830"/>
                </a:lnTo>
                <a:lnTo>
                  <a:pt x="1079487" y="36830"/>
                </a:lnTo>
                <a:lnTo>
                  <a:pt x="1077137" y="34289"/>
                </a:lnTo>
                <a:lnTo>
                  <a:pt x="1077340" y="34289"/>
                </a:lnTo>
                <a:lnTo>
                  <a:pt x="1074877" y="31750"/>
                </a:lnTo>
                <a:lnTo>
                  <a:pt x="1075080" y="31750"/>
                </a:lnTo>
                <a:lnTo>
                  <a:pt x="1072489" y="29210"/>
                </a:lnTo>
                <a:lnTo>
                  <a:pt x="1089177" y="29210"/>
                </a:lnTo>
                <a:lnTo>
                  <a:pt x="1091577" y="31750"/>
                </a:lnTo>
                <a:lnTo>
                  <a:pt x="1093838" y="35560"/>
                </a:lnTo>
                <a:lnTo>
                  <a:pt x="1095946" y="38100"/>
                </a:lnTo>
                <a:lnTo>
                  <a:pt x="1097889" y="41910"/>
                </a:lnTo>
                <a:lnTo>
                  <a:pt x="1099680" y="45719"/>
                </a:lnTo>
                <a:lnTo>
                  <a:pt x="1101305" y="48260"/>
                </a:lnTo>
                <a:lnTo>
                  <a:pt x="1106369" y="66039"/>
                </a:lnTo>
                <a:lnTo>
                  <a:pt x="1093546" y="66039"/>
                </a:lnTo>
                <a:lnTo>
                  <a:pt x="1093609" y="67310"/>
                </a:lnTo>
                <a:close/>
              </a:path>
              <a:path w="1108075" h="459739">
                <a:moveTo>
                  <a:pt x="13957" y="67310"/>
                </a:moveTo>
                <a:lnTo>
                  <a:pt x="14020" y="66039"/>
                </a:lnTo>
                <a:lnTo>
                  <a:pt x="14232" y="66039"/>
                </a:lnTo>
                <a:lnTo>
                  <a:pt x="13957" y="67310"/>
                </a:lnTo>
                <a:close/>
              </a:path>
              <a:path w="1108075" h="459739">
                <a:moveTo>
                  <a:pt x="1105717" y="396239"/>
                </a:moveTo>
                <a:lnTo>
                  <a:pt x="1092771" y="396239"/>
                </a:lnTo>
                <a:lnTo>
                  <a:pt x="1093609" y="392430"/>
                </a:lnTo>
                <a:lnTo>
                  <a:pt x="1094206" y="388619"/>
                </a:lnTo>
                <a:lnTo>
                  <a:pt x="1094625" y="386080"/>
                </a:lnTo>
                <a:lnTo>
                  <a:pt x="1094879" y="382269"/>
                </a:lnTo>
                <a:lnTo>
                  <a:pt x="1094866" y="76200"/>
                </a:lnTo>
                <a:lnTo>
                  <a:pt x="1094600" y="73660"/>
                </a:lnTo>
                <a:lnTo>
                  <a:pt x="1094155" y="69850"/>
                </a:lnTo>
                <a:lnTo>
                  <a:pt x="1093546" y="66039"/>
                </a:lnTo>
                <a:lnTo>
                  <a:pt x="1106369" y="66039"/>
                </a:lnTo>
                <a:lnTo>
                  <a:pt x="1107249" y="72389"/>
                </a:lnTo>
                <a:lnTo>
                  <a:pt x="1107554" y="76200"/>
                </a:lnTo>
                <a:lnTo>
                  <a:pt x="1107554" y="382269"/>
                </a:lnTo>
                <a:lnTo>
                  <a:pt x="1107249" y="387350"/>
                </a:lnTo>
                <a:lnTo>
                  <a:pt x="1106728" y="391160"/>
                </a:lnTo>
                <a:lnTo>
                  <a:pt x="1106017" y="394969"/>
                </a:lnTo>
                <a:lnTo>
                  <a:pt x="1105717" y="396239"/>
                </a:lnTo>
                <a:close/>
              </a:path>
              <a:path w="1108075" h="459739">
                <a:moveTo>
                  <a:pt x="12674" y="77469"/>
                </a:moveTo>
                <a:lnTo>
                  <a:pt x="12700" y="76200"/>
                </a:lnTo>
                <a:lnTo>
                  <a:pt x="12674" y="77469"/>
                </a:lnTo>
                <a:close/>
              </a:path>
              <a:path w="1108075" h="459739">
                <a:moveTo>
                  <a:pt x="1094879" y="77469"/>
                </a:moveTo>
                <a:lnTo>
                  <a:pt x="1094786" y="76200"/>
                </a:lnTo>
                <a:lnTo>
                  <a:pt x="1094879" y="77469"/>
                </a:lnTo>
                <a:close/>
              </a:path>
              <a:path w="1108075" h="459739">
                <a:moveTo>
                  <a:pt x="15041" y="396239"/>
                </a:moveTo>
                <a:lnTo>
                  <a:pt x="14782" y="396239"/>
                </a:lnTo>
                <a:lnTo>
                  <a:pt x="14706" y="394969"/>
                </a:lnTo>
                <a:lnTo>
                  <a:pt x="15041" y="396239"/>
                </a:lnTo>
                <a:close/>
              </a:path>
              <a:path w="1108075" h="459739">
                <a:moveTo>
                  <a:pt x="1104023" y="402589"/>
                </a:moveTo>
                <a:lnTo>
                  <a:pt x="1090777" y="402589"/>
                </a:lnTo>
                <a:lnTo>
                  <a:pt x="1091946" y="398780"/>
                </a:lnTo>
                <a:lnTo>
                  <a:pt x="1092860" y="394969"/>
                </a:lnTo>
                <a:lnTo>
                  <a:pt x="1092771" y="396239"/>
                </a:lnTo>
                <a:lnTo>
                  <a:pt x="1105717" y="396239"/>
                </a:lnTo>
                <a:lnTo>
                  <a:pt x="1105115" y="398780"/>
                </a:lnTo>
                <a:lnTo>
                  <a:pt x="1104023" y="402589"/>
                </a:lnTo>
                <a:close/>
              </a:path>
              <a:path w="1108075" h="459739">
                <a:moveTo>
                  <a:pt x="17132" y="402589"/>
                </a:moveTo>
                <a:lnTo>
                  <a:pt x="16789" y="402589"/>
                </a:lnTo>
                <a:lnTo>
                  <a:pt x="16687" y="401319"/>
                </a:lnTo>
                <a:lnTo>
                  <a:pt x="17132" y="402589"/>
                </a:lnTo>
                <a:close/>
              </a:path>
              <a:path w="1108075" h="459739">
                <a:moveTo>
                  <a:pt x="1101788" y="408940"/>
                </a:moveTo>
                <a:lnTo>
                  <a:pt x="1088174" y="408940"/>
                </a:lnTo>
                <a:lnTo>
                  <a:pt x="1089660" y="405130"/>
                </a:lnTo>
                <a:lnTo>
                  <a:pt x="1090879" y="401319"/>
                </a:lnTo>
                <a:lnTo>
                  <a:pt x="1090777" y="402589"/>
                </a:lnTo>
                <a:lnTo>
                  <a:pt x="1104023" y="402589"/>
                </a:lnTo>
                <a:lnTo>
                  <a:pt x="1102753" y="406400"/>
                </a:lnTo>
                <a:lnTo>
                  <a:pt x="1101788" y="408940"/>
                </a:lnTo>
                <a:close/>
              </a:path>
              <a:path w="1108075" h="459739">
                <a:moveTo>
                  <a:pt x="19803" y="408940"/>
                </a:moveTo>
                <a:lnTo>
                  <a:pt x="19392" y="408940"/>
                </a:lnTo>
                <a:lnTo>
                  <a:pt x="19253" y="407669"/>
                </a:lnTo>
                <a:lnTo>
                  <a:pt x="19803" y="408940"/>
                </a:lnTo>
                <a:close/>
              </a:path>
              <a:path w="1108075" h="459739">
                <a:moveTo>
                  <a:pt x="1070343" y="447040"/>
                </a:moveTo>
                <a:lnTo>
                  <a:pt x="1033551" y="447040"/>
                </a:lnTo>
                <a:lnTo>
                  <a:pt x="1037285" y="445769"/>
                </a:lnTo>
                <a:lnTo>
                  <a:pt x="1040333" y="445769"/>
                </a:lnTo>
                <a:lnTo>
                  <a:pt x="1043939" y="444500"/>
                </a:lnTo>
                <a:lnTo>
                  <a:pt x="1043635" y="444500"/>
                </a:lnTo>
                <a:lnTo>
                  <a:pt x="1047178" y="443230"/>
                </a:lnTo>
                <a:lnTo>
                  <a:pt x="1050048" y="443230"/>
                </a:lnTo>
                <a:lnTo>
                  <a:pt x="1053426" y="441959"/>
                </a:lnTo>
                <a:lnTo>
                  <a:pt x="1053147" y="441959"/>
                </a:lnTo>
                <a:lnTo>
                  <a:pt x="1056449" y="440690"/>
                </a:lnTo>
                <a:lnTo>
                  <a:pt x="1056170" y="440690"/>
                </a:lnTo>
                <a:lnTo>
                  <a:pt x="1059383" y="438150"/>
                </a:lnTo>
                <a:lnTo>
                  <a:pt x="1059116" y="438150"/>
                </a:lnTo>
                <a:lnTo>
                  <a:pt x="1062240" y="436880"/>
                </a:lnTo>
                <a:lnTo>
                  <a:pt x="1061974" y="436880"/>
                </a:lnTo>
                <a:lnTo>
                  <a:pt x="1064996" y="435609"/>
                </a:lnTo>
                <a:lnTo>
                  <a:pt x="1064755" y="435609"/>
                </a:lnTo>
                <a:lnTo>
                  <a:pt x="1067676" y="433069"/>
                </a:lnTo>
                <a:lnTo>
                  <a:pt x="1067435" y="433069"/>
                </a:lnTo>
                <a:lnTo>
                  <a:pt x="1070241" y="431800"/>
                </a:lnTo>
                <a:lnTo>
                  <a:pt x="1070013" y="431800"/>
                </a:lnTo>
                <a:lnTo>
                  <a:pt x="1072718" y="429259"/>
                </a:lnTo>
                <a:lnTo>
                  <a:pt x="1072489" y="429259"/>
                </a:lnTo>
                <a:lnTo>
                  <a:pt x="1075080" y="426719"/>
                </a:lnTo>
                <a:lnTo>
                  <a:pt x="1074877" y="426719"/>
                </a:lnTo>
                <a:lnTo>
                  <a:pt x="1077340" y="424180"/>
                </a:lnTo>
                <a:lnTo>
                  <a:pt x="1077137" y="424180"/>
                </a:lnTo>
                <a:lnTo>
                  <a:pt x="1079487" y="421640"/>
                </a:lnTo>
                <a:lnTo>
                  <a:pt x="1079284" y="421640"/>
                </a:lnTo>
                <a:lnTo>
                  <a:pt x="1081506" y="419100"/>
                </a:lnTo>
                <a:lnTo>
                  <a:pt x="1081316" y="419100"/>
                </a:lnTo>
                <a:lnTo>
                  <a:pt x="1083398" y="416559"/>
                </a:lnTo>
                <a:lnTo>
                  <a:pt x="1083233" y="416559"/>
                </a:lnTo>
                <a:lnTo>
                  <a:pt x="1085164" y="414019"/>
                </a:lnTo>
                <a:lnTo>
                  <a:pt x="1085011" y="414019"/>
                </a:lnTo>
                <a:lnTo>
                  <a:pt x="1086802" y="411480"/>
                </a:lnTo>
                <a:lnTo>
                  <a:pt x="1086662" y="411480"/>
                </a:lnTo>
                <a:lnTo>
                  <a:pt x="1088301" y="407669"/>
                </a:lnTo>
                <a:lnTo>
                  <a:pt x="1088174" y="408940"/>
                </a:lnTo>
                <a:lnTo>
                  <a:pt x="1101788" y="408940"/>
                </a:lnTo>
                <a:lnTo>
                  <a:pt x="1101305" y="410209"/>
                </a:lnTo>
                <a:lnTo>
                  <a:pt x="1099680" y="414019"/>
                </a:lnTo>
                <a:lnTo>
                  <a:pt x="1097889" y="417830"/>
                </a:lnTo>
                <a:lnTo>
                  <a:pt x="1095946" y="420369"/>
                </a:lnTo>
                <a:lnTo>
                  <a:pt x="1093838" y="424180"/>
                </a:lnTo>
                <a:lnTo>
                  <a:pt x="1091577" y="426719"/>
                </a:lnTo>
                <a:lnTo>
                  <a:pt x="1089177" y="430530"/>
                </a:lnTo>
                <a:lnTo>
                  <a:pt x="1086637" y="433069"/>
                </a:lnTo>
                <a:lnTo>
                  <a:pt x="1071981" y="445769"/>
                </a:lnTo>
                <a:lnTo>
                  <a:pt x="1070343" y="447040"/>
                </a:lnTo>
                <a:close/>
              </a:path>
              <a:path w="1108075" h="459739">
                <a:moveTo>
                  <a:pt x="1034999" y="459740"/>
                </a:moveTo>
                <a:lnTo>
                  <a:pt x="72567" y="459740"/>
                </a:lnTo>
                <a:lnTo>
                  <a:pt x="68516" y="458469"/>
                </a:lnTo>
                <a:lnTo>
                  <a:pt x="1039050" y="458469"/>
                </a:lnTo>
                <a:lnTo>
                  <a:pt x="1034999" y="45974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60154" y="2157945"/>
            <a:ext cx="4178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MT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F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38427" y="2049779"/>
            <a:ext cx="1190625" cy="447040"/>
          </a:xfrm>
          <a:custGeom>
            <a:avLst/>
            <a:gdLst/>
            <a:ahLst/>
            <a:cxnLst/>
            <a:rect l="l" t="t" r="r" b="b"/>
            <a:pathLst>
              <a:path w="1190625" h="447039">
                <a:moveTo>
                  <a:pt x="1115567" y="446531"/>
                </a:moveTo>
                <a:lnTo>
                  <a:pt x="74675" y="446531"/>
                </a:lnTo>
                <a:lnTo>
                  <a:pt x="45302" y="440834"/>
                </a:lnTo>
                <a:lnTo>
                  <a:pt x="21469" y="424895"/>
                </a:lnTo>
                <a:lnTo>
                  <a:pt x="5570" y="401106"/>
                </a:lnTo>
                <a:lnTo>
                  <a:pt x="0" y="371856"/>
                </a:lnTo>
                <a:lnTo>
                  <a:pt x="0" y="73151"/>
                </a:lnTo>
                <a:lnTo>
                  <a:pt x="5570" y="44568"/>
                </a:lnTo>
                <a:lnTo>
                  <a:pt x="21469" y="21159"/>
                </a:lnTo>
                <a:lnTo>
                  <a:pt x="45302" y="5459"/>
                </a:lnTo>
                <a:lnTo>
                  <a:pt x="74675" y="0"/>
                </a:lnTo>
                <a:lnTo>
                  <a:pt x="1115567" y="0"/>
                </a:lnTo>
                <a:lnTo>
                  <a:pt x="1144397" y="5459"/>
                </a:lnTo>
                <a:lnTo>
                  <a:pt x="1168045" y="21159"/>
                </a:lnTo>
                <a:lnTo>
                  <a:pt x="1184124" y="44568"/>
                </a:lnTo>
                <a:lnTo>
                  <a:pt x="1190244" y="73151"/>
                </a:lnTo>
                <a:lnTo>
                  <a:pt x="1190244" y="371856"/>
                </a:lnTo>
                <a:lnTo>
                  <a:pt x="1184124" y="401106"/>
                </a:lnTo>
                <a:lnTo>
                  <a:pt x="1168045" y="424895"/>
                </a:lnTo>
                <a:lnTo>
                  <a:pt x="1144397" y="440834"/>
                </a:lnTo>
                <a:lnTo>
                  <a:pt x="1115567" y="446531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1658" y="2042756"/>
            <a:ext cx="1203325" cy="459740"/>
          </a:xfrm>
          <a:custGeom>
            <a:avLst/>
            <a:gdLst/>
            <a:ahLst/>
            <a:cxnLst/>
            <a:rect l="l" t="t" r="r" b="b"/>
            <a:pathLst>
              <a:path w="1203325" h="459739">
                <a:moveTo>
                  <a:pt x="1138275" y="1269"/>
                </a:moveTo>
                <a:lnTo>
                  <a:pt x="64528" y="1269"/>
                </a:lnTo>
                <a:lnTo>
                  <a:pt x="68516" y="0"/>
                </a:lnTo>
                <a:lnTo>
                  <a:pt x="1134287" y="0"/>
                </a:lnTo>
                <a:lnTo>
                  <a:pt x="1138275" y="1269"/>
                </a:lnTo>
                <a:close/>
              </a:path>
              <a:path w="1203325" h="459739">
                <a:moveTo>
                  <a:pt x="1138275" y="458469"/>
                </a:moveTo>
                <a:lnTo>
                  <a:pt x="64528" y="458469"/>
                </a:lnTo>
                <a:lnTo>
                  <a:pt x="56768" y="455930"/>
                </a:lnTo>
                <a:lnTo>
                  <a:pt x="49326" y="453390"/>
                </a:lnTo>
                <a:lnTo>
                  <a:pt x="45745" y="452119"/>
                </a:lnTo>
                <a:lnTo>
                  <a:pt x="42252" y="449580"/>
                </a:lnTo>
                <a:lnTo>
                  <a:pt x="38862" y="448309"/>
                </a:lnTo>
                <a:lnTo>
                  <a:pt x="15976" y="426719"/>
                </a:lnTo>
                <a:lnTo>
                  <a:pt x="13728" y="424180"/>
                </a:lnTo>
                <a:lnTo>
                  <a:pt x="11620" y="420369"/>
                </a:lnTo>
                <a:lnTo>
                  <a:pt x="9677" y="417830"/>
                </a:lnTo>
                <a:lnTo>
                  <a:pt x="7886" y="414019"/>
                </a:lnTo>
                <a:lnTo>
                  <a:pt x="0" y="382269"/>
                </a:lnTo>
                <a:lnTo>
                  <a:pt x="0" y="76200"/>
                </a:lnTo>
                <a:lnTo>
                  <a:pt x="7886" y="45719"/>
                </a:lnTo>
                <a:lnTo>
                  <a:pt x="9677" y="41910"/>
                </a:lnTo>
                <a:lnTo>
                  <a:pt x="11620" y="38100"/>
                </a:lnTo>
                <a:lnTo>
                  <a:pt x="13728" y="35560"/>
                </a:lnTo>
                <a:lnTo>
                  <a:pt x="15976" y="31750"/>
                </a:lnTo>
                <a:lnTo>
                  <a:pt x="18389" y="29210"/>
                </a:lnTo>
                <a:lnTo>
                  <a:pt x="20929" y="25400"/>
                </a:lnTo>
                <a:lnTo>
                  <a:pt x="23609" y="22860"/>
                </a:lnTo>
                <a:lnTo>
                  <a:pt x="38862" y="11430"/>
                </a:lnTo>
                <a:lnTo>
                  <a:pt x="42252" y="8889"/>
                </a:lnTo>
                <a:lnTo>
                  <a:pt x="49326" y="6350"/>
                </a:lnTo>
                <a:lnTo>
                  <a:pt x="53009" y="3810"/>
                </a:lnTo>
                <a:lnTo>
                  <a:pt x="60617" y="1269"/>
                </a:lnTo>
                <a:lnTo>
                  <a:pt x="1142199" y="1269"/>
                </a:lnTo>
                <a:lnTo>
                  <a:pt x="1149807" y="3810"/>
                </a:lnTo>
                <a:lnTo>
                  <a:pt x="1153477" y="6350"/>
                </a:lnTo>
                <a:lnTo>
                  <a:pt x="1157071" y="7619"/>
                </a:lnTo>
                <a:lnTo>
                  <a:pt x="1160551" y="8889"/>
                </a:lnTo>
                <a:lnTo>
                  <a:pt x="1163942" y="11430"/>
                </a:lnTo>
                <a:lnTo>
                  <a:pt x="1167231" y="12700"/>
                </a:lnTo>
                <a:lnTo>
                  <a:pt x="70599" y="12700"/>
                </a:lnTo>
                <a:lnTo>
                  <a:pt x="66916" y="13969"/>
                </a:lnTo>
                <a:lnTo>
                  <a:pt x="63931" y="13969"/>
                </a:lnTo>
                <a:lnTo>
                  <a:pt x="60388" y="15239"/>
                </a:lnTo>
                <a:lnTo>
                  <a:pt x="60693" y="15239"/>
                </a:lnTo>
                <a:lnTo>
                  <a:pt x="57226" y="16510"/>
                </a:lnTo>
                <a:lnTo>
                  <a:pt x="57518" y="16510"/>
                </a:lnTo>
                <a:lnTo>
                  <a:pt x="54127" y="17780"/>
                </a:lnTo>
                <a:lnTo>
                  <a:pt x="54419" y="17780"/>
                </a:lnTo>
                <a:lnTo>
                  <a:pt x="51117" y="19050"/>
                </a:lnTo>
                <a:lnTo>
                  <a:pt x="51396" y="19050"/>
                </a:lnTo>
                <a:lnTo>
                  <a:pt x="48183" y="20319"/>
                </a:lnTo>
                <a:lnTo>
                  <a:pt x="48450" y="20319"/>
                </a:lnTo>
                <a:lnTo>
                  <a:pt x="45326" y="21589"/>
                </a:lnTo>
                <a:lnTo>
                  <a:pt x="45593" y="21589"/>
                </a:lnTo>
                <a:lnTo>
                  <a:pt x="42557" y="24130"/>
                </a:lnTo>
                <a:lnTo>
                  <a:pt x="42811" y="24130"/>
                </a:lnTo>
                <a:lnTo>
                  <a:pt x="39890" y="25400"/>
                </a:lnTo>
                <a:lnTo>
                  <a:pt x="40131" y="25400"/>
                </a:lnTo>
                <a:lnTo>
                  <a:pt x="37312" y="27939"/>
                </a:lnTo>
                <a:lnTo>
                  <a:pt x="37553" y="27939"/>
                </a:lnTo>
                <a:lnTo>
                  <a:pt x="36201" y="29210"/>
                </a:lnTo>
                <a:lnTo>
                  <a:pt x="35064" y="29210"/>
                </a:lnTo>
                <a:lnTo>
                  <a:pt x="32473" y="31750"/>
                </a:lnTo>
                <a:lnTo>
                  <a:pt x="32689" y="31750"/>
                </a:lnTo>
                <a:lnTo>
                  <a:pt x="30225" y="34289"/>
                </a:lnTo>
                <a:lnTo>
                  <a:pt x="30429" y="34289"/>
                </a:lnTo>
                <a:lnTo>
                  <a:pt x="28079" y="36830"/>
                </a:lnTo>
                <a:lnTo>
                  <a:pt x="28270" y="36830"/>
                </a:lnTo>
                <a:lnTo>
                  <a:pt x="26060" y="39369"/>
                </a:lnTo>
                <a:lnTo>
                  <a:pt x="26238" y="39369"/>
                </a:lnTo>
                <a:lnTo>
                  <a:pt x="24168" y="41910"/>
                </a:lnTo>
                <a:lnTo>
                  <a:pt x="24333" y="41910"/>
                </a:lnTo>
                <a:lnTo>
                  <a:pt x="22390" y="44450"/>
                </a:lnTo>
                <a:lnTo>
                  <a:pt x="22555" y="44450"/>
                </a:lnTo>
                <a:lnTo>
                  <a:pt x="20751" y="48260"/>
                </a:lnTo>
                <a:lnTo>
                  <a:pt x="20904" y="48260"/>
                </a:lnTo>
                <a:lnTo>
                  <a:pt x="19253" y="50800"/>
                </a:lnTo>
                <a:lnTo>
                  <a:pt x="19392" y="50800"/>
                </a:lnTo>
                <a:lnTo>
                  <a:pt x="17894" y="53339"/>
                </a:lnTo>
                <a:lnTo>
                  <a:pt x="16687" y="57150"/>
                </a:lnTo>
                <a:lnTo>
                  <a:pt x="15621" y="59689"/>
                </a:lnTo>
                <a:lnTo>
                  <a:pt x="14706" y="63500"/>
                </a:lnTo>
                <a:lnTo>
                  <a:pt x="14232" y="66039"/>
                </a:lnTo>
                <a:lnTo>
                  <a:pt x="14020" y="66039"/>
                </a:lnTo>
                <a:lnTo>
                  <a:pt x="13360" y="69850"/>
                </a:lnTo>
                <a:lnTo>
                  <a:pt x="12941" y="73660"/>
                </a:lnTo>
                <a:lnTo>
                  <a:pt x="12771" y="76200"/>
                </a:lnTo>
                <a:lnTo>
                  <a:pt x="12674" y="382269"/>
                </a:lnTo>
                <a:lnTo>
                  <a:pt x="12966" y="386080"/>
                </a:lnTo>
                <a:lnTo>
                  <a:pt x="13411" y="388619"/>
                </a:lnTo>
                <a:lnTo>
                  <a:pt x="14020" y="392430"/>
                </a:lnTo>
                <a:lnTo>
                  <a:pt x="14782" y="396239"/>
                </a:lnTo>
                <a:lnTo>
                  <a:pt x="15041" y="396239"/>
                </a:lnTo>
                <a:lnTo>
                  <a:pt x="15709" y="398780"/>
                </a:lnTo>
                <a:lnTo>
                  <a:pt x="16789" y="402589"/>
                </a:lnTo>
                <a:lnTo>
                  <a:pt x="17132" y="402589"/>
                </a:lnTo>
                <a:lnTo>
                  <a:pt x="18021" y="405130"/>
                </a:lnTo>
                <a:lnTo>
                  <a:pt x="19392" y="408940"/>
                </a:lnTo>
                <a:lnTo>
                  <a:pt x="19803" y="408940"/>
                </a:lnTo>
                <a:lnTo>
                  <a:pt x="20904" y="411480"/>
                </a:lnTo>
                <a:lnTo>
                  <a:pt x="20751" y="411480"/>
                </a:lnTo>
                <a:lnTo>
                  <a:pt x="22555" y="414019"/>
                </a:lnTo>
                <a:lnTo>
                  <a:pt x="22390" y="414019"/>
                </a:lnTo>
                <a:lnTo>
                  <a:pt x="24333" y="416559"/>
                </a:lnTo>
                <a:lnTo>
                  <a:pt x="24168" y="416559"/>
                </a:lnTo>
                <a:lnTo>
                  <a:pt x="26238" y="419100"/>
                </a:lnTo>
                <a:lnTo>
                  <a:pt x="26060" y="419100"/>
                </a:lnTo>
                <a:lnTo>
                  <a:pt x="28270" y="421640"/>
                </a:lnTo>
                <a:lnTo>
                  <a:pt x="28079" y="421640"/>
                </a:lnTo>
                <a:lnTo>
                  <a:pt x="30429" y="424180"/>
                </a:lnTo>
                <a:lnTo>
                  <a:pt x="30225" y="424180"/>
                </a:lnTo>
                <a:lnTo>
                  <a:pt x="32689" y="426719"/>
                </a:lnTo>
                <a:lnTo>
                  <a:pt x="32473" y="426719"/>
                </a:lnTo>
                <a:lnTo>
                  <a:pt x="35064" y="429259"/>
                </a:lnTo>
                <a:lnTo>
                  <a:pt x="34848" y="429259"/>
                </a:lnTo>
                <a:lnTo>
                  <a:pt x="37553" y="431800"/>
                </a:lnTo>
                <a:lnTo>
                  <a:pt x="37312" y="431800"/>
                </a:lnTo>
                <a:lnTo>
                  <a:pt x="40131" y="433069"/>
                </a:lnTo>
                <a:lnTo>
                  <a:pt x="39890" y="433069"/>
                </a:lnTo>
                <a:lnTo>
                  <a:pt x="42811" y="435609"/>
                </a:lnTo>
                <a:lnTo>
                  <a:pt x="42557" y="435609"/>
                </a:lnTo>
                <a:lnTo>
                  <a:pt x="45593" y="436880"/>
                </a:lnTo>
                <a:lnTo>
                  <a:pt x="45326" y="436880"/>
                </a:lnTo>
                <a:lnTo>
                  <a:pt x="48450" y="438150"/>
                </a:lnTo>
                <a:lnTo>
                  <a:pt x="48183" y="438150"/>
                </a:lnTo>
                <a:lnTo>
                  <a:pt x="51396" y="440690"/>
                </a:lnTo>
                <a:lnTo>
                  <a:pt x="51117" y="440690"/>
                </a:lnTo>
                <a:lnTo>
                  <a:pt x="54419" y="441959"/>
                </a:lnTo>
                <a:lnTo>
                  <a:pt x="54127" y="441959"/>
                </a:lnTo>
                <a:lnTo>
                  <a:pt x="57518" y="443230"/>
                </a:lnTo>
                <a:lnTo>
                  <a:pt x="60388" y="443230"/>
                </a:lnTo>
                <a:lnTo>
                  <a:pt x="63931" y="444500"/>
                </a:lnTo>
                <a:lnTo>
                  <a:pt x="63627" y="444500"/>
                </a:lnTo>
                <a:lnTo>
                  <a:pt x="67233" y="445769"/>
                </a:lnTo>
                <a:lnTo>
                  <a:pt x="70281" y="445769"/>
                </a:lnTo>
                <a:lnTo>
                  <a:pt x="74015" y="447040"/>
                </a:lnTo>
                <a:lnTo>
                  <a:pt x="1165586" y="447040"/>
                </a:lnTo>
                <a:lnTo>
                  <a:pt x="1163942" y="448309"/>
                </a:lnTo>
                <a:lnTo>
                  <a:pt x="1160551" y="449580"/>
                </a:lnTo>
                <a:lnTo>
                  <a:pt x="1157071" y="452119"/>
                </a:lnTo>
                <a:lnTo>
                  <a:pt x="1149807" y="454659"/>
                </a:lnTo>
                <a:lnTo>
                  <a:pt x="1142199" y="457200"/>
                </a:lnTo>
                <a:lnTo>
                  <a:pt x="1138275" y="458469"/>
                </a:lnTo>
                <a:close/>
              </a:path>
              <a:path w="1203325" h="459739">
                <a:moveTo>
                  <a:pt x="1167968" y="30480"/>
                </a:moveTo>
                <a:lnTo>
                  <a:pt x="1165263" y="27939"/>
                </a:lnTo>
                <a:lnTo>
                  <a:pt x="1165491" y="27939"/>
                </a:lnTo>
                <a:lnTo>
                  <a:pt x="1162672" y="25400"/>
                </a:lnTo>
                <a:lnTo>
                  <a:pt x="1162913" y="25400"/>
                </a:lnTo>
                <a:lnTo>
                  <a:pt x="1159992" y="24130"/>
                </a:lnTo>
                <a:lnTo>
                  <a:pt x="1160246" y="24130"/>
                </a:lnTo>
                <a:lnTo>
                  <a:pt x="1157224" y="21589"/>
                </a:lnTo>
                <a:lnTo>
                  <a:pt x="1157478" y="21589"/>
                </a:lnTo>
                <a:lnTo>
                  <a:pt x="1154353" y="20319"/>
                </a:lnTo>
                <a:lnTo>
                  <a:pt x="1154633" y="20319"/>
                </a:lnTo>
                <a:lnTo>
                  <a:pt x="1151420" y="19050"/>
                </a:lnTo>
                <a:lnTo>
                  <a:pt x="1151686" y="19050"/>
                </a:lnTo>
                <a:lnTo>
                  <a:pt x="1148384" y="17780"/>
                </a:lnTo>
                <a:lnTo>
                  <a:pt x="1148676" y="17780"/>
                </a:lnTo>
                <a:lnTo>
                  <a:pt x="1145286" y="16510"/>
                </a:lnTo>
                <a:lnTo>
                  <a:pt x="1145578" y="16510"/>
                </a:lnTo>
                <a:lnTo>
                  <a:pt x="1142111" y="15239"/>
                </a:lnTo>
                <a:lnTo>
                  <a:pt x="1142415" y="15239"/>
                </a:lnTo>
                <a:lnTo>
                  <a:pt x="1138872" y="13969"/>
                </a:lnTo>
                <a:lnTo>
                  <a:pt x="1135888" y="13969"/>
                </a:lnTo>
                <a:lnTo>
                  <a:pt x="1132217" y="12700"/>
                </a:lnTo>
                <a:lnTo>
                  <a:pt x="1167231" y="12700"/>
                </a:lnTo>
                <a:lnTo>
                  <a:pt x="1170406" y="15239"/>
                </a:lnTo>
                <a:lnTo>
                  <a:pt x="1184427" y="29210"/>
                </a:lnTo>
                <a:lnTo>
                  <a:pt x="1167739" y="29210"/>
                </a:lnTo>
                <a:lnTo>
                  <a:pt x="1167968" y="30480"/>
                </a:lnTo>
                <a:close/>
              </a:path>
              <a:path w="1203325" h="459739">
                <a:moveTo>
                  <a:pt x="34848" y="30480"/>
                </a:moveTo>
                <a:lnTo>
                  <a:pt x="35064" y="29210"/>
                </a:lnTo>
                <a:lnTo>
                  <a:pt x="36201" y="29210"/>
                </a:lnTo>
                <a:lnTo>
                  <a:pt x="34848" y="30480"/>
                </a:lnTo>
                <a:close/>
              </a:path>
              <a:path w="1203325" h="459739">
                <a:moveTo>
                  <a:pt x="1188859" y="67310"/>
                </a:moveTo>
                <a:lnTo>
                  <a:pt x="1188021" y="63500"/>
                </a:lnTo>
                <a:lnTo>
                  <a:pt x="1187094" y="59689"/>
                </a:lnTo>
                <a:lnTo>
                  <a:pt x="1186014" y="57150"/>
                </a:lnTo>
                <a:lnTo>
                  <a:pt x="1184795" y="53339"/>
                </a:lnTo>
                <a:lnTo>
                  <a:pt x="1183411" y="50800"/>
                </a:lnTo>
                <a:lnTo>
                  <a:pt x="1183551" y="50800"/>
                </a:lnTo>
                <a:lnTo>
                  <a:pt x="1181900" y="48260"/>
                </a:lnTo>
                <a:lnTo>
                  <a:pt x="1182052" y="48260"/>
                </a:lnTo>
                <a:lnTo>
                  <a:pt x="1180249" y="44450"/>
                </a:lnTo>
                <a:lnTo>
                  <a:pt x="1180414" y="44450"/>
                </a:lnTo>
                <a:lnTo>
                  <a:pt x="1178471" y="41910"/>
                </a:lnTo>
                <a:lnTo>
                  <a:pt x="1178648" y="41910"/>
                </a:lnTo>
                <a:lnTo>
                  <a:pt x="1176566" y="39369"/>
                </a:lnTo>
                <a:lnTo>
                  <a:pt x="1176743" y="39369"/>
                </a:lnTo>
                <a:lnTo>
                  <a:pt x="1174534" y="36830"/>
                </a:lnTo>
                <a:lnTo>
                  <a:pt x="1174724" y="36830"/>
                </a:lnTo>
                <a:lnTo>
                  <a:pt x="1172387" y="34289"/>
                </a:lnTo>
                <a:lnTo>
                  <a:pt x="1172591" y="34289"/>
                </a:lnTo>
                <a:lnTo>
                  <a:pt x="1170114" y="31750"/>
                </a:lnTo>
                <a:lnTo>
                  <a:pt x="1170330" y="31750"/>
                </a:lnTo>
                <a:lnTo>
                  <a:pt x="1167739" y="29210"/>
                </a:lnTo>
                <a:lnTo>
                  <a:pt x="1184427" y="29210"/>
                </a:lnTo>
                <a:lnTo>
                  <a:pt x="1186827" y="31750"/>
                </a:lnTo>
                <a:lnTo>
                  <a:pt x="1189088" y="35560"/>
                </a:lnTo>
                <a:lnTo>
                  <a:pt x="1191183" y="38100"/>
                </a:lnTo>
                <a:lnTo>
                  <a:pt x="1193139" y="41910"/>
                </a:lnTo>
                <a:lnTo>
                  <a:pt x="1194930" y="45719"/>
                </a:lnTo>
                <a:lnTo>
                  <a:pt x="1196543" y="48260"/>
                </a:lnTo>
                <a:lnTo>
                  <a:pt x="1201623" y="66039"/>
                </a:lnTo>
                <a:lnTo>
                  <a:pt x="1188796" y="66039"/>
                </a:lnTo>
                <a:lnTo>
                  <a:pt x="1188859" y="67310"/>
                </a:lnTo>
                <a:close/>
              </a:path>
              <a:path w="1203325" h="459739">
                <a:moveTo>
                  <a:pt x="13957" y="67310"/>
                </a:moveTo>
                <a:lnTo>
                  <a:pt x="14020" y="66039"/>
                </a:lnTo>
                <a:lnTo>
                  <a:pt x="14232" y="66039"/>
                </a:lnTo>
                <a:lnTo>
                  <a:pt x="13957" y="67310"/>
                </a:lnTo>
                <a:close/>
              </a:path>
              <a:path w="1203325" h="459739">
                <a:moveTo>
                  <a:pt x="1200967" y="396239"/>
                </a:moveTo>
                <a:lnTo>
                  <a:pt x="1188021" y="396239"/>
                </a:lnTo>
                <a:lnTo>
                  <a:pt x="1188859" y="392430"/>
                </a:lnTo>
                <a:lnTo>
                  <a:pt x="1189443" y="388619"/>
                </a:lnTo>
                <a:lnTo>
                  <a:pt x="1189875" y="386080"/>
                </a:lnTo>
                <a:lnTo>
                  <a:pt x="1190129" y="382269"/>
                </a:lnTo>
                <a:lnTo>
                  <a:pt x="1190117" y="76200"/>
                </a:lnTo>
                <a:lnTo>
                  <a:pt x="1189837" y="73660"/>
                </a:lnTo>
                <a:lnTo>
                  <a:pt x="1189393" y="69850"/>
                </a:lnTo>
                <a:lnTo>
                  <a:pt x="1188796" y="66039"/>
                </a:lnTo>
                <a:lnTo>
                  <a:pt x="1201623" y="66039"/>
                </a:lnTo>
                <a:lnTo>
                  <a:pt x="1202486" y="72389"/>
                </a:lnTo>
                <a:lnTo>
                  <a:pt x="1202804" y="76200"/>
                </a:lnTo>
                <a:lnTo>
                  <a:pt x="1202804" y="382269"/>
                </a:lnTo>
                <a:lnTo>
                  <a:pt x="1202486" y="387350"/>
                </a:lnTo>
                <a:lnTo>
                  <a:pt x="1201978" y="391160"/>
                </a:lnTo>
                <a:lnTo>
                  <a:pt x="1201267" y="394969"/>
                </a:lnTo>
                <a:lnTo>
                  <a:pt x="1200967" y="396239"/>
                </a:lnTo>
                <a:close/>
              </a:path>
              <a:path w="1203325" h="459739">
                <a:moveTo>
                  <a:pt x="12674" y="77469"/>
                </a:moveTo>
                <a:lnTo>
                  <a:pt x="12700" y="76200"/>
                </a:lnTo>
                <a:lnTo>
                  <a:pt x="12674" y="77469"/>
                </a:lnTo>
                <a:close/>
              </a:path>
              <a:path w="1203325" h="459739">
                <a:moveTo>
                  <a:pt x="1190129" y="77469"/>
                </a:moveTo>
                <a:lnTo>
                  <a:pt x="1190032" y="76200"/>
                </a:lnTo>
                <a:lnTo>
                  <a:pt x="1190129" y="77469"/>
                </a:lnTo>
                <a:close/>
              </a:path>
              <a:path w="1203325" h="459739">
                <a:moveTo>
                  <a:pt x="15041" y="396239"/>
                </a:moveTo>
                <a:lnTo>
                  <a:pt x="14782" y="396239"/>
                </a:lnTo>
                <a:lnTo>
                  <a:pt x="14706" y="394969"/>
                </a:lnTo>
                <a:lnTo>
                  <a:pt x="15041" y="396239"/>
                </a:lnTo>
                <a:close/>
              </a:path>
              <a:path w="1203325" h="459739">
                <a:moveTo>
                  <a:pt x="1199273" y="402589"/>
                </a:moveTo>
                <a:lnTo>
                  <a:pt x="1186014" y="402589"/>
                </a:lnTo>
                <a:lnTo>
                  <a:pt x="1187195" y="398780"/>
                </a:lnTo>
                <a:lnTo>
                  <a:pt x="1188097" y="394969"/>
                </a:lnTo>
                <a:lnTo>
                  <a:pt x="1188021" y="396239"/>
                </a:lnTo>
                <a:lnTo>
                  <a:pt x="1200967" y="396239"/>
                </a:lnTo>
                <a:lnTo>
                  <a:pt x="1200365" y="398780"/>
                </a:lnTo>
                <a:lnTo>
                  <a:pt x="1199273" y="402589"/>
                </a:lnTo>
                <a:close/>
              </a:path>
              <a:path w="1203325" h="459739">
                <a:moveTo>
                  <a:pt x="17132" y="402589"/>
                </a:moveTo>
                <a:lnTo>
                  <a:pt x="16789" y="402589"/>
                </a:lnTo>
                <a:lnTo>
                  <a:pt x="16687" y="401319"/>
                </a:lnTo>
                <a:lnTo>
                  <a:pt x="17132" y="402589"/>
                </a:lnTo>
                <a:close/>
              </a:path>
              <a:path w="1203325" h="459739">
                <a:moveTo>
                  <a:pt x="1197025" y="408940"/>
                </a:moveTo>
                <a:lnTo>
                  <a:pt x="1183411" y="408940"/>
                </a:lnTo>
                <a:lnTo>
                  <a:pt x="1184910" y="405130"/>
                </a:lnTo>
                <a:lnTo>
                  <a:pt x="1186129" y="401319"/>
                </a:lnTo>
                <a:lnTo>
                  <a:pt x="1186014" y="402589"/>
                </a:lnTo>
                <a:lnTo>
                  <a:pt x="1199273" y="402589"/>
                </a:lnTo>
                <a:lnTo>
                  <a:pt x="1197991" y="406400"/>
                </a:lnTo>
                <a:lnTo>
                  <a:pt x="1197025" y="408940"/>
                </a:lnTo>
                <a:close/>
              </a:path>
              <a:path w="1203325" h="459739">
                <a:moveTo>
                  <a:pt x="19803" y="408940"/>
                </a:moveTo>
                <a:lnTo>
                  <a:pt x="19392" y="408940"/>
                </a:lnTo>
                <a:lnTo>
                  <a:pt x="19253" y="407669"/>
                </a:lnTo>
                <a:lnTo>
                  <a:pt x="19803" y="408940"/>
                </a:lnTo>
                <a:close/>
              </a:path>
              <a:path w="1203325" h="459739">
                <a:moveTo>
                  <a:pt x="1165586" y="447040"/>
                </a:moveTo>
                <a:lnTo>
                  <a:pt x="1128801" y="447040"/>
                </a:lnTo>
                <a:lnTo>
                  <a:pt x="1132535" y="445769"/>
                </a:lnTo>
                <a:lnTo>
                  <a:pt x="1135570" y="445769"/>
                </a:lnTo>
                <a:lnTo>
                  <a:pt x="1139189" y="444500"/>
                </a:lnTo>
                <a:lnTo>
                  <a:pt x="1138872" y="444500"/>
                </a:lnTo>
                <a:lnTo>
                  <a:pt x="1142415" y="443230"/>
                </a:lnTo>
                <a:lnTo>
                  <a:pt x="1145286" y="443230"/>
                </a:lnTo>
                <a:lnTo>
                  <a:pt x="1148676" y="441959"/>
                </a:lnTo>
                <a:lnTo>
                  <a:pt x="1148384" y="441959"/>
                </a:lnTo>
                <a:lnTo>
                  <a:pt x="1151686" y="440690"/>
                </a:lnTo>
                <a:lnTo>
                  <a:pt x="1151420" y="440690"/>
                </a:lnTo>
                <a:lnTo>
                  <a:pt x="1154633" y="438150"/>
                </a:lnTo>
                <a:lnTo>
                  <a:pt x="1154353" y="438150"/>
                </a:lnTo>
                <a:lnTo>
                  <a:pt x="1157478" y="436880"/>
                </a:lnTo>
                <a:lnTo>
                  <a:pt x="1157224" y="436880"/>
                </a:lnTo>
                <a:lnTo>
                  <a:pt x="1160246" y="435609"/>
                </a:lnTo>
                <a:lnTo>
                  <a:pt x="1159992" y="435609"/>
                </a:lnTo>
                <a:lnTo>
                  <a:pt x="1162913" y="433069"/>
                </a:lnTo>
                <a:lnTo>
                  <a:pt x="1162672" y="433069"/>
                </a:lnTo>
                <a:lnTo>
                  <a:pt x="1165491" y="431800"/>
                </a:lnTo>
                <a:lnTo>
                  <a:pt x="1165263" y="431800"/>
                </a:lnTo>
                <a:lnTo>
                  <a:pt x="1167968" y="429259"/>
                </a:lnTo>
                <a:lnTo>
                  <a:pt x="1167739" y="429259"/>
                </a:lnTo>
                <a:lnTo>
                  <a:pt x="1170330" y="426719"/>
                </a:lnTo>
                <a:lnTo>
                  <a:pt x="1170114" y="426719"/>
                </a:lnTo>
                <a:lnTo>
                  <a:pt x="1172591" y="424180"/>
                </a:lnTo>
                <a:lnTo>
                  <a:pt x="1172387" y="424180"/>
                </a:lnTo>
                <a:lnTo>
                  <a:pt x="1174724" y="421640"/>
                </a:lnTo>
                <a:lnTo>
                  <a:pt x="1174534" y="421640"/>
                </a:lnTo>
                <a:lnTo>
                  <a:pt x="1176743" y="419100"/>
                </a:lnTo>
                <a:lnTo>
                  <a:pt x="1176566" y="419100"/>
                </a:lnTo>
                <a:lnTo>
                  <a:pt x="1178648" y="416559"/>
                </a:lnTo>
                <a:lnTo>
                  <a:pt x="1178471" y="416559"/>
                </a:lnTo>
                <a:lnTo>
                  <a:pt x="1180414" y="414019"/>
                </a:lnTo>
                <a:lnTo>
                  <a:pt x="1180249" y="414019"/>
                </a:lnTo>
                <a:lnTo>
                  <a:pt x="1182052" y="411480"/>
                </a:lnTo>
                <a:lnTo>
                  <a:pt x="1181900" y="411480"/>
                </a:lnTo>
                <a:lnTo>
                  <a:pt x="1183551" y="407669"/>
                </a:lnTo>
                <a:lnTo>
                  <a:pt x="1183411" y="408940"/>
                </a:lnTo>
                <a:lnTo>
                  <a:pt x="1197025" y="408940"/>
                </a:lnTo>
                <a:lnTo>
                  <a:pt x="1196543" y="410209"/>
                </a:lnTo>
                <a:lnTo>
                  <a:pt x="1194930" y="414019"/>
                </a:lnTo>
                <a:lnTo>
                  <a:pt x="1193139" y="417830"/>
                </a:lnTo>
                <a:lnTo>
                  <a:pt x="1191183" y="420369"/>
                </a:lnTo>
                <a:lnTo>
                  <a:pt x="1189088" y="424180"/>
                </a:lnTo>
                <a:lnTo>
                  <a:pt x="1186827" y="426719"/>
                </a:lnTo>
                <a:lnTo>
                  <a:pt x="1184427" y="430530"/>
                </a:lnTo>
                <a:lnTo>
                  <a:pt x="1181887" y="433069"/>
                </a:lnTo>
                <a:lnTo>
                  <a:pt x="1167231" y="445769"/>
                </a:lnTo>
                <a:lnTo>
                  <a:pt x="1165586" y="447040"/>
                </a:lnTo>
                <a:close/>
              </a:path>
              <a:path w="1203325" h="459739">
                <a:moveTo>
                  <a:pt x="1130236" y="459740"/>
                </a:moveTo>
                <a:lnTo>
                  <a:pt x="72567" y="459740"/>
                </a:lnTo>
                <a:lnTo>
                  <a:pt x="68516" y="458469"/>
                </a:lnTo>
                <a:lnTo>
                  <a:pt x="1134287" y="458469"/>
                </a:lnTo>
                <a:lnTo>
                  <a:pt x="1130236" y="45974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571231" y="2157945"/>
            <a:ext cx="3238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OE</a:t>
            </a:r>
            <a:r>
              <a:rPr dirty="0" sz="1100" spc="1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046675" y="1767598"/>
            <a:ext cx="2928493" cy="2495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325567" y="1793138"/>
            <a:ext cx="236982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Equipment performance evaluation</a:t>
            </a:r>
            <a:r>
              <a:rPr dirty="0" sz="950" spc="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analysis</a:t>
            </a:r>
            <a:endParaRPr sz="9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4400" y="457200"/>
            <a:ext cx="7269480" cy="502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820581" y="604481"/>
            <a:ext cx="3441700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b="1">
                <a:solidFill>
                  <a:srgbClr val="585858"/>
                </a:solidFill>
                <a:latin typeface="Arial"/>
                <a:cs typeface="Arial"/>
              </a:rPr>
              <a:t>Analysis data and optimal decision-making</a:t>
            </a:r>
            <a:r>
              <a:rPr dirty="0" sz="11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585858"/>
                </a:solidFill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84375" y="3404615"/>
            <a:ext cx="1239520" cy="379730"/>
          </a:xfrm>
          <a:custGeom>
            <a:avLst/>
            <a:gdLst/>
            <a:ahLst/>
            <a:cxnLst/>
            <a:rect l="l" t="t" r="r" b="b"/>
            <a:pathLst>
              <a:path w="1239520" h="379729">
                <a:moveTo>
                  <a:pt x="1048512" y="379475"/>
                </a:moveTo>
                <a:lnTo>
                  <a:pt x="0" y="379475"/>
                </a:lnTo>
                <a:lnTo>
                  <a:pt x="188975" y="190500"/>
                </a:lnTo>
                <a:lnTo>
                  <a:pt x="0" y="0"/>
                </a:lnTo>
                <a:lnTo>
                  <a:pt x="1048512" y="0"/>
                </a:lnTo>
                <a:lnTo>
                  <a:pt x="1239012" y="190500"/>
                </a:lnTo>
                <a:lnTo>
                  <a:pt x="1048512" y="379475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68285" y="3398863"/>
            <a:ext cx="1263650" cy="391795"/>
          </a:xfrm>
          <a:custGeom>
            <a:avLst/>
            <a:gdLst/>
            <a:ahLst/>
            <a:cxnLst/>
            <a:rect l="l" t="t" r="r" b="b"/>
            <a:pathLst>
              <a:path w="1263650" h="391795">
                <a:moveTo>
                  <a:pt x="195827" y="195827"/>
                </a:moveTo>
                <a:lnTo>
                  <a:pt x="0" y="0"/>
                </a:lnTo>
                <a:lnTo>
                  <a:pt x="1067663" y="0"/>
                </a:lnTo>
                <a:lnTo>
                  <a:pt x="1069517" y="1854"/>
                </a:lnTo>
                <a:lnTo>
                  <a:pt x="19824" y="1854"/>
                </a:lnTo>
                <a:lnTo>
                  <a:pt x="15328" y="12700"/>
                </a:lnTo>
                <a:lnTo>
                  <a:pt x="30670" y="12700"/>
                </a:lnTo>
                <a:lnTo>
                  <a:pt x="209308" y="191338"/>
                </a:lnTo>
                <a:lnTo>
                  <a:pt x="200317" y="191338"/>
                </a:lnTo>
                <a:lnTo>
                  <a:pt x="195827" y="195827"/>
                </a:lnTo>
                <a:close/>
              </a:path>
              <a:path w="1263650" h="391795">
                <a:moveTo>
                  <a:pt x="30670" y="12700"/>
                </a:moveTo>
                <a:lnTo>
                  <a:pt x="15328" y="12700"/>
                </a:lnTo>
                <a:lnTo>
                  <a:pt x="19824" y="1854"/>
                </a:lnTo>
                <a:lnTo>
                  <a:pt x="30670" y="12700"/>
                </a:lnTo>
                <a:close/>
              </a:path>
              <a:path w="1263650" h="391795">
                <a:moveTo>
                  <a:pt x="1062418" y="12700"/>
                </a:moveTo>
                <a:lnTo>
                  <a:pt x="30670" y="12700"/>
                </a:lnTo>
                <a:lnTo>
                  <a:pt x="19824" y="1854"/>
                </a:lnTo>
                <a:lnTo>
                  <a:pt x="1069517" y="1854"/>
                </a:lnTo>
                <a:lnTo>
                  <a:pt x="1078497" y="10833"/>
                </a:lnTo>
                <a:lnTo>
                  <a:pt x="1060551" y="10833"/>
                </a:lnTo>
                <a:lnTo>
                  <a:pt x="1062418" y="12700"/>
                </a:lnTo>
                <a:close/>
              </a:path>
              <a:path w="1263650" h="391795">
                <a:moveTo>
                  <a:pt x="1245533" y="195827"/>
                </a:moveTo>
                <a:lnTo>
                  <a:pt x="1060551" y="10833"/>
                </a:lnTo>
                <a:lnTo>
                  <a:pt x="1065034" y="12700"/>
                </a:lnTo>
                <a:lnTo>
                  <a:pt x="1080364" y="12700"/>
                </a:lnTo>
                <a:lnTo>
                  <a:pt x="1259014" y="191338"/>
                </a:lnTo>
                <a:lnTo>
                  <a:pt x="1250022" y="191338"/>
                </a:lnTo>
                <a:lnTo>
                  <a:pt x="1245533" y="195827"/>
                </a:lnTo>
                <a:close/>
              </a:path>
              <a:path w="1263650" h="391795">
                <a:moveTo>
                  <a:pt x="1080364" y="12700"/>
                </a:moveTo>
                <a:lnTo>
                  <a:pt x="1065034" y="12700"/>
                </a:lnTo>
                <a:lnTo>
                  <a:pt x="1060551" y="10833"/>
                </a:lnTo>
                <a:lnTo>
                  <a:pt x="1078497" y="10833"/>
                </a:lnTo>
                <a:lnTo>
                  <a:pt x="1080364" y="12700"/>
                </a:lnTo>
                <a:close/>
              </a:path>
              <a:path w="1263650" h="391795">
                <a:moveTo>
                  <a:pt x="200317" y="200317"/>
                </a:moveTo>
                <a:lnTo>
                  <a:pt x="195833" y="195821"/>
                </a:lnTo>
                <a:lnTo>
                  <a:pt x="200317" y="191338"/>
                </a:lnTo>
                <a:lnTo>
                  <a:pt x="200317" y="200317"/>
                </a:lnTo>
                <a:close/>
              </a:path>
              <a:path w="1263650" h="391795">
                <a:moveTo>
                  <a:pt x="209296" y="200317"/>
                </a:moveTo>
                <a:lnTo>
                  <a:pt x="200317" y="200317"/>
                </a:lnTo>
                <a:lnTo>
                  <a:pt x="200317" y="191338"/>
                </a:lnTo>
                <a:lnTo>
                  <a:pt x="209308" y="191338"/>
                </a:lnTo>
                <a:lnTo>
                  <a:pt x="213785" y="195827"/>
                </a:lnTo>
                <a:lnTo>
                  <a:pt x="209296" y="200317"/>
                </a:lnTo>
                <a:close/>
              </a:path>
              <a:path w="1263650" h="391795">
                <a:moveTo>
                  <a:pt x="1250022" y="200317"/>
                </a:moveTo>
                <a:lnTo>
                  <a:pt x="1245540" y="195821"/>
                </a:lnTo>
                <a:lnTo>
                  <a:pt x="1250022" y="191338"/>
                </a:lnTo>
                <a:lnTo>
                  <a:pt x="1250022" y="200317"/>
                </a:lnTo>
                <a:close/>
              </a:path>
              <a:path w="1263650" h="391795">
                <a:moveTo>
                  <a:pt x="1259001" y="200317"/>
                </a:moveTo>
                <a:lnTo>
                  <a:pt x="1250022" y="200317"/>
                </a:lnTo>
                <a:lnTo>
                  <a:pt x="1250022" y="191338"/>
                </a:lnTo>
                <a:lnTo>
                  <a:pt x="1259014" y="191338"/>
                </a:lnTo>
                <a:lnTo>
                  <a:pt x="1263491" y="195827"/>
                </a:lnTo>
                <a:lnTo>
                  <a:pt x="1259001" y="200317"/>
                </a:lnTo>
                <a:close/>
              </a:path>
              <a:path w="1263650" h="391795">
                <a:moveTo>
                  <a:pt x="1067663" y="391655"/>
                </a:moveTo>
                <a:lnTo>
                  <a:pt x="0" y="391655"/>
                </a:lnTo>
                <a:lnTo>
                  <a:pt x="195827" y="195827"/>
                </a:lnTo>
                <a:lnTo>
                  <a:pt x="200317" y="200317"/>
                </a:lnTo>
                <a:lnTo>
                  <a:pt x="209296" y="200317"/>
                </a:lnTo>
                <a:lnTo>
                  <a:pt x="30669" y="378955"/>
                </a:lnTo>
                <a:lnTo>
                  <a:pt x="15328" y="378955"/>
                </a:lnTo>
                <a:lnTo>
                  <a:pt x="19824" y="389801"/>
                </a:lnTo>
                <a:lnTo>
                  <a:pt x="1069517" y="389801"/>
                </a:lnTo>
                <a:lnTo>
                  <a:pt x="1067663" y="391655"/>
                </a:lnTo>
                <a:close/>
              </a:path>
              <a:path w="1263650" h="391795">
                <a:moveTo>
                  <a:pt x="1060551" y="380822"/>
                </a:moveTo>
                <a:lnTo>
                  <a:pt x="1245533" y="195827"/>
                </a:lnTo>
                <a:lnTo>
                  <a:pt x="1250022" y="200317"/>
                </a:lnTo>
                <a:lnTo>
                  <a:pt x="1259001" y="200317"/>
                </a:lnTo>
                <a:lnTo>
                  <a:pt x="1080363" y="378955"/>
                </a:lnTo>
                <a:lnTo>
                  <a:pt x="1065034" y="378955"/>
                </a:lnTo>
                <a:lnTo>
                  <a:pt x="1060551" y="380822"/>
                </a:lnTo>
                <a:close/>
              </a:path>
              <a:path w="1263650" h="391795">
                <a:moveTo>
                  <a:pt x="19824" y="389801"/>
                </a:moveTo>
                <a:lnTo>
                  <a:pt x="15328" y="378955"/>
                </a:lnTo>
                <a:lnTo>
                  <a:pt x="30669" y="378955"/>
                </a:lnTo>
                <a:lnTo>
                  <a:pt x="19824" y="389801"/>
                </a:lnTo>
                <a:close/>
              </a:path>
              <a:path w="1263650" h="391795">
                <a:moveTo>
                  <a:pt x="1069517" y="389801"/>
                </a:moveTo>
                <a:lnTo>
                  <a:pt x="19824" y="389801"/>
                </a:lnTo>
                <a:lnTo>
                  <a:pt x="30669" y="378955"/>
                </a:lnTo>
                <a:lnTo>
                  <a:pt x="1062418" y="378955"/>
                </a:lnTo>
                <a:lnTo>
                  <a:pt x="1060551" y="380822"/>
                </a:lnTo>
                <a:lnTo>
                  <a:pt x="1078496" y="380822"/>
                </a:lnTo>
                <a:lnTo>
                  <a:pt x="1069517" y="389801"/>
                </a:lnTo>
                <a:close/>
              </a:path>
              <a:path w="1263650" h="391795">
                <a:moveTo>
                  <a:pt x="1078496" y="380822"/>
                </a:moveTo>
                <a:lnTo>
                  <a:pt x="1060551" y="380822"/>
                </a:lnTo>
                <a:lnTo>
                  <a:pt x="1065034" y="378955"/>
                </a:lnTo>
                <a:lnTo>
                  <a:pt x="1080363" y="378955"/>
                </a:lnTo>
                <a:lnTo>
                  <a:pt x="1078496" y="38082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744217" y="3429977"/>
            <a:ext cx="71755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212090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Daliy  m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ntenance</a:t>
            </a:r>
            <a:endParaRPr sz="9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46675" y="2360231"/>
            <a:ext cx="2928493" cy="249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503367" y="2385771"/>
            <a:ext cx="201422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Equipment fixed 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assets</a:t>
            </a:r>
            <a:r>
              <a:rPr dirty="0" sz="950" spc="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management</a:t>
            </a:r>
            <a:endParaRPr sz="9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161019" y="1723644"/>
            <a:ext cx="931544" cy="609600"/>
          </a:xfrm>
          <a:custGeom>
            <a:avLst/>
            <a:gdLst/>
            <a:ahLst/>
            <a:cxnLst/>
            <a:rect l="l" t="t" r="r" b="b"/>
            <a:pathLst>
              <a:path w="931545" h="609600">
                <a:moveTo>
                  <a:pt x="830579" y="609599"/>
                </a:moveTo>
                <a:lnTo>
                  <a:pt x="102107" y="609599"/>
                </a:lnTo>
                <a:lnTo>
                  <a:pt x="62145" y="601655"/>
                </a:lnTo>
                <a:lnTo>
                  <a:pt x="29665" y="579848"/>
                </a:lnTo>
                <a:lnTo>
                  <a:pt x="7880" y="547390"/>
                </a:lnTo>
                <a:lnTo>
                  <a:pt x="0" y="507491"/>
                </a:lnTo>
                <a:lnTo>
                  <a:pt x="0" y="102107"/>
                </a:lnTo>
                <a:lnTo>
                  <a:pt x="7880" y="62493"/>
                </a:lnTo>
                <a:lnTo>
                  <a:pt x="29665" y="30127"/>
                </a:lnTo>
                <a:lnTo>
                  <a:pt x="62145" y="8224"/>
                </a:lnTo>
                <a:lnTo>
                  <a:pt x="102107" y="0"/>
                </a:lnTo>
                <a:lnTo>
                  <a:pt x="830579" y="0"/>
                </a:lnTo>
                <a:lnTo>
                  <a:pt x="869792" y="8224"/>
                </a:lnTo>
                <a:lnTo>
                  <a:pt x="901865" y="30127"/>
                </a:lnTo>
                <a:lnTo>
                  <a:pt x="923441" y="62493"/>
                </a:lnTo>
                <a:lnTo>
                  <a:pt x="931163" y="102107"/>
                </a:lnTo>
                <a:lnTo>
                  <a:pt x="931163" y="507491"/>
                </a:lnTo>
                <a:lnTo>
                  <a:pt x="923441" y="547390"/>
                </a:lnTo>
                <a:lnTo>
                  <a:pt x="901865" y="579848"/>
                </a:lnTo>
                <a:lnTo>
                  <a:pt x="869792" y="601655"/>
                </a:lnTo>
                <a:lnTo>
                  <a:pt x="830579" y="6095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8296605" y="1762061"/>
            <a:ext cx="660400" cy="499109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ts val="1255"/>
              </a:lnSpc>
              <a:spcBef>
                <a:spcPts val="115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ERP</a:t>
            </a:r>
            <a:endParaRPr sz="1100">
              <a:latin typeface="Arial"/>
              <a:cs typeface="Arial"/>
            </a:endParaRPr>
          </a:p>
          <a:p>
            <a:pPr algn="ctr" marL="12065" marR="5080" indent="635">
              <a:lnSpc>
                <a:spcPts val="1190"/>
              </a:lnSpc>
              <a:spcBef>
                <a:spcPts val="85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Finance  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Pur</a:t>
            </a:r>
            <a:r>
              <a:rPr dirty="0" sz="1100" spc="-5" b="1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h</a:t>
            </a:r>
            <a:r>
              <a:rPr dirty="0" sz="1100" spc="-5" b="1">
                <a:solidFill>
                  <a:srgbClr val="404040"/>
                </a:solidFill>
                <a:latin typeface="Arial"/>
                <a:cs typeface="Arial"/>
              </a:rPr>
              <a:t>as</a:t>
            </a: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130540" y="3256788"/>
            <a:ext cx="963294" cy="609600"/>
          </a:xfrm>
          <a:custGeom>
            <a:avLst/>
            <a:gdLst/>
            <a:ahLst/>
            <a:cxnLst/>
            <a:rect l="l" t="t" r="r" b="b"/>
            <a:pathLst>
              <a:path w="963295" h="609600">
                <a:moveTo>
                  <a:pt x="861059" y="609600"/>
                </a:moveTo>
                <a:lnTo>
                  <a:pt x="102107" y="609600"/>
                </a:lnTo>
                <a:lnTo>
                  <a:pt x="62564" y="601284"/>
                </a:lnTo>
                <a:lnTo>
                  <a:pt x="30222" y="579353"/>
                </a:lnTo>
                <a:lnTo>
                  <a:pt x="8296" y="547018"/>
                </a:lnTo>
                <a:lnTo>
                  <a:pt x="0" y="507491"/>
                </a:lnTo>
                <a:lnTo>
                  <a:pt x="0" y="100584"/>
                </a:lnTo>
                <a:lnTo>
                  <a:pt x="8296" y="61479"/>
                </a:lnTo>
                <a:lnTo>
                  <a:pt x="30222" y="29441"/>
                </a:lnTo>
                <a:lnTo>
                  <a:pt x="62564" y="7829"/>
                </a:lnTo>
                <a:lnTo>
                  <a:pt x="102107" y="0"/>
                </a:lnTo>
                <a:lnTo>
                  <a:pt x="861059" y="0"/>
                </a:lnTo>
                <a:lnTo>
                  <a:pt x="900574" y="7829"/>
                </a:lnTo>
                <a:lnTo>
                  <a:pt x="932907" y="29441"/>
                </a:lnTo>
                <a:lnTo>
                  <a:pt x="954843" y="61479"/>
                </a:lnTo>
                <a:lnTo>
                  <a:pt x="963167" y="100584"/>
                </a:lnTo>
                <a:lnTo>
                  <a:pt x="963167" y="507491"/>
                </a:lnTo>
                <a:lnTo>
                  <a:pt x="954843" y="547018"/>
                </a:lnTo>
                <a:lnTo>
                  <a:pt x="932907" y="579353"/>
                </a:lnTo>
                <a:lnTo>
                  <a:pt x="900574" y="601284"/>
                </a:lnTo>
                <a:lnTo>
                  <a:pt x="861059" y="6096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8446579" y="3446310"/>
            <a:ext cx="33147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ME</a:t>
            </a:r>
            <a:r>
              <a:rPr dirty="0" sz="1100" spc="1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286000" y="3886200"/>
            <a:ext cx="502919" cy="3657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217920" y="3886200"/>
            <a:ext cx="502920" cy="3657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37959" y="777240"/>
            <a:ext cx="502920" cy="3657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72400" y="1828800"/>
            <a:ext cx="411479" cy="320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18119" y="3383279"/>
            <a:ext cx="365759" cy="2743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069335" y="4340352"/>
            <a:ext cx="2243455" cy="317500"/>
          </a:xfrm>
          <a:custGeom>
            <a:avLst/>
            <a:gdLst/>
            <a:ahLst/>
            <a:cxnLst/>
            <a:rect l="l" t="t" r="r" b="b"/>
            <a:pathLst>
              <a:path w="2243454" h="317500">
                <a:moveTo>
                  <a:pt x="2189988" y="316992"/>
                </a:moveTo>
                <a:lnTo>
                  <a:pt x="53339" y="316992"/>
                </a:lnTo>
                <a:lnTo>
                  <a:pt x="32880" y="313223"/>
                </a:lnTo>
                <a:lnTo>
                  <a:pt x="16063" y="302128"/>
                </a:lnTo>
                <a:lnTo>
                  <a:pt x="4549" y="285511"/>
                </a:lnTo>
                <a:lnTo>
                  <a:pt x="0" y="265175"/>
                </a:lnTo>
                <a:lnTo>
                  <a:pt x="0" y="53339"/>
                </a:lnTo>
                <a:lnTo>
                  <a:pt x="4549" y="32593"/>
                </a:lnTo>
                <a:lnTo>
                  <a:pt x="16063" y="15678"/>
                </a:lnTo>
                <a:lnTo>
                  <a:pt x="32880" y="4258"/>
                </a:lnTo>
                <a:lnTo>
                  <a:pt x="53339" y="0"/>
                </a:lnTo>
                <a:lnTo>
                  <a:pt x="2189988" y="0"/>
                </a:lnTo>
                <a:lnTo>
                  <a:pt x="2210768" y="4258"/>
                </a:lnTo>
                <a:lnTo>
                  <a:pt x="2227692" y="15678"/>
                </a:lnTo>
                <a:lnTo>
                  <a:pt x="2239099" y="32593"/>
                </a:lnTo>
                <a:lnTo>
                  <a:pt x="2243328" y="53339"/>
                </a:lnTo>
                <a:lnTo>
                  <a:pt x="2243328" y="265175"/>
                </a:lnTo>
                <a:lnTo>
                  <a:pt x="2239099" y="285511"/>
                </a:lnTo>
                <a:lnTo>
                  <a:pt x="2227692" y="302128"/>
                </a:lnTo>
                <a:lnTo>
                  <a:pt x="2210768" y="313223"/>
                </a:lnTo>
                <a:lnTo>
                  <a:pt x="2189988" y="316992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3371265" y="4384598"/>
            <a:ext cx="1640839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Status and monitor</a:t>
            </a:r>
            <a:r>
              <a:rPr dirty="0" sz="11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166359" y="3886200"/>
            <a:ext cx="502920" cy="3657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23759" y="3886200"/>
            <a:ext cx="457200" cy="3657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649979" y="2049779"/>
            <a:ext cx="1096010" cy="448309"/>
          </a:xfrm>
          <a:custGeom>
            <a:avLst/>
            <a:gdLst/>
            <a:ahLst/>
            <a:cxnLst/>
            <a:rect l="l" t="t" r="r" b="b"/>
            <a:pathLst>
              <a:path w="1096010" h="448310">
                <a:moveTo>
                  <a:pt x="1021080" y="448056"/>
                </a:moveTo>
                <a:lnTo>
                  <a:pt x="74675" y="448056"/>
                </a:lnTo>
                <a:lnTo>
                  <a:pt x="45632" y="441784"/>
                </a:lnTo>
                <a:lnTo>
                  <a:pt x="21912" y="425653"/>
                </a:lnTo>
                <a:lnTo>
                  <a:pt x="5904" y="402053"/>
                </a:lnTo>
                <a:lnTo>
                  <a:pt x="0" y="373380"/>
                </a:lnTo>
                <a:lnTo>
                  <a:pt x="0" y="74675"/>
                </a:lnTo>
                <a:lnTo>
                  <a:pt x="5904" y="45494"/>
                </a:lnTo>
                <a:lnTo>
                  <a:pt x="21912" y="21726"/>
                </a:lnTo>
                <a:lnTo>
                  <a:pt x="45632" y="5763"/>
                </a:lnTo>
                <a:lnTo>
                  <a:pt x="74675" y="0"/>
                </a:lnTo>
                <a:lnTo>
                  <a:pt x="1021080" y="0"/>
                </a:lnTo>
                <a:lnTo>
                  <a:pt x="1049816" y="5763"/>
                </a:lnTo>
                <a:lnTo>
                  <a:pt x="1073434" y="21726"/>
                </a:lnTo>
                <a:lnTo>
                  <a:pt x="1089543" y="45494"/>
                </a:lnTo>
                <a:lnTo>
                  <a:pt x="1095756" y="74675"/>
                </a:lnTo>
                <a:lnTo>
                  <a:pt x="1095756" y="373380"/>
                </a:lnTo>
                <a:lnTo>
                  <a:pt x="1089543" y="402053"/>
                </a:lnTo>
                <a:lnTo>
                  <a:pt x="1073434" y="425653"/>
                </a:lnTo>
                <a:lnTo>
                  <a:pt x="1049816" y="441784"/>
                </a:lnTo>
                <a:lnTo>
                  <a:pt x="1021080" y="4480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43807" y="2043252"/>
            <a:ext cx="1108075" cy="459740"/>
          </a:xfrm>
          <a:custGeom>
            <a:avLst/>
            <a:gdLst/>
            <a:ahLst/>
            <a:cxnLst/>
            <a:rect l="l" t="t" r="r" b="b"/>
            <a:pathLst>
              <a:path w="1108075" h="459739">
                <a:moveTo>
                  <a:pt x="1046949" y="2539"/>
                </a:moveTo>
                <a:lnTo>
                  <a:pt x="60604" y="2539"/>
                </a:lnTo>
                <a:lnTo>
                  <a:pt x="68516" y="0"/>
                </a:lnTo>
                <a:lnTo>
                  <a:pt x="1039037" y="0"/>
                </a:lnTo>
                <a:lnTo>
                  <a:pt x="1046949" y="2539"/>
                </a:lnTo>
                <a:close/>
              </a:path>
              <a:path w="1108075" h="459739">
                <a:moveTo>
                  <a:pt x="1043025" y="458469"/>
                </a:moveTo>
                <a:lnTo>
                  <a:pt x="64528" y="458469"/>
                </a:lnTo>
                <a:lnTo>
                  <a:pt x="60604" y="457200"/>
                </a:lnTo>
                <a:lnTo>
                  <a:pt x="52997" y="454659"/>
                </a:lnTo>
                <a:lnTo>
                  <a:pt x="45732" y="452119"/>
                </a:lnTo>
                <a:lnTo>
                  <a:pt x="42252" y="449580"/>
                </a:lnTo>
                <a:lnTo>
                  <a:pt x="38862" y="448309"/>
                </a:lnTo>
                <a:lnTo>
                  <a:pt x="15976" y="426719"/>
                </a:lnTo>
                <a:lnTo>
                  <a:pt x="13716" y="424180"/>
                </a:lnTo>
                <a:lnTo>
                  <a:pt x="11620" y="420369"/>
                </a:lnTo>
                <a:lnTo>
                  <a:pt x="9664" y="417830"/>
                </a:lnTo>
                <a:lnTo>
                  <a:pt x="7874" y="414019"/>
                </a:lnTo>
                <a:lnTo>
                  <a:pt x="0" y="382269"/>
                </a:lnTo>
                <a:lnTo>
                  <a:pt x="0" y="76200"/>
                </a:lnTo>
                <a:lnTo>
                  <a:pt x="7874" y="45719"/>
                </a:lnTo>
                <a:lnTo>
                  <a:pt x="9664" y="41910"/>
                </a:lnTo>
                <a:lnTo>
                  <a:pt x="11620" y="38100"/>
                </a:lnTo>
                <a:lnTo>
                  <a:pt x="13716" y="35560"/>
                </a:lnTo>
                <a:lnTo>
                  <a:pt x="15976" y="31750"/>
                </a:lnTo>
                <a:lnTo>
                  <a:pt x="18376" y="29210"/>
                </a:lnTo>
                <a:lnTo>
                  <a:pt x="20916" y="25400"/>
                </a:lnTo>
                <a:lnTo>
                  <a:pt x="23596" y="22860"/>
                </a:lnTo>
                <a:lnTo>
                  <a:pt x="38862" y="11430"/>
                </a:lnTo>
                <a:lnTo>
                  <a:pt x="42252" y="8889"/>
                </a:lnTo>
                <a:lnTo>
                  <a:pt x="45732" y="7619"/>
                </a:lnTo>
                <a:lnTo>
                  <a:pt x="49326" y="6350"/>
                </a:lnTo>
                <a:lnTo>
                  <a:pt x="52997" y="3810"/>
                </a:lnTo>
                <a:lnTo>
                  <a:pt x="56769" y="2539"/>
                </a:lnTo>
                <a:lnTo>
                  <a:pt x="1050785" y="2539"/>
                </a:lnTo>
                <a:lnTo>
                  <a:pt x="1054557" y="3810"/>
                </a:lnTo>
                <a:lnTo>
                  <a:pt x="1058227" y="6350"/>
                </a:lnTo>
                <a:lnTo>
                  <a:pt x="1061821" y="7619"/>
                </a:lnTo>
                <a:lnTo>
                  <a:pt x="1065301" y="8889"/>
                </a:lnTo>
                <a:lnTo>
                  <a:pt x="1068692" y="11430"/>
                </a:lnTo>
                <a:lnTo>
                  <a:pt x="1071981" y="12700"/>
                </a:lnTo>
                <a:lnTo>
                  <a:pt x="70586" y="12700"/>
                </a:lnTo>
                <a:lnTo>
                  <a:pt x="66916" y="13969"/>
                </a:lnTo>
                <a:lnTo>
                  <a:pt x="63931" y="13969"/>
                </a:lnTo>
                <a:lnTo>
                  <a:pt x="60388" y="15239"/>
                </a:lnTo>
                <a:lnTo>
                  <a:pt x="60693" y="15239"/>
                </a:lnTo>
                <a:lnTo>
                  <a:pt x="57226" y="16510"/>
                </a:lnTo>
                <a:lnTo>
                  <a:pt x="57518" y="16510"/>
                </a:lnTo>
                <a:lnTo>
                  <a:pt x="54127" y="17780"/>
                </a:lnTo>
                <a:lnTo>
                  <a:pt x="54419" y="17780"/>
                </a:lnTo>
                <a:lnTo>
                  <a:pt x="51117" y="19050"/>
                </a:lnTo>
                <a:lnTo>
                  <a:pt x="51384" y="19050"/>
                </a:lnTo>
                <a:lnTo>
                  <a:pt x="48171" y="20319"/>
                </a:lnTo>
                <a:lnTo>
                  <a:pt x="48450" y="20319"/>
                </a:lnTo>
                <a:lnTo>
                  <a:pt x="45326" y="21589"/>
                </a:lnTo>
                <a:lnTo>
                  <a:pt x="45580" y="21589"/>
                </a:lnTo>
                <a:lnTo>
                  <a:pt x="42557" y="24130"/>
                </a:lnTo>
                <a:lnTo>
                  <a:pt x="42811" y="24130"/>
                </a:lnTo>
                <a:lnTo>
                  <a:pt x="39890" y="25400"/>
                </a:lnTo>
                <a:lnTo>
                  <a:pt x="40132" y="25400"/>
                </a:lnTo>
                <a:lnTo>
                  <a:pt x="37312" y="27939"/>
                </a:lnTo>
                <a:lnTo>
                  <a:pt x="37541" y="27939"/>
                </a:lnTo>
                <a:lnTo>
                  <a:pt x="36188" y="29210"/>
                </a:lnTo>
                <a:lnTo>
                  <a:pt x="35064" y="29210"/>
                </a:lnTo>
                <a:lnTo>
                  <a:pt x="32473" y="31750"/>
                </a:lnTo>
                <a:lnTo>
                  <a:pt x="32689" y="31750"/>
                </a:lnTo>
                <a:lnTo>
                  <a:pt x="30213" y="34289"/>
                </a:lnTo>
                <a:lnTo>
                  <a:pt x="30416" y="34289"/>
                </a:lnTo>
                <a:lnTo>
                  <a:pt x="28079" y="36830"/>
                </a:lnTo>
                <a:lnTo>
                  <a:pt x="28270" y="36830"/>
                </a:lnTo>
                <a:lnTo>
                  <a:pt x="26060" y="39369"/>
                </a:lnTo>
                <a:lnTo>
                  <a:pt x="26238" y="39369"/>
                </a:lnTo>
                <a:lnTo>
                  <a:pt x="24155" y="41910"/>
                </a:lnTo>
                <a:lnTo>
                  <a:pt x="24333" y="41910"/>
                </a:lnTo>
                <a:lnTo>
                  <a:pt x="22390" y="44450"/>
                </a:lnTo>
                <a:lnTo>
                  <a:pt x="22555" y="44450"/>
                </a:lnTo>
                <a:lnTo>
                  <a:pt x="20751" y="48260"/>
                </a:lnTo>
                <a:lnTo>
                  <a:pt x="20904" y="48260"/>
                </a:lnTo>
                <a:lnTo>
                  <a:pt x="19253" y="50800"/>
                </a:lnTo>
                <a:lnTo>
                  <a:pt x="19392" y="50800"/>
                </a:lnTo>
                <a:lnTo>
                  <a:pt x="17894" y="53339"/>
                </a:lnTo>
                <a:lnTo>
                  <a:pt x="16675" y="57150"/>
                </a:lnTo>
                <a:lnTo>
                  <a:pt x="15608" y="59689"/>
                </a:lnTo>
                <a:lnTo>
                  <a:pt x="14706" y="63500"/>
                </a:lnTo>
                <a:lnTo>
                  <a:pt x="14224" y="66039"/>
                </a:lnTo>
                <a:lnTo>
                  <a:pt x="14008" y="66039"/>
                </a:lnTo>
                <a:lnTo>
                  <a:pt x="13360" y="69850"/>
                </a:lnTo>
                <a:lnTo>
                  <a:pt x="12928" y="73660"/>
                </a:lnTo>
                <a:lnTo>
                  <a:pt x="12771" y="76200"/>
                </a:lnTo>
                <a:lnTo>
                  <a:pt x="12674" y="382269"/>
                </a:lnTo>
                <a:lnTo>
                  <a:pt x="12966" y="386080"/>
                </a:lnTo>
                <a:lnTo>
                  <a:pt x="13411" y="388619"/>
                </a:lnTo>
                <a:lnTo>
                  <a:pt x="14008" y="392430"/>
                </a:lnTo>
                <a:lnTo>
                  <a:pt x="14782" y="396239"/>
                </a:lnTo>
                <a:lnTo>
                  <a:pt x="15041" y="396239"/>
                </a:lnTo>
                <a:lnTo>
                  <a:pt x="15709" y="398780"/>
                </a:lnTo>
                <a:lnTo>
                  <a:pt x="16789" y="402589"/>
                </a:lnTo>
                <a:lnTo>
                  <a:pt x="18008" y="405130"/>
                </a:lnTo>
                <a:lnTo>
                  <a:pt x="19392" y="408940"/>
                </a:lnTo>
                <a:lnTo>
                  <a:pt x="19803" y="408940"/>
                </a:lnTo>
                <a:lnTo>
                  <a:pt x="20904" y="411480"/>
                </a:lnTo>
                <a:lnTo>
                  <a:pt x="20751" y="411480"/>
                </a:lnTo>
                <a:lnTo>
                  <a:pt x="22555" y="414019"/>
                </a:lnTo>
                <a:lnTo>
                  <a:pt x="22390" y="414019"/>
                </a:lnTo>
                <a:lnTo>
                  <a:pt x="24333" y="416559"/>
                </a:lnTo>
                <a:lnTo>
                  <a:pt x="24155" y="416559"/>
                </a:lnTo>
                <a:lnTo>
                  <a:pt x="26238" y="419100"/>
                </a:lnTo>
                <a:lnTo>
                  <a:pt x="26060" y="419100"/>
                </a:lnTo>
                <a:lnTo>
                  <a:pt x="28270" y="421640"/>
                </a:lnTo>
                <a:lnTo>
                  <a:pt x="28079" y="421640"/>
                </a:lnTo>
                <a:lnTo>
                  <a:pt x="30416" y="424180"/>
                </a:lnTo>
                <a:lnTo>
                  <a:pt x="30213" y="424180"/>
                </a:lnTo>
                <a:lnTo>
                  <a:pt x="32689" y="426719"/>
                </a:lnTo>
                <a:lnTo>
                  <a:pt x="32473" y="426719"/>
                </a:lnTo>
                <a:lnTo>
                  <a:pt x="35064" y="429259"/>
                </a:lnTo>
                <a:lnTo>
                  <a:pt x="34836" y="429259"/>
                </a:lnTo>
                <a:lnTo>
                  <a:pt x="37541" y="431800"/>
                </a:lnTo>
                <a:lnTo>
                  <a:pt x="37312" y="431800"/>
                </a:lnTo>
                <a:lnTo>
                  <a:pt x="40132" y="433069"/>
                </a:lnTo>
                <a:lnTo>
                  <a:pt x="39890" y="433069"/>
                </a:lnTo>
                <a:lnTo>
                  <a:pt x="42811" y="435609"/>
                </a:lnTo>
                <a:lnTo>
                  <a:pt x="42557" y="435609"/>
                </a:lnTo>
                <a:lnTo>
                  <a:pt x="45580" y="436880"/>
                </a:lnTo>
                <a:lnTo>
                  <a:pt x="45326" y="436880"/>
                </a:lnTo>
                <a:lnTo>
                  <a:pt x="48450" y="438150"/>
                </a:lnTo>
                <a:lnTo>
                  <a:pt x="48171" y="438150"/>
                </a:lnTo>
                <a:lnTo>
                  <a:pt x="51384" y="440690"/>
                </a:lnTo>
                <a:lnTo>
                  <a:pt x="51117" y="440690"/>
                </a:lnTo>
                <a:lnTo>
                  <a:pt x="54419" y="441959"/>
                </a:lnTo>
                <a:lnTo>
                  <a:pt x="54127" y="441959"/>
                </a:lnTo>
                <a:lnTo>
                  <a:pt x="57518" y="443230"/>
                </a:lnTo>
                <a:lnTo>
                  <a:pt x="60388" y="443230"/>
                </a:lnTo>
                <a:lnTo>
                  <a:pt x="63931" y="444500"/>
                </a:lnTo>
                <a:lnTo>
                  <a:pt x="63614" y="444500"/>
                </a:lnTo>
                <a:lnTo>
                  <a:pt x="67221" y="445769"/>
                </a:lnTo>
                <a:lnTo>
                  <a:pt x="70269" y="445769"/>
                </a:lnTo>
                <a:lnTo>
                  <a:pt x="74002" y="447040"/>
                </a:lnTo>
                <a:lnTo>
                  <a:pt x="1070336" y="447040"/>
                </a:lnTo>
                <a:lnTo>
                  <a:pt x="1068692" y="448309"/>
                </a:lnTo>
                <a:lnTo>
                  <a:pt x="1065301" y="449580"/>
                </a:lnTo>
                <a:lnTo>
                  <a:pt x="1061821" y="452119"/>
                </a:lnTo>
                <a:lnTo>
                  <a:pt x="1054557" y="454659"/>
                </a:lnTo>
                <a:lnTo>
                  <a:pt x="1046949" y="457200"/>
                </a:lnTo>
                <a:lnTo>
                  <a:pt x="1043025" y="458469"/>
                </a:lnTo>
                <a:close/>
              </a:path>
              <a:path w="1108075" h="459739">
                <a:moveTo>
                  <a:pt x="1072718" y="30480"/>
                </a:moveTo>
                <a:lnTo>
                  <a:pt x="1070013" y="27939"/>
                </a:lnTo>
                <a:lnTo>
                  <a:pt x="1070241" y="27939"/>
                </a:lnTo>
                <a:lnTo>
                  <a:pt x="1067422" y="25400"/>
                </a:lnTo>
                <a:lnTo>
                  <a:pt x="1067663" y="25400"/>
                </a:lnTo>
                <a:lnTo>
                  <a:pt x="1064742" y="24130"/>
                </a:lnTo>
                <a:lnTo>
                  <a:pt x="1064996" y="24130"/>
                </a:lnTo>
                <a:lnTo>
                  <a:pt x="1061974" y="21589"/>
                </a:lnTo>
                <a:lnTo>
                  <a:pt x="1062227" y="21589"/>
                </a:lnTo>
                <a:lnTo>
                  <a:pt x="1059116" y="20319"/>
                </a:lnTo>
                <a:lnTo>
                  <a:pt x="1059383" y="20319"/>
                </a:lnTo>
                <a:lnTo>
                  <a:pt x="1056170" y="19050"/>
                </a:lnTo>
                <a:lnTo>
                  <a:pt x="1056449" y="19050"/>
                </a:lnTo>
                <a:lnTo>
                  <a:pt x="1053134" y="17780"/>
                </a:lnTo>
                <a:lnTo>
                  <a:pt x="1053426" y="17780"/>
                </a:lnTo>
                <a:lnTo>
                  <a:pt x="1050036" y="16510"/>
                </a:lnTo>
                <a:lnTo>
                  <a:pt x="1050328" y="16510"/>
                </a:lnTo>
                <a:lnTo>
                  <a:pt x="1046873" y="15239"/>
                </a:lnTo>
                <a:lnTo>
                  <a:pt x="1047165" y="15239"/>
                </a:lnTo>
                <a:lnTo>
                  <a:pt x="1043635" y="13969"/>
                </a:lnTo>
                <a:lnTo>
                  <a:pt x="1040638" y="13969"/>
                </a:lnTo>
                <a:lnTo>
                  <a:pt x="1036967" y="12700"/>
                </a:lnTo>
                <a:lnTo>
                  <a:pt x="1071981" y="12700"/>
                </a:lnTo>
                <a:lnTo>
                  <a:pt x="1075156" y="15239"/>
                </a:lnTo>
                <a:lnTo>
                  <a:pt x="1089177" y="29210"/>
                </a:lnTo>
                <a:lnTo>
                  <a:pt x="1072489" y="29210"/>
                </a:lnTo>
                <a:lnTo>
                  <a:pt x="1072718" y="30480"/>
                </a:lnTo>
                <a:close/>
              </a:path>
              <a:path w="1108075" h="459739">
                <a:moveTo>
                  <a:pt x="34836" y="30480"/>
                </a:moveTo>
                <a:lnTo>
                  <a:pt x="35064" y="29210"/>
                </a:lnTo>
                <a:lnTo>
                  <a:pt x="36188" y="29210"/>
                </a:lnTo>
                <a:lnTo>
                  <a:pt x="34836" y="30480"/>
                </a:lnTo>
                <a:close/>
              </a:path>
              <a:path w="1108075" h="459739">
                <a:moveTo>
                  <a:pt x="1093609" y="67310"/>
                </a:moveTo>
                <a:lnTo>
                  <a:pt x="1092771" y="63500"/>
                </a:lnTo>
                <a:lnTo>
                  <a:pt x="1091844" y="59689"/>
                </a:lnTo>
                <a:lnTo>
                  <a:pt x="1090764" y="57150"/>
                </a:lnTo>
                <a:lnTo>
                  <a:pt x="1089545" y="53339"/>
                </a:lnTo>
                <a:lnTo>
                  <a:pt x="1088174" y="50800"/>
                </a:lnTo>
                <a:lnTo>
                  <a:pt x="1088301" y="50800"/>
                </a:lnTo>
                <a:lnTo>
                  <a:pt x="1086650" y="48260"/>
                </a:lnTo>
                <a:lnTo>
                  <a:pt x="1086802" y="48260"/>
                </a:lnTo>
                <a:lnTo>
                  <a:pt x="1085011" y="44450"/>
                </a:lnTo>
                <a:lnTo>
                  <a:pt x="1085164" y="44450"/>
                </a:lnTo>
                <a:lnTo>
                  <a:pt x="1083221" y="41910"/>
                </a:lnTo>
                <a:lnTo>
                  <a:pt x="1083398" y="41910"/>
                </a:lnTo>
                <a:lnTo>
                  <a:pt x="1081316" y="39369"/>
                </a:lnTo>
                <a:lnTo>
                  <a:pt x="1081493" y="39369"/>
                </a:lnTo>
                <a:lnTo>
                  <a:pt x="1079284" y="36830"/>
                </a:lnTo>
                <a:lnTo>
                  <a:pt x="1079474" y="36830"/>
                </a:lnTo>
                <a:lnTo>
                  <a:pt x="1077137" y="34289"/>
                </a:lnTo>
                <a:lnTo>
                  <a:pt x="1077341" y="34289"/>
                </a:lnTo>
                <a:lnTo>
                  <a:pt x="1074864" y="31750"/>
                </a:lnTo>
                <a:lnTo>
                  <a:pt x="1075080" y="31750"/>
                </a:lnTo>
                <a:lnTo>
                  <a:pt x="1072489" y="29210"/>
                </a:lnTo>
                <a:lnTo>
                  <a:pt x="1089177" y="29210"/>
                </a:lnTo>
                <a:lnTo>
                  <a:pt x="1091577" y="31750"/>
                </a:lnTo>
                <a:lnTo>
                  <a:pt x="1093838" y="35560"/>
                </a:lnTo>
                <a:lnTo>
                  <a:pt x="1095933" y="38100"/>
                </a:lnTo>
                <a:lnTo>
                  <a:pt x="1097889" y="41910"/>
                </a:lnTo>
                <a:lnTo>
                  <a:pt x="1099680" y="45719"/>
                </a:lnTo>
                <a:lnTo>
                  <a:pt x="1101293" y="48260"/>
                </a:lnTo>
                <a:lnTo>
                  <a:pt x="1106369" y="66039"/>
                </a:lnTo>
                <a:lnTo>
                  <a:pt x="1093546" y="66039"/>
                </a:lnTo>
                <a:lnTo>
                  <a:pt x="1093609" y="67310"/>
                </a:lnTo>
                <a:close/>
              </a:path>
              <a:path w="1108075" h="459739">
                <a:moveTo>
                  <a:pt x="13944" y="67310"/>
                </a:moveTo>
                <a:lnTo>
                  <a:pt x="14008" y="66039"/>
                </a:lnTo>
                <a:lnTo>
                  <a:pt x="14224" y="66039"/>
                </a:lnTo>
                <a:lnTo>
                  <a:pt x="13944" y="67310"/>
                </a:lnTo>
                <a:close/>
              </a:path>
              <a:path w="1108075" h="459739">
                <a:moveTo>
                  <a:pt x="1105717" y="396239"/>
                </a:moveTo>
                <a:lnTo>
                  <a:pt x="1092771" y="396239"/>
                </a:lnTo>
                <a:lnTo>
                  <a:pt x="1093609" y="392430"/>
                </a:lnTo>
                <a:lnTo>
                  <a:pt x="1094193" y="388619"/>
                </a:lnTo>
                <a:lnTo>
                  <a:pt x="1094625" y="386080"/>
                </a:lnTo>
                <a:lnTo>
                  <a:pt x="1094879" y="382269"/>
                </a:lnTo>
                <a:lnTo>
                  <a:pt x="1094867" y="76200"/>
                </a:lnTo>
                <a:lnTo>
                  <a:pt x="1094587" y="73660"/>
                </a:lnTo>
                <a:lnTo>
                  <a:pt x="1094155" y="69850"/>
                </a:lnTo>
                <a:lnTo>
                  <a:pt x="1093546" y="66039"/>
                </a:lnTo>
                <a:lnTo>
                  <a:pt x="1106369" y="66039"/>
                </a:lnTo>
                <a:lnTo>
                  <a:pt x="1107249" y="72389"/>
                </a:lnTo>
                <a:lnTo>
                  <a:pt x="1107554" y="76200"/>
                </a:lnTo>
                <a:lnTo>
                  <a:pt x="1107554" y="382269"/>
                </a:lnTo>
                <a:lnTo>
                  <a:pt x="1107249" y="387350"/>
                </a:lnTo>
                <a:lnTo>
                  <a:pt x="1106728" y="391160"/>
                </a:lnTo>
                <a:lnTo>
                  <a:pt x="1106017" y="394969"/>
                </a:lnTo>
                <a:lnTo>
                  <a:pt x="1105717" y="396239"/>
                </a:lnTo>
                <a:close/>
              </a:path>
              <a:path w="1108075" h="459739">
                <a:moveTo>
                  <a:pt x="12674" y="77469"/>
                </a:moveTo>
                <a:lnTo>
                  <a:pt x="12687" y="76200"/>
                </a:lnTo>
                <a:lnTo>
                  <a:pt x="12674" y="77469"/>
                </a:lnTo>
                <a:close/>
              </a:path>
              <a:path w="1108075" h="459739">
                <a:moveTo>
                  <a:pt x="1094879" y="77469"/>
                </a:moveTo>
                <a:lnTo>
                  <a:pt x="1094782" y="76200"/>
                </a:lnTo>
                <a:lnTo>
                  <a:pt x="1094879" y="77469"/>
                </a:lnTo>
                <a:close/>
              </a:path>
              <a:path w="1108075" h="459739">
                <a:moveTo>
                  <a:pt x="15041" y="396239"/>
                </a:moveTo>
                <a:lnTo>
                  <a:pt x="14782" y="396239"/>
                </a:lnTo>
                <a:lnTo>
                  <a:pt x="14706" y="394969"/>
                </a:lnTo>
                <a:lnTo>
                  <a:pt x="15041" y="396239"/>
                </a:lnTo>
                <a:close/>
              </a:path>
              <a:path w="1108075" h="459739">
                <a:moveTo>
                  <a:pt x="1101780" y="408940"/>
                </a:moveTo>
                <a:lnTo>
                  <a:pt x="1088174" y="408940"/>
                </a:lnTo>
                <a:lnTo>
                  <a:pt x="1089660" y="405130"/>
                </a:lnTo>
                <a:lnTo>
                  <a:pt x="1090879" y="402589"/>
                </a:lnTo>
                <a:lnTo>
                  <a:pt x="1091946" y="398780"/>
                </a:lnTo>
                <a:lnTo>
                  <a:pt x="1092847" y="394969"/>
                </a:lnTo>
                <a:lnTo>
                  <a:pt x="1092771" y="396239"/>
                </a:lnTo>
                <a:lnTo>
                  <a:pt x="1105717" y="396239"/>
                </a:lnTo>
                <a:lnTo>
                  <a:pt x="1105115" y="398780"/>
                </a:lnTo>
                <a:lnTo>
                  <a:pt x="1104023" y="402589"/>
                </a:lnTo>
                <a:lnTo>
                  <a:pt x="1102753" y="406400"/>
                </a:lnTo>
                <a:lnTo>
                  <a:pt x="1101780" y="408940"/>
                </a:lnTo>
                <a:close/>
              </a:path>
              <a:path w="1108075" h="459739">
                <a:moveTo>
                  <a:pt x="19803" y="408940"/>
                </a:moveTo>
                <a:lnTo>
                  <a:pt x="19392" y="408940"/>
                </a:lnTo>
                <a:lnTo>
                  <a:pt x="19253" y="407669"/>
                </a:lnTo>
                <a:lnTo>
                  <a:pt x="19803" y="408940"/>
                </a:lnTo>
                <a:close/>
              </a:path>
              <a:path w="1108075" h="459739">
                <a:moveTo>
                  <a:pt x="1070336" y="447040"/>
                </a:moveTo>
                <a:lnTo>
                  <a:pt x="1033551" y="447040"/>
                </a:lnTo>
                <a:lnTo>
                  <a:pt x="1037285" y="445769"/>
                </a:lnTo>
                <a:lnTo>
                  <a:pt x="1040333" y="445769"/>
                </a:lnTo>
                <a:lnTo>
                  <a:pt x="1043939" y="444500"/>
                </a:lnTo>
                <a:lnTo>
                  <a:pt x="1043635" y="444500"/>
                </a:lnTo>
                <a:lnTo>
                  <a:pt x="1047165" y="443230"/>
                </a:lnTo>
                <a:lnTo>
                  <a:pt x="1050036" y="443230"/>
                </a:lnTo>
                <a:lnTo>
                  <a:pt x="1053426" y="441959"/>
                </a:lnTo>
                <a:lnTo>
                  <a:pt x="1053134" y="441959"/>
                </a:lnTo>
                <a:lnTo>
                  <a:pt x="1056449" y="440690"/>
                </a:lnTo>
                <a:lnTo>
                  <a:pt x="1056170" y="440690"/>
                </a:lnTo>
                <a:lnTo>
                  <a:pt x="1059383" y="438150"/>
                </a:lnTo>
                <a:lnTo>
                  <a:pt x="1059116" y="438150"/>
                </a:lnTo>
                <a:lnTo>
                  <a:pt x="1062227" y="436880"/>
                </a:lnTo>
                <a:lnTo>
                  <a:pt x="1061974" y="436880"/>
                </a:lnTo>
                <a:lnTo>
                  <a:pt x="1064996" y="435609"/>
                </a:lnTo>
                <a:lnTo>
                  <a:pt x="1064742" y="435609"/>
                </a:lnTo>
                <a:lnTo>
                  <a:pt x="1067663" y="433069"/>
                </a:lnTo>
                <a:lnTo>
                  <a:pt x="1067422" y="433069"/>
                </a:lnTo>
                <a:lnTo>
                  <a:pt x="1070241" y="431800"/>
                </a:lnTo>
                <a:lnTo>
                  <a:pt x="1070013" y="431800"/>
                </a:lnTo>
                <a:lnTo>
                  <a:pt x="1072718" y="429259"/>
                </a:lnTo>
                <a:lnTo>
                  <a:pt x="1072489" y="429259"/>
                </a:lnTo>
                <a:lnTo>
                  <a:pt x="1075080" y="426719"/>
                </a:lnTo>
                <a:lnTo>
                  <a:pt x="1074864" y="426719"/>
                </a:lnTo>
                <a:lnTo>
                  <a:pt x="1077341" y="424180"/>
                </a:lnTo>
                <a:lnTo>
                  <a:pt x="1077137" y="424180"/>
                </a:lnTo>
                <a:lnTo>
                  <a:pt x="1079474" y="421640"/>
                </a:lnTo>
                <a:lnTo>
                  <a:pt x="1079284" y="421640"/>
                </a:lnTo>
                <a:lnTo>
                  <a:pt x="1081493" y="419100"/>
                </a:lnTo>
                <a:lnTo>
                  <a:pt x="1081316" y="419100"/>
                </a:lnTo>
                <a:lnTo>
                  <a:pt x="1083398" y="416559"/>
                </a:lnTo>
                <a:lnTo>
                  <a:pt x="1083221" y="416559"/>
                </a:lnTo>
                <a:lnTo>
                  <a:pt x="1085164" y="414019"/>
                </a:lnTo>
                <a:lnTo>
                  <a:pt x="1085011" y="414019"/>
                </a:lnTo>
                <a:lnTo>
                  <a:pt x="1086802" y="411480"/>
                </a:lnTo>
                <a:lnTo>
                  <a:pt x="1086650" y="411480"/>
                </a:lnTo>
                <a:lnTo>
                  <a:pt x="1088301" y="407669"/>
                </a:lnTo>
                <a:lnTo>
                  <a:pt x="1088174" y="408940"/>
                </a:lnTo>
                <a:lnTo>
                  <a:pt x="1101780" y="408940"/>
                </a:lnTo>
                <a:lnTo>
                  <a:pt x="1101293" y="410209"/>
                </a:lnTo>
                <a:lnTo>
                  <a:pt x="1099680" y="414019"/>
                </a:lnTo>
                <a:lnTo>
                  <a:pt x="1097889" y="417830"/>
                </a:lnTo>
                <a:lnTo>
                  <a:pt x="1095933" y="420369"/>
                </a:lnTo>
                <a:lnTo>
                  <a:pt x="1093838" y="424180"/>
                </a:lnTo>
                <a:lnTo>
                  <a:pt x="1091577" y="426719"/>
                </a:lnTo>
                <a:lnTo>
                  <a:pt x="1089177" y="430530"/>
                </a:lnTo>
                <a:lnTo>
                  <a:pt x="1086637" y="433069"/>
                </a:lnTo>
                <a:lnTo>
                  <a:pt x="1071981" y="445769"/>
                </a:lnTo>
                <a:lnTo>
                  <a:pt x="1070336" y="447040"/>
                </a:lnTo>
                <a:close/>
              </a:path>
              <a:path w="1108075" h="459739">
                <a:moveTo>
                  <a:pt x="1034986" y="459740"/>
                </a:moveTo>
                <a:lnTo>
                  <a:pt x="72567" y="459740"/>
                </a:lnTo>
                <a:lnTo>
                  <a:pt x="68516" y="458469"/>
                </a:lnTo>
                <a:lnTo>
                  <a:pt x="1039037" y="458469"/>
                </a:lnTo>
                <a:lnTo>
                  <a:pt x="1034986" y="45974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3988765" y="2158453"/>
            <a:ext cx="41846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MTT</a:t>
            </a:r>
            <a:r>
              <a:rPr dirty="0" sz="1100" spc="1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839696" y="1480350"/>
            <a:ext cx="2328608" cy="4597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3401898" y="1595551"/>
            <a:ext cx="426084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FME</a:t>
            </a:r>
            <a:r>
              <a:rPr dirty="0" sz="1100" spc="10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051939" y="1595551"/>
            <a:ext cx="779145" cy="1955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Knowledge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046675" y="1480350"/>
            <a:ext cx="2928493" cy="2495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5832932" y="1505889"/>
            <a:ext cx="135509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Equipment life cycle</a:t>
            </a:r>
            <a:r>
              <a:rPr dirty="0" sz="95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cost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880360" y="822960"/>
            <a:ext cx="502920" cy="3657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046675" y="2090127"/>
            <a:ext cx="2928493" cy="24954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5876112" y="2115654"/>
            <a:ext cx="126873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Parts</a:t>
            </a:r>
            <a:r>
              <a:rPr dirty="0" sz="950" spc="-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change/purchase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021080" y="2674620"/>
            <a:ext cx="7039609" cy="317500"/>
          </a:xfrm>
          <a:custGeom>
            <a:avLst/>
            <a:gdLst/>
            <a:ahLst/>
            <a:cxnLst/>
            <a:rect l="l" t="t" r="r" b="b"/>
            <a:pathLst>
              <a:path w="7039609" h="317500">
                <a:moveTo>
                  <a:pt x="6986016" y="316992"/>
                </a:moveTo>
                <a:lnTo>
                  <a:pt x="53339" y="316992"/>
                </a:lnTo>
                <a:lnTo>
                  <a:pt x="32730" y="313056"/>
                </a:lnTo>
                <a:lnTo>
                  <a:pt x="15863" y="301904"/>
                </a:lnTo>
                <a:lnTo>
                  <a:pt x="4399" y="285341"/>
                </a:lnTo>
                <a:lnTo>
                  <a:pt x="0" y="265175"/>
                </a:lnTo>
                <a:lnTo>
                  <a:pt x="0" y="53340"/>
                </a:lnTo>
                <a:lnTo>
                  <a:pt x="4399" y="32423"/>
                </a:lnTo>
                <a:lnTo>
                  <a:pt x="15863" y="15454"/>
                </a:lnTo>
                <a:lnTo>
                  <a:pt x="32730" y="4092"/>
                </a:lnTo>
                <a:lnTo>
                  <a:pt x="53339" y="0"/>
                </a:lnTo>
                <a:lnTo>
                  <a:pt x="6986016" y="0"/>
                </a:lnTo>
                <a:lnTo>
                  <a:pt x="7006918" y="4092"/>
                </a:lnTo>
                <a:lnTo>
                  <a:pt x="7023882" y="15454"/>
                </a:lnTo>
                <a:lnTo>
                  <a:pt x="7035248" y="32423"/>
                </a:lnTo>
                <a:lnTo>
                  <a:pt x="7039356" y="53340"/>
                </a:lnTo>
                <a:lnTo>
                  <a:pt x="7039356" y="265175"/>
                </a:lnTo>
                <a:lnTo>
                  <a:pt x="7035248" y="285341"/>
                </a:lnTo>
                <a:lnTo>
                  <a:pt x="7023882" y="301904"/>
                </a:lnTo>
                <a:lnTo>
                  <a:pt x="7006918" y="313056"/>
                </a:lnTo>
                <a:lnTo>
                  <a:pt x="6986016" y="316992"/>
                </a:lnTo>
                <a:close/>
              </a:path>
            </a:pathLst>
          </a:custGeom>
          <a:solidFill>
            <a:srgbClr val="92E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2463203" y="2718562"/>
            <a:ext cx="415607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According to the actual demand for extension and</a:t>
            </a:r>
            <a:r>
              <a:rPr dirty="0" sz="11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 rot="19800000">
            <a:off x="309933" y="191594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 rot="19800000">
            <a:off x="6731053" y="272112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209" y="158750"/>
            <a:ext cx="296354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Production management</a:t>
            </a:r>
            <a:r>
              <a:rPr dirty="0" sz="1600" spc="-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Arial"/>
                <a:cs typeface="Arial"/>
              </a:rPr>
              <a:t>kanban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160" y="502919"/>
            <a:ext cx="3017520" cy="1965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08960" y="502919"/>
            <a:ext cx="3246119" cy="1965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09359" y="502919"/>
            <a:ext cx="2788919" cy="416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212" y="2491739"/>
            <a:ext cx="2842260" cy="205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9439" y="2491739"/>
            <a:ext cx="3080004" cy="205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 rot="19800000">
            <a:off x="1176073" y="217947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11" name="object 11"/>
          <p:cNvSpPr txBox="1"/>
          <p:nvPr/>
        </p:nvSpPr>
        <p:spPr>
          <a:xfrm rot="19800000">
            <a:off x="5576623" y="340756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5393055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Data drive production and set up to improve the closed</a:t>
            </a:r>
            <a:r>
              <a:rPr dirty="0" sz="1600" spc="7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loop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31902" y="3081654"/>
            <a:ext cx="143510" cy="260350"/>
          </a:xfrm>
          <a:custGeom>
            <a:avLst/>
            <a:gdLst/>
            <a:ahLst/>
            <a:cxnLst/>
            <a:rect l="l" t="t" r="r" b="b"/>
            <a:pathLst>
              <a:path w="143510" h="260350">
                <a:moveTo>
                  <a:pt x="12992" y="128593"/>
                </a:moveTo>
                <a:lnTo>
                  <a:pt x="8888" y="124263"/>
                </a:lnTo>
                <a:lnTo>
                  <a:pt x="75247" y="0"/>
                </a:lnTo>
                <a:lnTo>
                  <a:pt x="100073" y="53174"/>
                </a:lnTo>
                <a:lnTo>
                  <a:pt x="59524" y="53174"/>
                </a:lnTo>
                <a:lnTo>
                  <a:pt x="58664" y="85310"/>
                </a:lnTo>
                <a:lnTo>
                  <a:pt x="12992" y="128593"/>
                </a:lnTo>
                <a:close/>
              </a:path>
              <a:path w="143510" h="260350">
                <a:moveTo>
                  <a:pt x="58664" y="85310"/>
                </a:moveTo>
                <a:lnTo>
                  <a:pt x="59524" y="53174"/>
                </a:lnTo>
                <a:lnTo>
                  <a:pt x="88087" y="53936"/>
                </a:lnTo>
                <a:lnTo>
                  <a:pt x="87619" y="71412"/>
                </a:lnTo>
                <a:lnTo>
                  <a:pt x="73329" y="71412"/>
                </a:lnTo>
                <a:lnTo>
                  <a:pt x="58664" y="85310"/>
                </a:lnTo>
                <a:close/>
              </a:path>
              <a:path w="143510" h="260350">
                <a:moveTo>
                  <a:pt x="130517" y="131756"/>
                </a:moveTo>
                <a:lnTo>
                  <a:pt x="87226" y="86076"/>
                </a:lnTo>
                <a:lnTo>
                  <a:pt x="88087" y="53936"/>
                </a:lnTo>
                <a:lnTo>
                  <a:pt x="59524" y="53174"/>
                </a:lnTo>
                <a:lnTo>
                  <a:pt x="100073" y="53174"/>
                </a:lnTo>
                <a:lnTo>
                  <a:pt x="134846" y="127654"/>
                </a:lnTo>
                <a:lnTo>
                  <a:pt x="130517" y="131756"/>
                </a:lnTo>
                <a:close/>
              </a:path>
              <a:path w="143510" h="260350">
                <a:moveTo>
                  <a:pt x="70180" y="188937"/>
                </a:moveTo>
                <a:lnTo>
                  <a:pt x="56283" y="174273"/>
                </a:lnTo>
                <a:lnTo>
                  <a:pt x="58664" y="85310"/>
                </a:lnTo>
                <a:lnTo>
                  <a:pt x="73329" y="71412"/>
                </a:lnTo>
                <a:lnTo>
                  <a:pt x="87226" y="86076"/>
                </a:lnTo>
                <a:lnTo>
                  <a:pt x="84845" y="175039"/>
                </a:lnTo>
                <a:lnTo>
                  <a:pt x="70180" y="188937"/>
                </a:lnTo>
                <a:close/>
              </a:path>
              <a:path w="143510" h="260350">
                <a:moveTo>
                  <a:pt x="87226" y="86076"/>
                </a:moveTo>
                <a:lnTo>
                  <a:pt x="73329" y="71412"/>
                </a:lnTo>
                <a:lnTo>
                  <a:pt x="87619" y="71412"/>
                </a:lnTo>
                <a:lnTo>
                  <a:pt x="87226" y="86076"/>
                </a:lnTo>
                <a:close/>
              </a:path>
              <a:path w="143510" h="260350">
                <a:moveTo>
                  <a:pt x="6667" y="128420"/>
                </a:moveTo>
                <a:lnTo>
                  <a:pt x="685" y="115608"/>
                </a:lnTo>
                <a:lnTo>
                  <a:pt x="8888" y="124263"/>
                </a:lnTo>
                <a:lnTo>
                  <a:pt x="6667" y="128420"/>
                </a:lnTo>
                <a:close/>
              </a:path>
              <a:path w="143510" h="260350">
                <a:moveTo>
                  <a:pt x="136842" y="131929"/>
                </a:moveTo>
                <a:lnTo>
                  <a:pt x="134846" y="127654"/>
                </a:lnTo>
                <a:lnTo>
                  <a:pt x="143510" y="119443"/>
                </a:lnTo>
                <a:lnTo>
                  <a:pt x="136842" y="131929"/>
                </a:lnTo>
                <a:close/>
              </a:path>
              <a:path w="143510" h="260350">
                <a:moveTo>
                  <a:pt x="8663" y="132695"/>
                </a:moveTo>
                <a:lnTo>
                  <a:pt x="6667" y="128420"/>
                </a:lnTo>
                <a:lnTo>
                  <a:pt x="8888" y="124263"/>
                </a:lnTo>
                <a:lnTo>
                  <a:pt x="12992" y="128593"/>
                </a:lnTo>
                <a:lnTo>
                  <a:pt x="8663" y="132695"/>
                </a:lnTo>
                <a:close/>
              </a:path>
              <a:path w="143510" h="260350">
                <a:moveTo>
                  <a:pt x="134621" y="136086"/>
                </a:moveTo>
                <a:lnTo>
                  <a:pt x="130517" y="131756"/>
                </a:lnTo>
                <a:lnTo>
                  <a:pt x="134846" y="127654"/>
                </a:lnTo>
                <a:lnTo>
                  <a:pt x="136842" y="131929"/>
                </a:lnTo>
                <a:lnTo>
                  <a:pt x="134621" y="136086"/>
                </a:lnTo>
                <a:close/>
              </a:path>
              <a:path w="143510" h="260350">
                <a:moveTo>
                  <a:pt x="0" y="140906"/>
                </a:moveTo>
                <a:lnTo>
                  <a:pt x="6667" y="128420"/>
                </a:lnTo>
                <a:lnTo>
                  <a:pt x="8663" y="132695"/>
                </a:lnTo>
                <a:lnTo>
                  <a:pt x="0" y="140906"/>
                </a:lnTo>
                <a:close/>
              </a:path>
              <a:path w="143510" h="260350">
                <a:moveTo>
                  <a:pt x="68262" y="260349"/>
                </a:moveTo>
                <a:lnTo>
                  <a:pt x="8663" y="132695"/>
                </a:lnTo>
                <a:lnTo>
                  <a:pt x="12992" y="128593"/>
                </a:lnTo>
                <a:lnTo>
                  <a:pt x="56283" y="174273"/>
                </a:lnTo>
                <a:lnTo>
                  <a:pt x="55422" y="206413"/>
                </a:lnTo>
                <a:lnTo>
                  <a:pt x="83985" y="207175"/>
                </a:lnTo>
                <a:lnTo>
                  <a:pt x="96659" y="207175"/>
                </a:lnTo>
                <a:lnTo>
                  <a:pt x="68262" y="260349"/>
                </a:lnTo>
                <a:close/>
              </a:path>
              <a:path w="143510" h="260350">
                <a:moveTo>
                  <a:pt x="96659" y="207175"/>
                </a:moveTo>
                <a:lnTo>
                  <a:pt x="83985" y="207175"/>
                </a:lnTo>
                <a:lnTo>
                  <a:pt x="84845" y="175039"/>
                </a:lnTo>
                <a:lnTo>
                  <a:pt x="130517" y="131756"/>
                </a:lnTo>
                <a:lnTo>
                  <a:pt x="134621" y="136086"/>
                </a:lnTo>
                <a:lnTo>
                  <a:pt x="96659" y="207175"/>
                </a:lnTo>
                <a:close/>
              </a:path>
              <a:path w="143510" h="260350">
                <a:moveTo>
                  <a:pt x="142824" y="144741"/>
                </a:moveTo>
                <a:lnTo>
                  <a:pt x="134621" y="136086"/>
                </a:lnTo>
                <a:lnTo>
                  <a:pt x="136842" y="131929"/>
                </a:lnTo>
                <a:lnTo>
                  <a:pt x="142824" y="144741"/>
                </a:lnTo>
                <a:close/>
              </a:path>
              <a:path w="143510" h="260350">
                <a:moveTo>
                  <a:pt x="83985" y="207175"/>
                </a:moveTo>
                <a:lnTo>
                  <a:pt x="55422" y="206413"/>
                </a:lnTo>
                <a:lnTo>
                  <a:pt x="56283" y="174273"/>
                </a:lnTo>
                <a:lnTo>
                  <a:pt x="70180" y="188937"/>
                </a:lnTo>
                <a:lnTo>
                  <a:pt x="84473" y="188937"/>
                </a:lnTo>
                <a:lnTo>
                  <a:pt x="83985" y="207175"/>
                </a:lnTo>
                <a:close/>
              </a:path>
              <a:path w="143510" h="260350">
                <a:moveTo>
                  <a:pt x="84473" y="188937"/>
                </a:moveTo>
                <a:lnTo>
                  <a:pt x="70180" y="188937"/>
                </a:lnTo>
                <a:lnTo>
                  <a:pt x="84845" y="175039"/>
                </a:lnTo>
                <a:lnTo>
                  <a:pt x="84473" y="18893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37759" y="685800"/>
            <a:ext cx="3337560" cy="2423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159743" y="1574241"/>
            <a:ext cx="127127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L2 -</a:t>
            </a:r>
            <a:r>
              <a:rPr dirty="0" sz="1600" spc="-12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50915" y="459739"/>
            <a:ext cx="1007744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Five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Level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4320" y="2468879"/>
            <a:ext cx="4023360" cy="640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01261" y="2548877"/>
            <a:ext cx="0" cy="532765"/>
          </a:xfrm>
          <a:custGeom>
            <a:avLst/>
            <a:gdLst/>
            <a:ahLst/>
            <a:cxnLst/>
            <a:rect l="l" t="t" r="r" b="b"/>
            <a:pathLst>
              <a:path w="0" h="532764">
                <a:moveTo>
                  <a:pt x="0" y="0"/>
                </a:moveTo>
                <a:lnTo>
                  <a:pt x="0" y="532638"/>
                </a:lnTo>
              </a:path>
            </a:pathLst>
          </a:custGeom>
          <a:ln w="3168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74678" y="2542451"/>
            <a:ext cx="0" cy="532765"/>
          </a:xfrm>
          <a:custGeom>
            <a:avLst/>
            <a:gdLst/>
            <a:ahLst/>
            <a:cxnLst/>
            <a:rect l="l" t="t" r="r" b="b"/>
            <a:pathLst>
              <a:path w="0" h="532764">
                <a:moveTo>
                  <a:pt x="0" y="0"/>
                </a:moveTo>
                <a:lnTo>
                  <a:pt x="0" y="532638"/>
                </a:lnTo>
              </a:path>
            </a:pathLst>
          </a:custGeom>
          <a:ln w="3168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59869" y="2542451"/>
            <a:ext cx="0" cy="532765"/>
          </a:xfrm>
          <a:custGeom>
            <a:avLst/>
            <a:gdLst/>
            <a:ahLst/>
            <a:cxnLst/>
            <a:rect l="l" t="t" r="r" b="b"/>
            <a:pathLst>
              <a:path w="0" h="532764">
                <a:moveTo>
                  <a:pt x="0" y="0"/>
                </a:moveTo>
                <a:lnTo>
                  <a:pt x="0" y="532638"/>
                </a:lnTo>
              </a:path>
            </a:pathLst>
          </a:custGeom>
          <a:ln w="3168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55796" y="2548877"/>
            <a:ext cx="0" cy="532765"/>
          </a:xfrm>
          <a:custGeom>
            <a:avLst/>
            <a:gdLst/>
            <a:ahLst/>
            <a:cxnLst/>
            <a:rect l="l" t="t" r="r" b="b"/>
            <a:pathLst>
              <a:path w="0" h="532764">
                <a:moveTo>
                  <a:pt x="0" y="0"/>
                </a:moveTo>
                <a:lnTo>
                  <a:pt x="0" y="532638"/>
                </a:lnTo>
              </a:path>
            </a:pathLst>
          </a:custGeom>
          <a:ln w="31699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0834" y="2686164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</a:t>
            </a:r>
            <a:r>
              <a:rPr dirty="0" sz="1200" spc="-5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3701" y="2686164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Machine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5317" y="2686164"/>
            <a:ext cx="600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</a:t>
            </a:r>
            <a:r>
              <a:rPr dirty="0" sz="1200" spc="-5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5" b="1">
                <a:latin typeface="Arial"/>
                <a:cs typeface="Arial"/>
              </a:rPr>
              <a:t>er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5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5950" y="2686164"/>
            <a:ext cx="567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</a:t>
            </a:r>
            <a:r>
              <a:rPr dirty="0" sz="1200" spc="-5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thod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32975" y="2686164"/>
            <a:ext cx="593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5" b="1">
                <a:latin typeface="Arial"/>
                <a:cs typeface="Arial"/>
              </a:rPr>
              <a:t>v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5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on  </a:t>
            </a:r>
            <a:r>
              <a:rPr dirty="0" sz="1200" spc="-5" b="1">
                <a:latin typeface="Arial"/>
                <a:cs typeface="Arial"/>
              </a:rPr>
              <a:t>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0279" y="3931920"/>
            <a:ext cx="4343400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17319" y="1691639"/>
            <a:ext cx="2743200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55025" y="1860473"/>
            <a:ext cx="14706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Data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collection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7319" y="1143000"/>
            <a:ext cx="2743200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66455" y="1321904"/>
            <a:ext cx="144780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Data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97280" y="1143000"/>
            <a:ext cx="411480" cy="1188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227455" y="1257300"/>
            <a:ext cx="1358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Arial"/>
                <a:cs typeface="Arial"/>
              </a:rPr>
              <a:t>B  A  S  I  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26279" y="685800"/>
            <a:ext cx="502920" cy="2423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665345" y="897889"/>
            <a:ext cx="2114550" cy="2138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192214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A  N  A  </a:t>
            </a: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L  </a:t>
            </a: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43180">
              <a:lnSpc>
                <a:spcPts val="975"/>
              </a:lnSpc>
              <a:tabLst>
                <a:tab pos="506730" algn="l"/>
              </a:tabLst>
            </a:pPr>
            <a:r>
              <a:rPr dirty="0" baseline="-32986" sz="2400" spc="-7" b="1">
                <a:solidFill>
                  <a:srgbClr val="FF0000"/>
                </a:solidFill>
                <a:latin typeface="Arial"/>
                <a:cs typeface="Arial"/>
              </a:rPr>
              <a:t>S	</a:t>
            </a:r>
            <a:r>
              <a:rPr dirty="0" sz="1600" spc="-5" b="1">
                <a:latin typeface="Arial"/>
                <a:cs typeface="Arial"/>
              </a:rPr>
              <a:t>L3 -</a:t>
            </a:r>
            <a:r>
              <a:rPr dirty="0" sz="1600" spc="43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Mining</a:t>
            </a:r>
            <a:endParaRPr sz="1600">
              <a:latin typeface="Arial"/>
              <a:cs typeface="Arial"/>
            </a:endParaRPr>
          </a:p>
          <a:p>
            <a:pPr marL="43180" marR="30480" indent="39370">
              <a:lnSpc>
                <a:spcPct val="100000"/>
              </a:lnSpc>
              <a:spcBef>
                <a:spcPts val="940"/>
              </a:spcBef>
              <a:tabLst>
                <a:tab pos="506730" algn="l"/>
              </a:tabLst>
            </a:pP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I	</a:t>
            </a:r>
            <a:r>
              <a:rPr dirty="0" baseline="3472" sz="2400" spc="-7" b="1">
                <a:latin typeface="Arial"/>
                <a:cs typeface="Arial"/>
              </a:rPr>
              <a:t>L4 -</a:t>
            </a:r>
            <a:r>
              <a:rPr dirty="0" baseline="3472" sz="2400" spc="-89" b="1">
                <a:latin typeface="Arial"/>
                <a:cs typeface="Arial"/>
              </a:rPr>
              <a:t> </a:t>
            </a:r>
            <a:r>
              <a:rPr dirty="0" baseline="3472" sz="2400" spc="-7" b="1">
                <a:latin typeface="Arial"/>
                <a:cs typeface="Arial"/>
              </a:rPr>
              <a:t>Forecasting </a:t>
            </a: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 S</a:t>
            </a:r>
            <a:endParaRPr sz="1600">
              <a:latin typeface="Arial"/>
              <a:cs typeface="Arial"/>
            </a:endParaRPr>
          </a:p>
          <a:p>
            <a:pPr marL="506730">
              <a:lnSpc>
                <a:spcPts val="1280"/>
              </a:lnSpc>
            </a:pPr>
            <a:r>
              <a:rPr dirty="0" sz="1600" spc="-5" b="1">
                <a:latin typeface="Arial"/>
                <a:cs typeface="Arial"/>
              </a:rPr>
              <a:t>L5 -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Control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2280" y="3931920"/>
            <a:ext cx="1691639" cy="6400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4320" y="3931920"/>
            <a:ext cx="1691639" cy="640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1980" y="4057015"/>
            <a:ext cx="10414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Arial"/>
                <a:cs typeface="Arial"/>
              </a:rPr>
              <a:t>Suppli</a:t>
            </a:r>
            <a:r>
              <a:rPr dirty="0" sz="2000" spc="-10" b="1">
                <a:latin typeface="Arial"/>
                <a:cs typeface="Arial"/>
              </a:rPr>
              <a:t>e</a:t>
            </a:r>
            <a:r>
              <a:rPr dirty="0" sz="2000" b="1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18970" y="4217987"/>
            <a:ext cx="367030" cy="142875"/>
          </a:xfrm>
          <a:custGeom>
            <a:avLst/>
            <a:gdLst/>
            <a:ahLst/>
            <a:cxnLst/>
            <a:rect l="l" t="t" r="r" b="b"/>
            <a:pathLst>
              <a:path w="367030" h="142875">
                <a:moveTo>
                  <a:pt x="224155" y="142875"/>
                </a:moveTo>
                <a:lnTo>
                  <a:pt x="295592" y="71437"/>
                </a:lnTo>
                <a:lnTo>
                  <a:pt x="224155" y="0"/>
                </a:lnTo>
                <a:lnTo>
                  <a:pt x="338455" y="57150"/>
                </a:lnTo>
                <a:lnTo>
                  <a:pt x="313448" y="57150"/>
                </a:lnTo>
                <a:lnTo>
                  <a:pt x="313448" y="85725"/>
                </a:lnTo>
                <a:lnTo>
                  <a:pt x="338455" y="85725"/>
                </a:lnTo>
                <a:lnTo>
                  <a:pt x="224155" y="142875"/>
                </a:lnTo>
                <a:close/>
              </a:path>
              <a:path w="367030" h="142875">
                <a:moveTo>
                  <a:pt x="281305" y="85725"/>
                </a:moveTo>
                <a:lnTo>
                  <a:pt x="0" y="85725"/>
                </a:lnTo>
                <a:lnTo>
                  <a:pt x="0" y="57150"/>
                </a:lnTo>
                <a:lnTo>
                  <a:pt x="281305" y="57150"/>
                </a:lnTo>
                <a:lnTo>
                  <a:pt x="295592" y="71437"/>
                </a:lnTo>
                <a:lnTo>
                  <a:pt x="281305" y="85725"/>
                </a:lnTo>
                <a:close/>
              </a:path>
              <a:path w="367030" h="142875">
                <a:moveTo>
                  <a:pt x="338455" y="85725"/>
                </a:moveTo>
                <a:lnTo>
                  <a:pt x="313448" y="85725"/>
                </a:lnTo>
                <a:lnTo>
                  <a:pt x="313448" y="57150"/>
                </a:lnTo>
                <a:lnTo>
                  <a:pt x="338455" y="57150"/>
                </a:lnTo>
                <a:lnTo>
                  <a:pt x="367030" y="71437"/>
                </a:lnTo>
                <a:lnTo>
                  <a:pt x="338455" y="8572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35419" y="4217987"/>
            <a:ext cx="313055" cy="142875"/>
          </a:xfrm>
          <a:custGeom>
            <a:avLst/>
            <a:gdLst/>
            <a:ahLst/>
            <a:cxnLst/>
            <a:rect l="l" t="t" r="r" b="b"/>
            <a:pathLst>
              <a:path w="313054" h="142875">
                <a:moveTo>
                  <a:pt x="170179" y="142875"/>
                </a:moveTo>
                <a:lnTo>
                  <a:pt x="241617" y="71437"/>
                </a:lnTo>
                <a:lnTo>
                  <a:pt x="170179" y="0"/>
                </a:lnTo>
                <a:lnTo>
                  <a:pt x="284479" y="57150"/>
                </a:lnTo>
                <a:lnTo>
                  <a:pt x="259473" y="57150"/>
                </a:lnTo>
                <a:lnTo>
                  <a:pt x="259473" y="85725"/>
                </a:lnTo>
                <a:lnTo>
                  <a:pt x="284479" y="85725"/>
                </a:lnTo>
                <a:lnTo>
                  <a:pt x="170179" y="142875"/>
                </a:lnTo>
                <a:close/>
              </a:path>
              <a:path w="313054" h="142875">
                <a:moveTo>
                  <a:pt x="227329" y="85725"/>
                </a:moveTo>
                <a:lnTo>
                  <a:pt x="0" y="85725"/>
                </a:lnTo>
                <a:lnTo>
                  <a:pt x="0" y="57150"/>
                </a:lnTo>
                <a:lnTo>
                  <a:pt x="227329" y="57150"/>
                </a:lnTo>
                <a:lnTo>
                  <a:pt x="241617" y="71437"/>
                </a:lnTo>
                <a:lnTo>
                  <a:pt x="227329" y="85725"/>
                </a:lnTo>
                <a:close/>
              </a:path>
              <a:path w="313054" h="142875">
                <a:moveTo>
                  <a:pt x="284479" y="85725"/>
                </a:moveTo>
                <a:lnTo>
                  <a:pt x="259473" y="85725"/>
                </a:lnTo>
                <a:lnTo>
                  <a:pt x="259473" y="57150"/>
                </a:lnTo>
                <a:lnTo>
                  <a:pt x="284479" y="57150"/>
                </a:lnTo>
                <a:lnTo>
                  <a:pt x="313054" y="71437"/>
                </a:lnTo>
                <a:lnTo>
                  <a:pt x="284479" y="8572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92762" y="3673475"/>
            <a:ext cx="142875" cy="323215"/>
          </a:xfrm>
          <a:custGeom>
            <a:avLst/>
            <a:gdLst/>
            <a:ahLst/>
            <a:cxnLst/>
            <a:rect l="l" t="t" r="r" b="b"/>
            <a:pathLst>
              <a:path w="142875" h="323214">
                <a:moveTo>
                  <a:pt x="0" y="142875"/>
                </a:moveTo>
                <a:lnTo>
                  <a:pt x="71437" y="0"/>
                </a:lnTo>
                <a:lnTo>
                  <a:pt x="98228" y="53581"/>
                </a:lnTo>
                <a:lnTo>
                  <a:pt x="57150" y="53581"/>
                </a:lnTo>
                <a:lnTo>
                  <a:pt x="57150" y="85725"/>
                </a:lnTo>
                <a:lnTo>
                  <a:pt x="0" y="142875"/>
                </a:lnTo>
                <a:close/>
              </a:path>
              <a:path w="142875" h="323214">
                <a:moveTo>
                  <a:pt x="57150" y="85725"/>
                </a:moveTo>
                <a:lnTo>
                  <a:pt x="57150" y="53581"/>
                </a:lnTo>
                <a:lnTo>
                  <a:pt x="85725" y="53581"/>
                </a:lnTo>
                <a:lnTo>
                  <a:pt x="85725" y="71437"/>
                </a:lnTo>
                <a:lnTo>
                  <a:pt x="71437" y="71437"/>
                </a:lnTo>
                <a:lnTo>
                  <a:pt x="57150" y="85725"/>
                </a:lnTo>
                <a:close/>
              </a:path>
              <a:path w="142875" h="323214">
                <a:moveTo>
                  <a:pt x="142875" y="142875"/>
                </a:moveTo>
                <a:lnTo>
                  <a:pt x="85725" y="85725"/>
                </a:lnTo>
                <a:lnTo>
                  <a:pt x="85725" y="53581"/>
                </a:lnTo>
                <a:lnTo>
                  <a:pt x="98228" y="53581"/>
                </a:lnTo>
                <a:lnTo>
                  <a:pt x="142875" y="142875"/>
                </a:lnTo>
                <a:close/>
              </a:path>
              <a:path w="142875" h="323214">
                <a:moveTo>
                  <a:pt x="71437" y="251777"/>
                </a:moveTo>
                <a:lnTo>
                  <a:pt x="57150" y="237489"/>
                </a:lnTo>
                <a:lnTo>
                  <a:pt x="57150" y="85725"/>
                </a:lnTo>
                <a:lnTo>
                  <a:pt x="71437" y="71437"/>
                </a:lnTo>
                <a:lnTo>
                  <a:pt x="85725" y="85725"/>
                </a:lnTo>
                <a:lnTo>
                  <a:pt x="85725" y="237489"/>
                </a:lnTo>
                <a:lnTo>
                  <a:pt x="71437" y="251777"/>
                </a:lnTo>
                <a:close/>
              </a:path>
              <a:path w="142875" h="323214">
                <a:moveTo>
                  <a:pt x="85725" y="85725"/>
                </a:moveTo>
                <a:lnTo>
                  <a:pt x="71437" y="71437"/>
                </a:lnTo>
                <a:lnTo>
                  <a:pt x="85725" y="71437"/>
                </a:lnTo>
                <a:lnTo>
                  <a:pt x="85725" y="85725"/>
                </a:lnTo>
                <a:close/>
              </a:path>
              <a:path w="142875" h="323214">
                <a:moveTo>
                  <a:pt x="71437" y="323214"/>
                </a:moveTo>
                <a:lnTo>
                  <a:pt x="0" y="180339"/>
                </a:lnTo>
                <a:lnTo>
                  <a:pt x="57150" y="237489"/>
                </a:lnTo>
                <a:lnTo>
                  <a:pt x="57150" y="269633"/>
                </a:lnTo>
                <a:lnTo>
                  <a:pt x="98228" y="269633"/>
                </a:lnTo>
                <a:lnTo>
                  <a:pt x="71437" y="323214"/>
                </a:lnTo>
                <a:close/>
              </a:path>
              <a:path w="142875" h="323214">
                <a:moveTo>
                  <a:pt x="98228" y="269633"/>
                </a:moveTo>
                <a:lnTo>
                  <a:pt x="85725" y="269633"/>
                </a:lnTo>
                <a:lnTo>
                  <a:pt x="85725" y="237489"/>
                </a:lnTo>
                <a:lnTo>
                  <a:pt x="142875" y="180339"/>
                </a:lnTo>
                <a:lnTo>
                  <a:pt x="98228" y="269633"/>
                </a:lnTo>
                <a:close/>
              </a:path>
              <a:path w="142875" h="323214">
                <a:moveTo>
                  <a:pt x="85725" y="269633"/>
                </a:moveTo>
                <a:lnTo>
                  <a:pt x="57150" y="269633"/>
                </a:lnTo>
                <a:lnTo>
                  <a:pt x="57150" y="237489"/>
                </a:lnTo>
                <a:lnTo>
                  <a:pt x="71437" y="251777"/>
                </a:lnTo>
                <a:lnTo>
                  <a:pt x="85725" y="251777"/>
                </a:lnTo>
                <a:lnTo>
                  <a:pt x="85725" y="269633"/>
                </a:lnTo>
                <a:close/>
              </a:path>
              <a:path w="142875" h="323214">
                <a:moveTo>
                  <a:pt x="85725" y="251777"/>
                </a:moveTo>
                <a:lnTo>
                  <a:pt x="71437" y="251777"/>
                </a:lnTo>
                <a:lnTo>
                  <a:pt x="85725" y="237489"/>
                </a:lnTo>
                <a:lnTo>
                  <a:pt x="85725" y="25177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26279" y="3291840"/>
            <a:ext cx="3749039" cy="457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903979" y="3394709"/>
            <a:ext cx="4346575" cy="993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5692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Organizational management</a:t>
            </a:r>
            <a:r>
              <a:rPr dirty="0" sz="14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147695" algn="l"/>
              </a:tabLst>
            </a:pPr>
            <a:r>
              <a:rPr dirty="0" sz="2000" spc="-5" b="1">
                <a:latin typeface="Arial"/>
                <a:cs typeface="Arial"/>
              </a:rPr>
              <a:t>Process	Customer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11717" y="2273300"/>
            <a:ext cx="142875" cy="294005"/>
          </a:xfrm>
          <a:custGeom>
            <a:avLst/>
            <a:gdLst/>
            <a:ahLst/>
            <a:cxnLst/>
            <a:rect l="l" t="t" r="r" b="b"/>
            <a:pathLst>
              <a:path w="142875" h="294005">
                <a:moveTo>
                  <a:pt x="0" y="143484"/>
                </a:moveTo>
                <a:lnTo>
                  <a:pt x="70192" y="0"/>
                </a:lnTo>
                <a:lnTo>
                  <a:pt x="97499" y="53454"/>
                </a:lnTo>
                <a:lnTo>
                  <a:pt x="84937" y="53454"/>
                </a:lnTo>
                <a:lnTo>
                  <a:pt x="56375" y="53695"/>
                </a:lnTo>
                <a:lnTo>
                  <a:pt x="56652" y="85846"/>
                </a:lnTo>
                <a:lnTo>
                  <a:pt x="0" y="143484"/>
                </a:lnTo>
                <a:close/>
              </a:path>
              <a:path w="142875" h="294005">
                <a:moveTo>
                  <a:pt x="56652" y="85846"/>
                </a:moveTo>
                <a:lnTo>
                  <a:pt x="56375" y="53695"/>
                </a:lnTo>
                <a:lnTo>
                  <a:pt x="84937" y="53454"/>
                </a:lnTo>
                <a:lnTo>
                  <a:pt x="85093" y="71437"/>
                </a:lnTo>
                <a:lnTo>
                  <a:pt x="70815" y="71437"/>
                </a:lnTo>
                <a:lnTo>
                  <a:pt x="56652" y="85846"/>
                </a:lnTo>
                <a:close/>
              </a:path>
              <a:path w="142875" h="294005">
                <a:moveTo>
                  <a:pt x="142862" y="142252"/>
                </a:moveTo>
                <a:lnTo>
                  <a:pt x="85216" y="85592"/>
                </a:lnTo>
                <a:lnTo>
                  <a:pt x="84937" y="53454"/>
                </a:lnTo>
                <a:lnTo>
                  <a:pt x="97499" y="53454"/>
                </a:lnTo>
                <a:lnTo>
                  <a:pt x="142862" y="142252"/>
                </a:lnTo>
                <a:close/>
              </a:path>
              <a:path w="142875" h="294005">
                <a:moveTo>
                  <a:pt x="58445" y="293497"/>
                </a:moveTo>
                <a:lnTo>
                  <a:pt x="56652" y="85846"/>
                </a:lnTo>
                <a:lnTo>
                  <a:pt x="70815" y="71437"/>
                </a:lnTo>
                <a:lnTo>
                  <a:pt x="85216" y="85592"/>
                </a:lnTo>
                <a:lnTo>
                  <a:pt x="87020" y="293243"/>
                </a:lnTo>
                <a:lnTo>
                  <a:pt x="58445" y="293497"/>
                </a:lnTo>
                <a:close/>
              </a:path>
              <a:path w="142875" h="294005">
                <a:moveTo>
                  <a:pt x="85216" y="85592"/>
                </a:moveTo>
                <a:lnTo>
                  <a:pt x="70815" y="71437"/>
                </a:lnTo>
                <a:lnTo>
                  <a:pt x="85093" y="71437"/>
                </a:lnTo>
                <a:lnTo>
                  <a:pt x="85216" y="8559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65539" y="3081654"/>
            <a:ext cx="147955" cy="915669"/>
          </a:xfrm>
          <a:custGeom>
            <a:avLst/>
            <a:gdLst/>
            <a:ahLst/>
            <a:cxnLst/>
            <a:rect l="l" t="t" r="r" b="b"/>
            <a:pathLst>
              <a:path w="147955" h="915670">
                <a:moveTo>
                  <a:pt x="4800" y="142328"/>
                </a:moveTo>
                <a:lnTo>
                  <a:pt x="77330" y="0"/>
                </a:lnTo>
                <a:lnTo>
                  <a:pt x="103554" y="53467"/>
                </a:lnTo>
                <a:lnTo>
                  <a:pt x="62636" y="53467"/>
                </a:lnTo>
                <a:lnTo>
                  <a:pt x="62391" y="85612"/>
                </a:lnTo>
                <a:lnTo>
                  <a:pt x="4800" y="142328"/>
                </a:lnTo>
                <a:close/>
              </a:path>
              <a:path w="147955" h="915670">
                <a:moveTo>
                  <a:pt x="90965" y="85837"/>
                </a:moveTo>
                <a:lnTo>
                  <a:pt x="76784" y="71437"/>
                </a:lnTo>
                <a:lnTo>
                  <a:pt x="62499" y="71437"/>
                </a:lnTo>
                <a:lnTo>
                  <a:pt x="62636" y="53467"/>
                </a:lnTo>
                <a:lnTo>
                  <a:pt x="91211" y="53682"/>
                </a:lnTo>
                <a:lnTo>
                  <a:pt x="91075" y="71437"/>
                </a:lnTo>
                <a:lnTo>
                  <a:pt x="76784" y="71437"/>
                </a:lnTo>
                <a:lnTo>
                  <a:pt x="62391" y="85612"/>
                </a:lnTo>
                <a:lnTo>
                  <a:pt x="90967" y="85612"/>
                </a:lnTo>
                <a:lnTo>
                  <a:pt x="90965" y="85837"/>
                </a:lnTo>
                <a:close/>
              </a:path>
              <a:path w="147955" h="915670">
                <a:moveTo>
                  <a:pt x="147675" y="143421"/>
                </a:moveTo>
                <a:lnTo>
                  <a:pt x="90965" y="85837"/>
                </a:lnTo>
                <a:lnTo>
                  <a:pt x="91211" y="53682"/>
                </a:lnTo>
                <a:lnTo>
                  <a:pt x="62636" y="53467"/>
                </a:lnTo>
                <a:lnTo>
                  <a:pt x="103554" y="53467"/>
                </a:lnTo>
                <a:lnTo>
                  <a:pt x="147675" y="143421"/>
                </a:lnTo>
                <a:close/>
              </a:path>
              <a:path w="147955" h="915670">
                <a:moveTo>
                  <a:pt x="70891" y="844232"/>
                </a:moveTo>
                <a:lnTo>
                  <a:pt x="56709" y="829832"/>
                </a:lnTo>
                <a:lnTo>
                  <a:pt x="62391" y="85612"/>
                </a:lnTo>
                <a:lnTo>
                  <a:pt x="76784" y="71437"/>
                </a:lnTo>
                <a:lnTo>
                  <a:pt x="90965" y="85837"/>
                </a:lnTo>
                <a:lnTo>
                  <a:pt x="85284" y="830057"/>
                </a:lnTo>
                <a:lnTo>
                  <a:pt x="70891" y="844232"/>
                </a:lnTo>
                <a:close/>
              </a:path>
              <a:path w="147955" h="915670">
                <a:moveTo>
                  <a:pt x="70345" y="915669"/>
                </a:moveTo>
                <a:lnTo>
                  <a:pt x="0" y="772248"/>
                </a:lnTo>
                <a:lnTo>
                  <a:pt x="56709" y="829832"/>
                </a:lnTo>
                <a:lnTo>
                  <a:pt x="56464" y="861987"/>
                </a:lnTo>
                <a:lnTo>
                  <a:pt x="97591" y="862203"/>
                </a:lnTo>
                <a:lnTo>
                  <a:pt x="70345" y="915669"/>
                </a:lnTo>
                <a:close/>
              </a:path>
              <a:path w="147955" h="915670">
                <a:moveTo>
                  <a:pt x="97591" y="862203"/>
                </a:moveTo>
                <a:lnTo>
                  <a:pt x="85039" y="862203"/>
                </a:lnTo>
                <a:lnTo>
                  <a:pt x="85284" y="830057"/>
                </a:lnTo>
                <a:lnTo>
                  <a:pt x="142875" y="773341"/>
                </a:lnTo>
                <a:lnTo>
                  <a:pt x="97591" y="862203"/>
                </a:lnTo>
                <a:close/>
              </a:path>
              <a:path w="147955" h="915670">
                <a:moveTo>
                  <a:pt x="85039" y="862203"/>
                </a:moveTo>
                <a:lnTo>
                  <a:pt x="56464" y="861987"/>
                </a:lnTo>
                <a:lnTo>
                  <a:pt x="56709" y="829832"/>
                </a:lnTo>
                <a:lnTo>
                  <a:pt x="70891" y="844232"/>
                </a:lnTo>
                <a:lnTo>
                  <a:pt x="85176" y="844232"/>
                </a:lnTo>
                <a:lnTo>
                  <a:pt x="85039" y="862203"/>
                </a:lnTo>
                <a:close/>
              </a:path>
              <a:path w="147955" h="915670">
                <a:moveTo>
                  <a:pt x="85176" y="844232"/>
                </a:moveTo>
                <a:lnTo>
                  <a:pt x="70891" y="844232"/>
                </a:lnTo>
                <a:lnTo>
                  <a:pt x="85284" y="830057"/>
                </a:lnTo>
                <a:lnTo>
                  <a:pt x="85176" y="84423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76220" y="909319"/>
            <a:ext cx="1771650" cy="287655"/>
          </a:xfrm>
          <a:custGeom>
            <a:avLst/>
            <a:gdLst/>
            <a:ahLst/>
            <a:cxnLst/>
            <a:rect l="l" t="t" r="r" b="b"/>
            <a:pathLst>
              <a:path w="1771650" h="287655">
                <a:moveTo>
                  <a:pt x="1628457" y="142874"/>
                </a:moveTo>
                <a:lnTo>
                  <a:pt x="1699895" y="71437"/>
                </a:lnTo>
                <a:lnTo>
                  <a:pt x="1628457" y="0"/>
                </a:lnTo>
                <a:lnTo>
                  <a:pt x="1742757" y="57149"/>
                </a:lnTo>
                <a:lnTo>
                  <a:pt x="1717751" y="57149"/>
                </a:lnTo>
                <a:lnTo>
                  <a:pt x="1717751" y="85724"/>
                </a:lnTo>
                <a:lnTo>
                  <a:pt x="1742757" y="85724"/>
                </a:lnTo>
                <a:lnTo>
                  <a:pt x="1628457" y="142874"/>
                </a:lnTo>
                <a:close/>
              </a:path>
              <a:path w="1771650" h="287655">
                <a:moveTo>
                  <a:pt x="28575" y="287337"/>
                </a:moveTo>
                <a:lnTo>
                  <a:pt x="0" y="287337"/>
                </a:lnTo>
                <a:lnTo>
                  <a:pt x="0" y="57149"/>
                </a:lnTo>
                <a:lnTo>
                  <a:pt x="1685607" y="57149"/>
                </a:lnTo>
                <a:lnTo>
                  <a:pt x="1699895" y="71437"/>
                </a:lnTo>
                <a:lnTo>
                  <a:pt x="28575" y="71437"/>
                </a:lnTo>
                <a:lnTo>
                  <a:pt x="14287" y="85724"/>
                </a:lnTo>
                <a:lnTo>
                  <a:pt x="28575" y="85724"/>
                </a:lnTo>
                <a:lnTo>
                  <a:pt x="28575" y="287337"/>
                </a:lnTo>
                <a:close/>
              </a:path>
              <a:path w="1771650" h="287655">
                <a:moveTo>
                  <a:pt x="1742757" y="85724"/>
                </a:moveTo>
                <a:lnTo>
                  <a:pt x="1717751" y="85724"/>
                </a:lnTo>
                <a:lnTo>
                  <a:pt x="1717751" y="57149"/>
                </a:lnTo>
                <a:lnTo>
                  <a:pt x="1742757" y="57149"/>
                </a:lnTo>
                <a:lnTo>
                  <a:pt x="1771332" y="71437"/>
                </a:lnTo>
                <a:lnTo>
                  <a:pt x="1742757" y="85724"/>
                </a:lnTo>
                <a:close/>
              </a:path>
              <a:path w="1771650" h="287655">
                <a:moveTo>
                  <a:pt x="28575" y="85724"/>
                </a:moveTo>
                <a:lnTo>
                  <a:pt x="14287" y="85724"/>
                </a:lnTo>
                <a:lnTo>
                  <a:pt x="28575" y="71437"/>
                </a:lnTo>
                <a:lnTo>
                  <a:pt x="28575" y="85724"/>
                </a:lnTo>
                <a:close/>
              </a:path>
              <a:path w="1771650" h="287655">
                <a:moveTo>
                  <a:pt x="1685607" y="85724"/>
                </a:moveTo>
                <a:lnTo>
                  <a:pt x="28575" y="85724"/>
                </a:lnTo>
                <a:lnTo>
                  <a:pt x="28575" y="71437"/>
                </a:lnTo>
                <a:lnTo>
                  <a:pt x="1699895" y="71437"/>
                </a:lnTo>
                <a:lnTo>
                  <a:pt x="1685607" y="8572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168265" y="970280"/>
            <a:ext cx="1165860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L1 -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Display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49" name="object 49"/>
          <p:cNvSpPr txBox="1"/>
          <p:nvPr/>
        </p:nvSpPr>
        <p:spPr>
          <a:xfrm rot="19800000">
            <a:off x="1565448" y="123077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 rot="19800000">
            <a:off x="2281738" y="72770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 rot="19800000">
            <a:off x="5930953" y="254713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432"/>
            <a:ext cx="145161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0" i="0">
                <a:solidFill>
                  <a:srgbClr val="7E7E7E"/>
                </a:solidFill>
                <a:latin typeface="Arial"/>
                <a:cs typeface="Arial"/>
              </a:rPr>
              <a:t>Training</a:t>
            </a:r>
            <a:r>
              <a:rPr dirty="0" sz="1600" spc="-6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8680" y="2788920"/>
            <a:ext cx="1920239" cy="1188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74927" y="3087941"/>
            <a:ext cx="97472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9705" marR="5080" indent="-16764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Knowledg</a:t>
            </a:r>
            <a:r>
              <a:rPr dirty="0" sz="1400" b="1">
                <a:latin typeface="Arial"/>
                <a:cs typeface="Arial"/>
              </a:rPr>
              <a:t>e  </a:t>
            </a:r>
            <a:r>
              <a:rPr dirty="0" sz="1400" spc="-5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0400" y="2788920"/>
            <a:ext cx="1920239" cy="118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619220" y="3087941"/>
            <a:ext cx="99441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4475" marR="5080" indent="-231775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Applicatio</a:t>
            </a:r>
            <a:r>
              <a:rPr dirty="0" sz="1400" b="1">
                <a:latin typeface="Arial"/>
                <a:cs typeface="Arial"/>
              </a:rPr>
              <a:t>n  </a:t>
            </a:r>
            <a:r>
              <a:rPr dirty="0" sz="1400" spc="-5" b="1">
                <a:latin typeface="Arial"/>
                <a:cs typeface="Arial"/>
              </a:rPr>
              <a:t>scene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03520" y="2788920"/>
            <a:ext cx="1920239" cy="1188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67654" y="3087941"/>
            <a:ext cx="83693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7625" marR="5080" indent="-34925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Hardwar</a:t>
            </a:r>
            <a:r>
              <a:rPr dirty="0" sz="1400" b="1">
                <a:latin typeface="Arial"/>
                <a:cs typeface="Arial"/>
              </a:rPr>
              <a:t>e  </a:t>
            </a:r>
            <a:r>
              <a:rPr dirty="0" sz="1400" spc="-5" b="1"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23759" y="2788920"/>
            <a:ext cx="1920240" cy="1188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58303" y="3087941"/>
            <a:ext cx="75755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120" marR="5080" indent="-59055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softwar</a:t>
            </a:r>
            <a:r>
              <a:rPr dirty="0" sz="1400" b="1">
                <a:latin typeface="Arial"/>
                <a:cs typeface="Arial"/>
              </a:rPr>
              <a:t>e  </a:t>
            </a:r>
            <a:r>
              <a:rPr dirty="0" sz="1400" spc="-5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1480" y="3566159"/>
            <a:ext cx="8732520" cy="1234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39667" y="751331"/>
            <a:ext cx="1901952" cy="1225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44240" y="1467611"/>
            <a:ext cx="1897380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33359" y="563880"/>
            <a:ext cx="967740" cy="967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33359" y="1822704"/>
            <a:ext cx="914400" cy="914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18988" y="563880"/>
            <a:ext cx="1909571" cy="21732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2900" y="612648"/>
            <a:ext cx="3038855" cy="21244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44240" y="2365248"/>
            <a:ext cx="1897380" cy="391795"/>
          </a:xfrm>
          <a:custGeom>
            <a:avLst/>
            <a:gdLst/>
            <a:ahLst/>
            <a:cxnLst/>
            <a:rect l="l" t="t" r="r" b="b"/>
            <a:pathLst>
              <a:path w="1897379" h="391794">
                <a:moveTo>
                  <a:pt x="1897380" y="391668"/>
                </a:moveTo>
                <a:lnTo>
                  <a:pt x="0" y="391668"/>
                </a:lnTo>
                <a:lnTo>
                  <a:pt x="0" y="0"/>
                </a:lnTo>
                <a:lnTo>
                  <a:pt x="1897380" y="0"/>
                </a:lnTo>
                <a:lnTo>
                  <a:pt x="1897380" y="39166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37585" y="2359405"/>
            <a:ext cx="1910714" cy="403225"/>
          </a:xfrm>
          <a:custGeom>
            <a:avLst/>
            <a:gdLst/>
            <a:ahLst/>
            <a:cxnLst/>
            <a:rect l="l" t="t" r="r" b="b"/>
            <a:pathLst>
              <a:path w="1910714" h="403225">
                <a:moveTo>
                  <a:pt x="1910537" y="403225"/>
                </a:moveTo>
                <a:lnTo>
                  <a:pt x="0" y="403225"/>
                </a:lnTo>
                <a:lnTo>
                  <a:pt x="0" y="0"/>
                </a:lnTo>
                <a:lnTo>
                  <a:pt x="1910537" y="0"/>
                </a:lnTo>
                <a:lnTo>
                  <a:pt x="191053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90525"/>
                </a:lnTo>
                <a:lnTo>
                  <a:pt x="6350" y="390525"/>
                </a:lnTo>
                <a:lnTo>
                  <a:pt x="12700" y="396875"/>
                </a:lnTo>
                <a:lnTo>
                  <a:pt x="1910537" y="396875"/>
                </a:lnTo>
                <a:lnTo>
                  <a:pt x="1910537" y="403225"/>
                </a:lnTo>
                <a:close/>
              </a:path>
              <a:path w="1910714" h="40322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910714" h="403225">
                <a:moveTo>
                  <a:pt x="189783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897837" y="6350"/>
                </a:lnTo>
                <a:lnTo>
                  <a:pt x="1897837" y="12700"/>
                </a:lnTo>
                <a:close/>
              </a:path>
              <a:path w="1910714" h="403225">
                <a:moveTo>
                  <a:pt x="1897837" y="396875"/>
                </a:moveTo>
                <a:lnTo>
                  <a:pt x="1897837" y="6350"/>
                </a:lnTo>
                <a:lnTo>
                  <a:pt x="1904187" y="12700"/>
                </a:lnTo>
                <a:lnTo>
                  <a:pt x="1910537" y="12700"/>
                </a:lnTo>
                <a:lnTo>
                  <a:pt x="1910537" y="390525"/>
                </a:lnTo>
                <a:lnTo>
                  <a:pt x="1904187" y="390525"/>
                </a:lnTo>
                <a:lnTo>
                  <a:pt x="1897837" y="396875"/>
                </a:lnTo>
                <a:close/>
              </a:path>
              <a:path w="1910714" h="403225">
                <a:moveTo>
                  <a:pt x="1910537" y="12700"/>
                </a:moveTo>
                <a:lnTo>
                  <a:pt x="1904187" y="12700"/>
                </a:lnTo>
                <a:lnTo>
                  <a:pt x="1897837" y="6350"/>
                </a:lnTo>
                <a:lnTo>
                  <a:pt x="1910537" y="6350"/>
                </a:lnTo>
                <a:lnTo>
                  <a:pt x="1910537" y="12700"/>
                </a:lnTo>
                <a:close/>
              </a:path>
              <a:path w="1910714" h="403225">
                <a:moveTo>
                  <a:pt x="12700" y="396875"/>
                </a:moveTo>
                <a:lnTo>
                  <a:pt x="6350" y="390525"/>
                </a:lnTo>
                <a:lnTo>
                  <a:pt x="12700" y="390525"/>
                </a:lnTo>
                <a:lnTo>
                  <a:pt x="12700" y="396875"/>
                </a:lnTo>
                <a:close/>
              </a:path>
              <a:path w="1910714" h="403225">
                <a:moveTo>
                  <a:pt x="1897837" y="396875"/>
                </a:moveTo>
                <a:lnTo>
                  <a:pt x="12700" y="396875"/>
                </a:lnTo>
                <a:lnTo>
                  <a:pt x="12700" y="390525"/>
                </a:lnTo>
                <a:lnTo>
                  <a:pt x="1897837" y="390525"/>
                </a:lnTo>
                <a:lnTo>
                  <a:pt x="1897837" y="396875"/>
                </a:lnTo>
                <a:close/>
              </a:path>
              <a:path w="1910714" h="403225">
                <a:moveTo>
                  <a:pt x="1910537" y="396875"/>
                </a:moveTo>
                <a:lnTo>
                  <a:pt x="1897837" y="396875"/>
                </a:lnTo>
                <a:lnTo>
                  <a:pt x="1904187" y="390525"/>
                </a:lnTo>
                <a:lnTo>
                  <a:pt x="1910537" y="390525"/>
                </a:lnTo>
                <a:lnTo>
                  <a:pt x="1910537" y="396875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444240" y="2365248"/>
            <a:ext cx="1897380" cy="39179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04800">
              <a:lnSpc>
                <a:spcPct val="100000"/>
              </a:lnSpc>
              <a:spcBef>
                <a:spcPts val="74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factory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32" name="object 32"/>
          <p:cNvSpPr txBox="1"/>
          <p:nvPr/>
        </p:nvSpPr>
        <p:spPr>
          <a:xfrm rot="19800000">
            <a:off x="1176073" y="217947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19800000">
            <a:off x="5576623" y="340756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564" y="1651000"/>
            <a:ext cx="354711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 h a n k</a:t>
            </a:r>
            <a:r>
              <a:rPr dirty="0" spc="1215"/>
              <a:t> 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2470" y="4832984"/>
            <a:ext cx="2709545" cy="131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0">
                <a:solidFill>
                  <a:srgbClr val="A6A6A6"/>
                </a:solidFill>
                <a:latin typeface="Microsoft YaHei"/>
                <a:cs typeface="Microsoft YaHei"/>
              </a:rPr>
              <a:t>Mega </a:t>
            </a:r>
            <a:r>
              <a:rPr dirty="0" sz="700" spc="35">
                <a:solidFill>
                  <a:srgbClr val="A6A6A6"/>
                </a:solidFill>
                <a:latin typeface="Microsoft YaHei"/>
                <a:cs typeface="Microsoft YaHei"/>
              </a:rPr>
              <a:t>Insight </a:t>
            </a:r>
            <a:r>
              <a:rPr dirty="0" sz="700" spc="30">
                <a:solidFill>
                  <a:srgbClr val="A6A6A6"/>
                </a:solidFill>
                <a:latin typeface="Microsoft YaHei"/>
                <a:cs typeface="Microsoft YaHei"/>
              </a:rPr>
              <a:t>Smart</a:t>
            </a:r>
            <a:r>
              <a:rPr dirty="0" sz="700" spc="145">
                <a:solidFill>
                  <a:srgbClr val="A6A6A6"/>
                </a:solidFill>
                <a:latin typeface="Microsoft YaHei"/>
                <a:cs typeface="Microsoft YaHei"/>
              </a:rPr>
              <a:t> </a:t>
            </a:r>
            <a:r>
              <a:rPr dirty="0" sz="700" spc="45">
                <a:solidFill>
                  <a:srgbClr val="A6A6A6"/>
                </a:solidFill>
                <a:latin typeface="Microsoft YaHei"/>
                <a:cs typeface="Microsoft YaHei"/>
              </a:rPr>
              <a:t>Manufacturing（Suzhou）Corp.,Ltd.</a:t>
            </a:r>
            <a:endParaRPr sz="7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1564" y="4428744"/>
            <a:ext cx="851915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2036445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Company</a:t>
            </a:r>
            <a:r>
              <a:rPr dirty="0" sz="1600" spc="-4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Background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50739" y="1578766"/>
            <a:ext cx="989965" cy="7912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471170">
              <a:lnSpc>
                <a:spcPts val="2845"/>
              </a:lnSpc>
              <a:spcBef>
                <a:spcPts val="765"/>
              </a:spcBef>
            </a:pP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智</a:t>
            </a:r>
            <a:endParaRPr sz="2950">
              <a:latin typeface="SimSun"/>
              <a:cs typeface="SimSun"/>
            </a:endParaRPr>
          </a:p>
          <a:p>
            <a:pPr>
              <a:lnSpc>
                <a:spcPts val="2615"/>
              </a:lnSpc>
            </a:pP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达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 rot="19800000">
            <a:off x="1500081" y="1076837"/>
            <a:ext cx="1936126" cy="379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2950" spc="35">
                <a:solidFill>
                  <a:srgbClr val="F1F1F1"/>
                </a:solidFill>
                <a:latin typeface="SimSun"/>
                <a:cs typeface="SimSun"/>
              </a:rPr>
              <a:t>汇</a:t>
            </a:r>
            <a:r>
              <a:rPr dirty="0" sz="2950" spc="20">
                <a:solidFill>
                  <a:srgbClr val="F1F1F1"/>
                </a:solidFill>
                <a:latin typeface="SimSun"/>
                <a:cs typeface="SimSun"/>
              </a:rPr>
              <a:t>智能制</a:t>
            </a: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造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3939" y="735965"/>
            <a:ext cx="7327900" cy="243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15">
                <a:solidFill>
                  <a:srgbClr val="585858"/>
                </a:solidFill>
                <a:latin typeface="Arial"/>
                <a:cs typeface="Arial"/>
              </a:rPr>
              <a:t>Mega </a:t>
            </a:r>
            <a:r>
              <a:rPr dirty="0" sz="1400" spc="5">
                <a:solidFill>
                  <a:srgbClr val="585858"/>
                </a:solidFill>
                <a:latin typeface="Arial"/>
                <a:cs typeface="Arial"/>
              </a:rPr>
              <a:t>Insight </a:t>
            </a:r>
            <a:r>
              <a:rPr dirty="0" sz="1400" spc="10">
                <a:solidFill>
                  <a:srgbClr val="585858"/>
                </a:solidFill>
                <a:latin typeface="Arial"/>
                <a:cs typeface="Arial"/>
              </a:rPr>
              <a:t>Smart Manufacturing (Suzhou) Corp., </a:t>
            </a:r>
            <a:r>
              <a:rPr dirty="0" sz="1400" spc="5">
                <a:solidFill>
                  <a:srgbClr val="585858"/>
                </a:solidFill>
                <a:latin typeface="Arial"/>
                <a:cs typeface="Arial"/>
              </a:rPr>
              <a:t>Ltd., </a:t>
            </a:r>
            <a:r>
              <a:rPr dirty="0" sz="1400" spc="15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1400" spc="10">
                <a:solidFill>
                  <a:srgbClr val="585858"/>
                </a:solidFill>
                <a:latin typeface="Arial"/>
                <a:cs typeface="Arial"/>
              </a:rPr>
              <a:t>subsidiary solely owned by</a:t>
            </a:r>
            <a:r>
              <a:rPr dirty="0" sz="14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585858"/>
                </a:solidFill>
                <a:latin typeface="Arial"/>
                <a:cs typeface="Arial"/>
              </a:rPr>
              <a:t>AUO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48839" y="3337559"/>
            <a:ext cx="1005839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35040" y="3337559"/>
            <a:ext cx="1097280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4508" y="854963"/>
            <a:ext cx="8310372" cy="1761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31691" y="3241548"/>
            <a:ext cx="1699260" cy="367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65676" y="3020567"/>
            <a:ext cx="289560" cy="3002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79620" y="3075432"/>
            <a:ext cx="289560" cy="3002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04359" y="3153155"/>
            <a:ext cx="284988" cy="3002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96511" y="3090672"/>
            <a:ext cx="280415" cy="300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92296" y="3617976"/>
            <a:ext cx="1124712" cy="466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43555" y="1441703"/>
            <a:ext cx="4006596" cy="27736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689984" y="2070226"/>
            <a:ext cx="192468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high-level technical  software service</a:t>
            </a:r>
            <a:r>
              <a:rPr dirty="0" sz="1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system  which integrates AUO's  production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wisdom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02826" y="1654073"/>
            <a:ext cx="720610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08440" y="1975548"/>
            <a:ext cx="346709" cy="139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71660" y="1978088"/>
            <a:ext cx="175833" cy="10858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43200" y="1463039"/>
            <a:ext cx="548639" cy="5486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18552" y="1986343"/>
            <a:ext cx="720623" cy="6553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60119" y="1783079"/>
            <a:ext cx="1143000" cy="9601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88414" y="2291714"/>
            <a:ext cx="88871" cy="1130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90650" y="2291714"/>
            <a:ext cx="386714" cy="1130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93875" y="2321560"/>
            <a:ext cx="127000" cy="831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83807" y="1792592"/>
            <a:ext cx="720826" cy="6553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01459" y="2025548"/>
            <a:ext cx="90773" cy="1092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04965" y="2028088"/>
            <a:ext cx="208913" cy="1085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72200" y="1554480"/>
            <a:ext cx="1051559" cy="8686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622057" y="2060549"/>
            <a:ext cx="720826" cy="6553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05750" y="2293556"/>
            <a:ext cx="142240" cy="1092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80959" y="1828800"/>
            <a:ext cx="594359" cy="5029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49040" y="1188719"/>
            <a:ext cx="1737360" cy="4114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 rot="19800000">
            <a:off x="676448" y="168797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46" name="object 46"/>
          <p:cNvSpPr txBox="1"/>
          <p:nvPr/>
        </p:nvSpPr>
        <p:spPr>
          <a:xfrm rot="19800000">
            <a:off x="1392738" y="118490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 rot="19800000">
            <a:off x="6422443" y="320817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104140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About</a:t>
            </a:r>
            <a:r>
              <a:rPr dirty="0" sz="1600" spc="-15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AUO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0040" y="457200"/>
            <a:ext cx="4846320" cy="411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96545" y="2417724"/>
            <a:ext cx="2482215" cy="147637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0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250" spc="5">
                <a:latin typeface="Arial"/>
                <a:cs typeface="Arial"/>
              </a:rPr>
              <a:t>Founded in 1996 au</a:t>
            </a:r>
            <a:r>
              <a:rPr dirty="0" sz="1250" spc="-40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optronics</a:t>
            </a:r>
            <a:endParaRPr sz="1250">
              <a:latin typeface="Arial"/>
              <a:cs typeface="Arial"/>
            </a:endParaRPr>
          </a:p>
          <a:p>
            <a:pPr marL="298450" marR="88265" indent="-285750">
              <a:lnSpc>
                <a:spcPct val="15230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250" spc="-20">
                <a:latin typeface="Arial"/>
                <a:cs typeface="Arial"/>
              </a:rPr>
              <a:t>Taiwan </a:t>
            </a:r>
            <a:r>
              <a:rPr dirty="0" sz="1250" spc="5">
                <a:latin typeface="Arial"/>
                <a:cs typeface="Arial"/>
              </a:rPr>
              <a:t>stock market </a:t>
            </a:r>
            <a:r>
              <a:rPr dirty="0" sz="1250">
                <a:latin typeface="Arial"/>
                <a:cs typeface="Arial"/>
              </a:rPr>
              <a:t>listing </a:t>
            </a:r>
            <a:r>
              <a:rPr dirty="0" sz="1250" spc="5">
                <a:latin typeface="Arial"/>
                <a:cs typeface="Arial"/>
              </a:rPr>
              <a:t>in  2000</a:t>
            </a:r>
            <a:endParaRPr sz="1250">
              <a:latin typeface="Arial"/>
              <a:cs typeface="Arial"/>
            </a:endParaRPr>
          </a:p>
          <a:p>
            <a:pPr marL="298450" marR="5080" indent="-285750">
              <a:lnSpc>
                <a:spcPct val="15230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250" spc="5">
                <a:latin typeface="Arial"/>
                <a:cs typeface="Arial"/>
              </a:rPr>
              <a:t>In 2002, the U.S. stock market  </a:t>
            </a:r>
            <a:r>
              <a:rPr dirty="0" sz="1250">
                <a:latin typeface="Arial"/>
                <a:cs typeface="Arial"/>
              </a:rPr>
              <a:t>listing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95396" y="2406523"/>
            <a:ext cx="1851660" cy="1186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85750">
              <a:lnSpc>
                <a:spcPct val="152300"/>
              </a:lnSpc>
              <a:spcBef>
                <a:spcPts val="95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250" spc="10">
                <a:latin typeface="Arial"/>
                <a:cs typeface="Arial"/>
              </a:rPr>
              <a:t>More </a:t>
            </a:r>
            <a:r>
              <a:rPr dirty="0" sz="1250" spc="5">
                <a:latin typeface="Arial"/>
                <a:cs typeface="Arial"/>
              </a:rPr>
              <a:t>than 40,000  employees</a:t>
            </a:r>
            <a:r>
              <a:rPr dirty="0" sz="1250" spc="-55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worldwide</a:t>
            </a:r>
            <a:endParaRPr sz="1250">
              <a:latin typeface="Arial"/>
              <a:cs typeface="Arial"/>
            </a:endParaRPr>
          </a:p>
          <a:p>
            <a:pPr marL="298450" marR="57785" indent="-285750">
              <a:lnSpc>
                <a:spcPct val="152300"/>
              </a:lnSpc>
              <a:buFont typeface="Arial"/>
              <a:buChar char="•"/>
              <a:tabLst>
                <a:tab pos="342900" algn="l"/>
                <a:tab pos="343535" algn="l"/>
              </a:tabLst>
            </a:pPr>
            <a:r>
              <a:rPr dirty="0"/>
              <a:t>	</a:t>
            </a:r>
            <a:r>
              <a:rPr dirty="0" sz="1250" spc="5">
                <a:latin typeface="Arial"/>
                <a:cs typeface="Arial"/>
              </a:rPr>
              <a:t>Over 70 </a:t>
            </a:r>
            <a:r>
              <a:rPr dirty="0" sz="1250">
                <a:latin typeface="Arial"/>
                <a:cs typeface="Arial"/>
              </a:rPr>
              <a:t>Billion </a:t>
            </a:r>
            <a:r>
              <a:rPr dirty="0" sz="1250" spc="5">
                <a:latin typeface="Arial"/>
                <a:cs typeface="Arial"/>
              </a:rPr>
              <a:t>yuan  Revenue</a:t>
            </a:r>
            <a:r>
              <a:rPr dirty="0" sz="1250" spc="-15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Annually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29516" y="2417724"/>
            <a:ext cx="3151505" cy="1476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85750">
              <a:lnSpc>
                <a:spcPct val="152300"/>
              </a:lnSpc>
              <a:spcBef>
                <a:spcPts val="95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250" spc="10">
                <a:latin typeface="Arial"/>
                <a:cs typeface="Arial"/>
              </a:rPr>
              <a:t>More </a:t>
            </a:r>
            <a:r>
              <a:rPr dirty="0" sz="1250" spc="5">
                <a:latin typeface="Arial"/>
                <a:cs typeface="Arial"/>
              </a:rPr>
              <a:t>than </a:t>
            </a:r>
            <a:r>
              <a:rPr dirty="0" sz="1250" spc="10">
                <a:latin typeface="Arial"/>
                <a:cs typeface="Arial"/>
              </a:rPr>
              <a:t>90% </a:t>
            </a:r>
            <a:r>
              <a:rPr dirty="0" sz="1250" spc="5">
                <a:latin typeface="Arial"/>
                <a:cs typeface="Arial"/>
              </a:rPr>
              <a:t>proportion System by  independent research and</a:t>
            </a:r>
            <a:r>
              <a:rPr dirty="0" sz="1250" spc="-40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development</a:t>
            </a:r>
            <a:endParaRPr sz="1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85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250" spc="10">
                <a:latin typeface="Arial"/>
                <a:cs typeface="Arial"/>
              </a:rPr>
              <a:t>More </a:t>
            </a:r>
            <a:r>
              <a:rPr dirty="0" sz="1250" spc="5">
                <a:latin typeface="Arial"/>
                <a:cs typeface="Arial"/>
              </a:rPr>
              <a:t>than 500 IT </a:t>
            </a:r>
            <a:r>
              <a:rPr dirty="0" sz="1250">
                <a:latin typeface="Arial"/>
                <a:cs typeface="Arial"/>
              </a:rPr>
              <a:t>staffs’</a:t>
            </a:r>
            <a:r>
              <a:rPr dirty="0" sz="1250" spc="-40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support</a:t>
            </a:r>
            <a:endParaRPr sz="1250">
              <a:latin typeface="Arial"/>
              <a:cs typeface="Arial"/>
            </a:endParaRPr>
          </a:p>
          <a:p>
            <a:pPr marL="298450" marR="28575" indent="-285750">
              <a:lnSpc>
                <a:spcPct val="15230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250" spc="10">
                <a:latin typeface="Arial"/>
                <a:cs typeface="Arial"/>
              </a:rPr>
              <a:t>More </a:t>
            </a:r>
            <a:r>
              <a:rPr dirty="0" sz="1250" spc="5">
                <a:latin typeface="Arial"/>
                <a:cs typeface="Arial"/>
              </a:rPr>
              <a:t>than 20 years of factory operation  experiences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679" y="1016508"/>
            <a:ext cx="4645152" cy="1144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6679" y="1929383"/>
            <a:ext cx="1161415" cy="233679"/>
          </a:xfrm>
          <a:prstGeom prst="rect">
            <a:avLst/>
          </a:prstGeom>
          <a:solidFill>
            <a:srgbClr val="0791E6">
              <a:alpha val="65899"/>
            </a:srgbClr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7967" y="1937004"/>
            <a:ext cx="1161415" cy="226060"/>
          </a:xfrm>
          <a:prstGeom prst="rect">
            <a:avLst/>
          </a:prstGeom>
          <a:solidFill>
            <a:srgbClr val="08A264">
              <a:alpha val="65899"/>
            </a:srgbClr>
          </a:solidFill>
        </p:spPr>
        <p:txBody>
          <a:bodyPr wrap="square" lIns="0" tIns="26669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209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Personal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Wear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29255" y="1937004"/>
            <a:ext cx="1161415" cy="226060"/>
          </a:xfrm>
          <a:prstGeom prst="rect">
            <a:avLst/>
          </a:prstGeom>
          <a:solidFill>
            <a:srgbClr val="0791E6">
              <a:alpha val="65899"/>
            </a:srgbClr>
          </a:solidFill>
        </p:spPr>
        <p:txBody>
          <a:bodyPr wrap="square" lIns="0" tIns="26669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209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Vehicle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90544" y="1929383"/>
            <a:ext cx="1161415" cy="233679"/>
          </a:xfrm>
          <a:custGeom>
            <a:avLst/>
            <a:gdLst/>
            <a:ahLst/>
            <a:cxnLst/>
            <a:rect l="l" t="t" r="r" b="b"/>
            <a:pathLst>
              <a:path w="1161414" h="233680">
                <a:moveTo>
                  <a:pt x="1161288" y="233171"/>
                </a:moveTo>
                <a:lnTo>
                  <a:pt x="0" y="233171"/>
                </a:lnTo>
                <a:lnTo>
                  <a:pt x="0" y="0"/>
                </a:lnTo>
                <a:lnTo>
                  <a:pt x="1161288" y="0"/>
                </a:lnTo>
                <a:lnTo>
                  <a:pt x="1161288" y="233171"/>
                </a:lnTo>
                <a:close/>
              </a:path>
            </a:pathLst>
          </a:custGeom>
          <a:solidFill>
            <a:srgbClr val="08A264">
              <a:alpha val="6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37863" y="1951608"/>
            <a:ext cx="47879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edical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51832" y="1016508"/>
            <a:ext cx="1053084" cy="1144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65976" y="1016508"/>
            <a:ext cx="1245107" cy="1146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04915" y="1016508"/>
            <a:ext cx="1053084" cy="1146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12607" y="1016508"/>
            <a:ext cx="1053083" cy="1146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51832" y="1937004"/>
            <a:ext cx="1053465" cy="226060"/>
          </a:xfrm>
          <a:custGeom>
            <a:avLst/>
            <a:gdLst/>
            <a:ahLst/>
            <a:cxnLst/>
            <a:rect l="l" t="t" r="r" b="b"/>
            <a:pathLst>
              <a:path w="1053464" h="226060">
                <a:moveTo>
                  <a:pt x="1053084" y="225551"/>
                </a:moveTo>
                <a:lnTo>
                  <a:pt x="0" y="225551"/>
                </a:lnTo>
                <a:lnTo>
                  <a:pt x="0" y="0"/>
                </a:lnTo>
                <a:lnTo>
                  <a:pt x="1053084" y="0"/>
                </a:lnTo>
                <a:lnTo>
                  <a:pt x="1053084" y="225551"/>
                </a:lnTo>
                <a:close/>
              </a:path>
            </a:pathLst>
          </a:custGeom>
          <a:solidFill>
            <a:srgbClr val="08A264">
              <a:alpha val="6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914785" y="1955266"/>
            <a:ext cx="73977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Commercial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04915" y="1937004"/>
            <a:ext cx="1053465" cy="226060"/>
          </a:xfrm>
          <a:custGeom>
            <a:avLst/>
            <a:gdLst/>
            <a:ahLst/>
            <a:cxnLst/>
            <a:rect l="l" t="t" r="r" b="b"/>
            <a:pathLst>
              <a:path w="1053465" h="226060">
                <a:moveTo>
                  <a:pt x="1053084" y="225551"/>
                </a:moveTo>
                <a:lnTo>
                  <a:pt x="0" y="225551"/>
                </a:lnTo>
                <a:lnTo>
                  <a:pt x="0" y="0"/>
                </a:lnTo>
                <a:lnTo>
                  <a:pt x="1053084" y="0"/>
                </a:lnTo>
                <a:lnTo>
                  <a:pt x="1053084" y="225551"/>
                </a:lnTo>
                <a:close/>
              </a:path>
            </a:pathLst>
          </a:custGeom>
          <a:solidFill>
            <a:srgbClr val="0791E6">
              <a:alpha val="6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804915" y="1937004"/>
            <a:ext cx="1053465" cy="22606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858000" y="1937004"/>
            <a:ext cx="1054735" cy="226060"/>
          </a:xfrm>
          <a:prstGeom prst="rect">
            <a:avLst/>
          </a:prstGeom>
          <a:solidFill>
            <a:srgbClr val="08A264">
              <a:alpha val="65899"/>
            </a:srgbClr>
          </a:solidFill>
        </p:spPr>
        <p:txBody>
          <a:bodyPr wrap="square" lIns="0" tIns="29845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23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Meeting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12607" y="1937004"/>
            <a:ext cx="1053465" cy="226060"/>
          </a:xfrm>
          <a:prstGeom prst="rect">
            <a:avLst/>
          </a:prstGeom>
          <a:solidFill>
            <a:srgbClr val="0791E6">
              <a:alpha val="65899"/>
            </a:srgbClr>
          </a:solidFill>
        </p:spPr>
        <p:txBody>
          <a:bodyPr wrap="square" lIns="0" tIns="29845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23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Industrial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19800000">
            <a:off x="676448" y="168797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 rot="19800000">
            <a:off x="1392738" y="118490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19800000">
            <a:off x="5367708" y="339105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109855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Our</a:t>
            </a:r>
            <a:r>
              <a:rPr dirty="0" sz="1600" spc="-60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92268" y="626266"/>
            <a:ext cx="2491740" cy="1661160"/>
          </a:xfrm>
          <a:prstGeom prst="rect">
            <a:avLst/>
          </a:prstGeom>
        </p:spPr>
        <p:txBody>
          <a:bodyPr wrap="square" lIns="0" tIns="355600" rIns="0" bIns="0" rtlCol="0" vert="horz">
            <a:spAutoFit/>
          </a:bodyPr>
          <a:lstStyle/>
          <a:p>
            <a:pPr marL="989965" indent="982980">
              <a:lnSpc>
                <a:spcPct val="42400"/>
              </a:lnSpc>
              <a:spcBef>
                <a:spcPts val="2800"/>
              </a:spcBef>
            </a:pP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造 </a:t>
            </a:r>
            <a:r>
              <a:rPr dirty="0" baseline="-56497" sz="4425" spc="-2204">
                <a:solidFill>
                  <a:srgbClr val="F1F1F1"/>
                </a:solidFill>
                <a:latin typeface="SimSun"/>
                <a:cs typeface="SimSun"/>
              </a:rPr>
              <a:t>智</a:t>
            </a:r>
            <a:r>
              <a:rPr dirty="0" baseline="-28248" sz="4425" spc="-2204">
                <a:solidFill>
                  <a:srgbClr val="F1F1F1"/>
                </a:solidFill>
                <a:latin typeface="SimSun"/>
                <a:cs typeface="SimSun"/>
              </a:rPr>
              <a:t>能</a:t>
            </a: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制</a:t>
            </a:r>
            <a:endParaRPr sz="295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dirty="0" baseline="-56497" sz="4425" spc="-2182">
                <a:solidFill>
                  <a:srgbClr val="F1F1F1"/>
                </a:solidFill>
                <a:latin typeface="SimSun"/>
                <a:cs typeface="SimSun"/>
              </a:rPr>
              <a:t>达</a:t>
            </a:r>
            <a:r>
              <a:rPr dirty="0" baseline="-28248" sz="4425" spc="-2182">
                <a:solidFill>
                  <a:srgbClr val="F1F1F1"/>
                </a:solidFill>
                <a:latin typeface="SimSun"/>
                <a:cs typeface="SimSun"/>
              </a:rPr>
              <a:t>智</a:t>
            </a: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汇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207" y="612648"/>
            <a:ext cx="3080385" cy="1826260"/>
          </a:xfrm>
          <a:custGeom>
            <a:avLst/>
            <a:gdLst/>
            <a:ahLst/>
            <a:cxnLst/>
            <a:rect l="l" t="t" r="r" b="b"/>
            <a:pathLst>
              <a:path w="3080385" h="1826260">
                <a:moveTo>
                  <a:pt x="3080004" y="1825752"/>
                </a:moveTo>
                <a:lnTo>
                  <a:pt x="0" y="1825752"/>
                </a:lnTo>
                <a:lnTo>
                  <a:pt x="0" y="0"/>
                </a:lnTo>
                <a:lnTo>
                  <a:pt x="3080004" y="0"/>
                </a:lnTo>
                <a:lnTo>
                  <a:pt x="3080004" y="1825752"/>
                </a:lnTo>
                <a:close/>
              </a:path>
            </a:pathLst>
          </a:custGeom>
          <a:solidFill>
            <a:srgbClr val="9DC1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4359" y="1600200"/>
            <a:ext cx="219456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207" y="2438400"/>
            <a:ext cx="3080385" cy="1668780"/>
          </a:xfrm>
          <a:custGeom>
            <a:avLst/>
            <a:gdLst/>
            <a:ahLst/>
            <a:cxnLst/>
            <a:rect l="l" t="t" r="r" b="b"/>
            <a:pathLst>
              <a:path w="3080385" h="1668779">
                <a:moveTo>
                  <a:pt x="3080004" y="1668779"/>
                </a:moveTo>
                <a:lnTo>
                  <a:pt x="0" y="1668779"/>
                </a:lnTo>
                <a:lnTo>
                  <a:pt x="0" y="0"/>
                </a:lnTo>
                <a:lnTo>
                  <a:pt x="3080004" y="0"/>
                </a:lnTo>
                <a:lnTo>
                  <a:pt x="3080004" y="1668779"/>
                </a:lnTo>
                <a:close/>
              </a:path>
            </a:pathLst>
          </a:custGeom>
          <a:solidFill>
            <a:srgbClr val="F3F9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7635" y="3001644"/>
            <a:ext cx="26371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Mature Software with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Experience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635" y="3428365"/>
            <a:ext cx="10941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Accumulation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78123" y="612648"/>
            <a:ext cx="2845435" cy="1826260"/>
          </a:xfrm>
          <a:custGeom>
            <a:avLst/>
            <a:gdLst/>
            <a:ahLst/>
            <a:cxnLst/>
            <a:rect l="l" t="t" r="r" b="b"/>
            <a:pathLst>
              <a:path w="2845435" h="1826260">
                <a:moveTo>
                  <a:pt x="2845307" y="1825752"/>
                </a:moveTo>
                <a:lnTo>
                  <a:pt x="0" y="1825752"/>
                </a:lnTo>
                <a:lnTo>
                  <a:pt x="0" y="0"/>
                </a:lnTo>
                <a:lnTo>
                  <a:pt x="2845307" y="0"/>
                </a:lnTo>
                <a:lnTo>
                  <a:pt x="2845307" y="1825752"/>
                </a:lnTo>
                <a:close/>
              </a:path>
            </a:pathLst>
          </a:custGeom>
          <a:solidFill>
            <a:srgbClr val="EE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11879" y="1600200"/>
            <a:ext cx="219456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78123" y="2438400"/>
            <a:ext cx="2845435" cy="1668780"/>
          </a:xfrm>
          <a:custGeom>
            <a:avLst/>
            <a:gdLst/>
            <a:ahLst/>
            <a:cxnLst/>
            <a:rect l="l" t="t" r="r" b="b"/>
            <a:pathLst>
              <a:path w="2845435" h="1668779">
                <a:moveTo>
                  <a:pt x="2845307" y="1668779"/>
                </a:moveTo>
                <a:lnTo>
                  <a:pt x="0" y="1668779"/>
                </a:lnTo>
                <a:lnTo>
                  <a:pt x="0" y="0"/>
                </a:lnTo>
                <a:lnTo>
                  <a:pt x="2845307" y="0"/>
                </a:lnTo>
                <a:lnTo>
                  <a:pt x="2845307" y="1668779"/>
                </a:lnTo>
                <a:close/>
              </a:path>
            </a:pathLst>
          </a:custGeom>
          <a:solidFill>
            <a:srgbClr val="FCF3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338195" y="2753486"/>
            <a:ext cx="1905635" cy="9855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95"/>
              </a:spcBef>
            </a:pPr>
            <a:r>
              <a:rPr dirty="0" sz="1400" spc="-5">
                <a:latin typeface="Arial"/>
                <a:cs typeface="Arial"/>
              </a:rPr>
              <a:t>Knowledge system with  experience precipitation  Rich Expert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75247" y="612648"/>
            <a:ext cx="2809240" cy="1826260"/>
          </a:xfrm>
          <a:custGeom>
            <a:avLst/>
            <a:gdLst/>
            <a:ahLst/>
            <a:cxnLst/>
            <a:rect l="l" t="t" r="r" b="b"/>
            <a:pathLst>
              <a:path w="2809240" h="1826260">
                <a:moveTo>
                  <a:pt x="2808731" y="1825752"/>
                </a:moveTo>
                <a:lnTo>
                  <a:pt x="0" y="1825752"/>
                </a:lnTo>
                <a:lnTo>
                  <a:pt x="0" y="0"/>
                </a:lnTo>
                <a:lnTo>
                  <a:pt x="2808731" y="0"/>
                </a:lnTo>
                <a:lnTo>
                  <a:pt x="2808731" y="1825752"/>
                </a:lnTo>
                <a:close/>
              </a:path>
            </a:pathLst>
          </a:custGeom>
          <a:solidFill>
            <a:srgbClr val="2EAF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66559" y="1463039"/>
            <a:ext cx="1645920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149340" y="2438400"/>
            <a:ext cx="2834640" cy="1668780"/>
          </a:xfrm>
          <a:custGeom>
            <a:avLst/>
            <a:gdLst/>
            <a:ahLst/>
            <a:cxnLst/>
            <a:rect l="l" t="t" r="r" b="b"/>
            <a:pathLst>
              <a:path w="2834640" h="1668779">
                <a:moveTo>
                  <a:pt x="2834640" y="1668779"/>
                </a:moveTo>
                <a:lnTo>
                  <a:pt x="0" y="1668779"/>
                </a:lnTo>
                <a:lnTo>
                  <a:pt x="0" y="0"/>
                </a:lnTo>
                <a:lnTo>
                  <a:pt x="2834640" y="0"/>
                </a:lnTo>
                <a:lnTo>
                  <a:pt x="2834640" y="1668779"/>
                </a:lnTo>
                <a:close/>
              </a:path>
            </a:pathLst>
          </a:custGeom>
          <a:solidFill>
            <a:srgbClr val="EAF8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09665" y="2753486"/>
            <a:ext cx="2419985" cy="9855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10209">
              <a:lnSpc>
                <a:spcPct val="150000"/>
              </a:lnSpc>
              <a:spcBef>
                <a:spcPts val="95"/>
              </a:spcBef>
            </a:pPr>
            <a:r>
              <a:rPr dirty="0" sz="1400">
                <a:latin typeface="Arial"/>
                <a:cs typeface="Arial"/>
              </a:rPr>
              <a:t>A </a:t>
            </a:r>
            <a:r>
              <a:rPr dirty="0" sz="1400" spc="-5">
                <a:latin typeface="Arial"/>
                <a:cs typeface="Arial"/>
              </a:rPr>
              <a:t>large number of AI</a:t>
            </a:r>
            <a:r>
              <a:rPr dirty="0" sz="1400" spc="-1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new  application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scenarios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 sz="1400" spc="-5">
                <a:latin typeface="Arial"/>
                <a:cs typeface="Arial"/>
              </a:rPr>
              <a:t>our practice of mature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solution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8104" y="2179573"/>
            <a:ext cx="105414" cy="131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8104" y="2499360"/>
            <a:ext cx="105414" cy="1368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5968" y="2215845"/>
            <a:ext cx="85963" cy="394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4571" y="2169998"/>
            <a:ext cx="105414" cy="1312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4571" y="2487167"/>
            <a:ext cx="105414" cy="1390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69552" y="2205266"/>
            <a:ext cx="88846" cy="392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07356" y="2224925"/>
            <a:ext cx="105414" cy="1317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05844" y="2545079"/>
            <a:ext cx="105414" cy="136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15867" y="2261209"/>
            <a:ext cx="85315" cy="3942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82142" y="2169998"/>
            <a:ext cx="105414" cy="1319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782142" y="2487167"/>
            <a:ext cx="105414" cy="1390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805567" y="2205774"/>
            <a:ext cx="72166" cy="3919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91246" y="2179573"/>
            <a:ext cx="105414" cy="1317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91246" y="2499360"/>
            <a:ext cx="105414" cy="1368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14924" y="2215845"/>
            <a:ext cx="84579" cy="3942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888702" y="2169998"/>
            <a:ext cx="105414" cy="131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88702" y="2487167"/>
            <a:ext cx="105414" cy="1390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895092" y="2205774"/>
            <a:ext cx="87943" cy="391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60830" y="791857"/>
            <a:ext cx="542416" cy="5422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644294" y="875068"/>
            <a:ext cx="175895" cy="3492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 spc="1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31436" y="791857"/>
            <a:ext cx="514210" cy="5422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300601" y="875068"/>
            <a:ext cx="175895" cy="3492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 spc="1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18920" y="791857"/>
            <a:ext cx="542416" cy="5422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602372" y="875068"/>
            <a:ext cx="175895" cy="3492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100" spc="1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52" name="object 52"/>
          <p:cNvSpPr txBox="1"/>
          <p:nvPr/>
        </p:nvSpPr>
        <p:spPr>
          <a:xfrm rot="19800000">
            <a:off x="31288" y="2750325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 rot="19800000">
            <a:off x="747578" y="2247259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 rot="19800000">
            <a:off x="7013628" y="229821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290576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0" i="0">
                <a:solidFill>
                  <a:srgbClr val="7E7E7E"/>
                </a:solidFill>
                <a:latin typeface="Arial"/>
                <a:cs typeface="Arial"/>
              </a:rPr>
              <a:t>Technical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capability and</a:t>
            </a:r>
            <a:r>
              <a:rPr dirty="0" sz="1600" spc="10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support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89200" y="2977476"/>
            <a:ext cx="0" cy="428625"/>
          </a:xfrm>
          <a:custGeom>
            <a:avLst/>
            <a:gdLst/>
            <a:ahLst/>
            <a:cxnLst/>
            <a:rect l="l" t="t" r="r" b="b"/>
            <a:pathLst>
              <a:path w="0" h="428625">
                <a:moveTo>
                  <a:pt x="0" y="0"/>
                </a:moveTo>
                <a:lnTo>
                  <a:pt x="0" y="428066"/>
                </a:lnTo>
              </a:path>
            </a:pathLst>
          </a:custGeom>
          <a:ln w="26670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81220" y="2977476"/>
            <a:ext cx="0" cy="428625"/>
          </a:xfrm>
          <a:custGeom>
            <a:avLst/>
            <a:gdLst/>
            <a:ahLst/>
            <a:cxnLst/>
            <a:rect l="l" t="t" r="r" b="b"/>
            <a:pathLst>
              <a:path w="0" h="428625">
                <a:moveTo>
                  <a:pt x="0" y="0"/>
                </a:moveTo>
                <a:lnTo>
                  <a:pt x="0" y="428066"/>
                </a:lnTo>
              </a:path>
            </a:pathLst>
          </a:custGeom>
          <a:ln w="26669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88784" y="2977476"/>
            <a:ext cx="0" cy="428625"/>
          </a:xfrm>
          <a:custGeom>
            <a:avLst/>
            <a:gdLst/>
            <a:ahLst/>
            <a:cxnLst/>
            <a:rect l="l" t="t" r="r" b="b"/>
            <a:pathLst>
              <a:path w="0" h="428625">
                <a:moveTo>
                  <a:pt x="0" y="0"/>
                </a:moveTo>
                <a:lnTo>
                  <a:pt x="0" y="428066"/>
                </a:lnTo>
              </a:path>
            </a:pathLst>
          </a:custGeom>
          <a:ln w="26670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85845" y="1497926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4">
                <a:moveTo>
                  <a:pt x="0" y="0"/>
                </a:moveTo>
                <a:lnTo>
                  <a:pt x="0" y="429336"/>
                </a:lnTo>
              </a:path>
            </a:pathLst>
          </a:custGeom>
          <a:ln w="26669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93409" y="1497926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4">
                <a:moveTo>
                  <a:pt x="0" y="0"/>
                </a:moveTo>
                <a:lnTo>
                  <a:pt x="0" y="429336"/>
                </a:lnTo>
              </a:path>
            </a:pathLst>
          </a:custGeom>
          <a:ln w="26670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85430" y="1497926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4">
                <a:moveTo>
                  <a:pt x="0" y="0"/>
                </a:moveTo>
                <a:lnTo>
                  <a:pt x="0" y="429336"/>
                </a:lnTo>
              </a:path>
            </a:pathLst>
          </a:custGeom>
          <a:ln w="26670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93825" y="1497215"/>
            <a:ext cx="0" cy="429895"/>
          </a:xfrm>
          <a:custGeom>
            <a:avLst/>
            <a:gdLst/>
            <a:ahLst/>
            <a:cxnLst/>
            <a:rect l="l" t="t" r="r" b="b"/>
            <a:pathLst>
              <a:path w="0" h="429894">
                <a:moveTo>
                  <a:pt x="0" y="0"/>
                </a:moveTo>
                <a:lnTo>
                  <a:pt x="0" y="429488"/>
                </a:lnTo>
              </a:path>
            </a:pathLst>
          </a:custGeom>
          <a:ln w="29210">
            <a:solidFill>
              <a:srgbClr val="4FB9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4359" y="1737360"/>
            <a:ext cx="1600200" cy="146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20239" y="1737360"/>
            <a:ext cx="1371600" cy="1463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17520" y="1737360"/>
            <a:ext cx="1371600" cy="1463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14800" y="1737360"/>
            <a:ext cx="1371600" cy="14630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6359" y="1737360"/>
            <a:ext cx="1325880" cy="1463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17920" y="1737360"/>
            <a:ext cx="1371600" cy="1463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15200" y="1737360"/>
            <a:ext cx="1371600" cy="1463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212545" y="2034590"/>
            <a:ext cx="69691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1740" algn="l"/>
                <a:tab pos="2317750" algn="l"/>
                <a:tab pos="3413125" algn="l"/>
                <a:tab pos="4450715" algn="l"/>
                <a:tab pos="5520690" algn="l"/>
                <a:tab pos="6616700" algn="l"/>
              </a:tabLst>
            </a:pP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dirty="0" sz="4800">
                <a:solidFill>
                  <a:srgbClr val="4FB9E8"/>
                </a:solidFill>
                <a:latin typeface="Arial"/>
                <a:cs typeface="Arial"/>
              </a:rPr>
              <a:t>2	</a:t>
            </a: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3	</a:t>
            </a:r>
            <a:r>
              <a:rPr dirty="0" sz="4800">
                <a:solidFill>
                  <a:srgbClr val="4FB9E8"/>
                </a:solidFill>
                <a:latin typeface="Arial"/>
                <a:cs typeface="Arial"/>
              </a:rPr>
              <a:t>4	</a:t>
            </a: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5	</a:t>
            </a:r>
            <a:r>
              <a:rPr dirty="0" sz="4800">
                <a:solidFill>
                  <a:srgbClr val="4FB9E8"/>
                </a:solidFill>
                <a:latin typeface="Arial"/>
                <a:cs typeface="Arial"/>
              </a:rPr>
              <a:t>6	</a:t>
            </a: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4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1034" y="802512"/>
            <a:ext cx="159258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9245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Consultant&gt;600  More than 10 years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senior</a:t>
            </a:r>
            <a:endParaRPr sz="1000">
              <a:latin typeface="Arial"/>
              <a:cs typeface="Arial"/>
            </a:endParaRPr>
          </a:p>
          <a:p>
            <a:pPr marL="332105">
              <a:lnSpc>
                <a:spcPct val="100000"/>
              </a:lnSpc>
              <a:spcBef>
                <a:spcPts val="360"/>
              </a:spcBef>
            </a:pPr>
            <a:r>
              <a:rPr dirty="0" sz="1000" spc="-5" b="1">
                <a:latin typeface="Arial"/>
                <a:cs typeface="Arial"/>
              </a:rPr>
              <a:t>consultant&gt;300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68954" y="605027"/>
            <a:ext cx="132461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More than 300 sets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of  intelligent equipment  are independently  developed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80634" y="1000632"/>
            <a:ext cx="114808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8784" marR="5080" indent="-426720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80 big data project  staff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08825" y="1000632"/>
            <a:ext cx="130302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1790" marR="5080" indent="-339090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Smart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manufacturing  workshop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2129" y="3416172"/>
            <a:ext cx="137350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765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More than 300 sets of  management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softward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34484" y="3423158"/>
            <a:ext cx="10566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110" marR="5080" indent="-233045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More than 30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IOT  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92520" y="3503167"/>
            <a:ext cx="11544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440">
              <a:lnSpc>
                <a:spcPct val="130000"/>
              </a:lnSpc>
              <a:spcBef>
                <a:spcPts val="100"/>
              </a:spcBef>
            </a:pPr>
            <a:r>
              <a:rPr dirty="0" sz="1000" spc="-5" b="1">
                <a:latin typeface="Arial"/>
                <a:cs typeface="Arial"/>
              </a:rPr>
              <a:t>More than 10 AI  workshop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19800000">
            <a:off x="-123136" y="184355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 rot="19800000">
            <a:off x="6796458" y="276240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7506"/>
            <a:ext cx="9144000" cy="39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256667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Full lifecycle service</a:t>
            </a:r>
            <a:r>
              <a:rPr dirty="0" sz="1600" spc="-1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support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00047" y="3476790"/>
            <a:ext cx="226809" cy="158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95912" y="3644671"/>
            <a:ext cx="1010919" cy="632460"/>
          </a:xfrm>
          <a:custGeom>
            <a:avLst/>
            <a:gdLst/>
            <a:ahLst/>
            <a:cxnLst/>
            <a:rect l="l" t="t" r="r" b="b"/>
            <a:pathLst>
              <a:path w="1010920" h="632460">
                <a:moveTo>
                  <a:pt x="819952" y="148589"/>
                </a:moveTo>
                <a:lnTo>
                  <a:pt x="674367" y="148589"/>
                </a:lnTo>
                <a:lnTo>
                  <a:pt x="683320" y="147320"/>
                </a:lnTo>
                <a:lnTo>
                  <a:pt x="689249" y="143510"/>
                </a:lnTo>
                <a:lnTo>
                  <a:pt x="693918" y="139700"/>
                </a:lnTo>
                <a:lnTo>
                  <a:pt x="697739" y="134620"/>
                </a:lnTo>
                <a:lnTo>
                  <a:pt x="701125" y="129539"/>
                </a:lnTo>
                <a:lnTo>
                  <a:pt x="703386" y="127000"/>
                </a:lnTo>
                <a:lnTo>
                  <a:pt x="703386" y="123189"/>
                </a:lnTo>
                <a:lnTo>
                  <a:pt x="705596" y="121920"/>
                </a:lnTo>
                <a:lnTo>
                  <a:pt x="709450" y="115570"/>
                </a:lnTo>
                <a:lnTo>
                  <a:pt x="711430" y="109220"/>
                </a:lnTo>
                <a:lnTo>
                  <a:pt x="712159" y="102870"/>
                </a:lnTo>
                <a:lnTo>
                  <a:pt x="712263" y="95250"/>
                </a:lnTo>
                <a:lnTo>
                  <a:pt x="714473" y="93979"/>
                </a:lnTo>
                <a:lnTo>
                  <a:pt x="714473" y="71120"/>
                </a:lnTo>
                <a:lnTo>
                  <a:pt x="712263" y="66039"/>
                </a:lnTo>
                <a:lnTo>
                  <a:pt x="712263" y="54610"/>
                </a:lnTo>
                <a:lnTo>
                  <a:pt x="721191" y="49529"/>
                </a:lnTo>
                <a:lnTo>
                  <a:pt x="718943" y="41910"/>
                </a:lnTo>
                <a:lnTo>
                  <a:pt x="718943" y="34289"/>
                </a:lnTo>
                <a:lnTo>
                  <a:pt x="716734" y="30479"/>
                </a:lnTo>
                <a:lnTo>
                  <a:pt x="718943" y="30479"/>
                </a:lnTo>
                <a:lnTo>
                  <a:pt x="723401" y="25400"/>
                </a:lnTo>
                <a:lnTo>
                  <a:pt x="725611" y="17779"/>
                </a:lnTo>
                <a:lnTo>
                  <a:pt x="725611" y="6350"/>
                </a:lnTo>
                <a:lnTo>
                  <a:pt x="734539" y="0"/>
                </a:lnTo>
                <a:lnTo>
                  <a:pt x="736749" y="1270"/>
                </a:lnTo>
                <a:lnTo>
                  <a:pt x="736749" y="5079"/>
                </a:lnTo>
                <a:lnTo>
                  <a:pt x="739009" y="12700"/>
                </a:lnTo>
                <a:lnTo>
                  <a:pt x="741219" y="20320"/>
                </a:lnTo>
                <a:lnTo>
                  <a:pt x="747887" y="22860"/>
                </a:lnTo>
                <a:lnTo>
                  <a:pt x="751478" y="27939"/>
                </a:lnTo>
                <a:lnTo>
                  <a:pt x="754856" y="35560"/>
                </a:lnTo>
                <a:lnTo>
                  <a:pt x="756981" y="44450"/>
                </a:lnTo>
                <a:lnTo>
                  <a:pt x="756862" y="50800"/>
                </a:lnTo>
                <a:lnTo>
                  <a:pt x="756815" y="71120"/>
                </a:lnTo>
                <a:lnTo>
                  <a:pt x="761234" y="74929"/>
                </a:lnTo>
                <a:lnTo>
                  <a:pt x="763482" y="78739"/>
                </a:lnTo>
                <a:lnTo>
                  <a:pt x="785720" y="78739"/>
                </a:lnTo>
                <a:lnTo>
                  <a:pt x="801316" y="87629"/>
                </a:lnTo>
                <a:lnTo>
                  <a:pt x="801316" y="101600"/>
                </a:lnTo>
                <a:lnTo>
                  <a:pt x="803525" y="106679"/>
                </a:lnTo>
                <a:lnTo>
                  <a:pt x="803525" y="110489"/>
                </a:lnTo>
                <a:lnTo>
                  <a:pt x="805773" y="111760"/>
                </a:lnTo>
                <a:lnTo>
                  <a:pt x="803525" y="115570"/>
                </a:lnTo>
                <a:lnTo>
                  <a:pt x="803525" y="121920"/>
                </a:lnTo>
                <a:lnTo>
                  <a:pt x="819121" y="134620"/>
                </a:lnTo>
                <a:lnTo>
                  <a:pt x="819190" y="139700"/>
                </a:lnTo>
                <a:lnTo>
                  <a:pt x="819536" y="146050"/>
                </a:lnTo>
                <a:lnTo>
                  <a:pt x="819952" y="148589"/>
                </a:lnTo>
                <a:close/>
              </a:path>
              <a:path w="1010920" h="632460">
                <a:moveTo>
                  <a:pt x="569833" y="36829"/>
                </a:moveTo>
                <a:lnTo>
                  <a:pt x="442960" y="36829"/>
                </a:lnTo>
                <a:lnTo>
                  <a:pt x="445169" y="34289"/>
                </a:lnTo>
                <a:lnTo>
                  <a:pt x="445169" y="30479"/>
                </a:lnTo>
                <a:lnTo>
                  <a:pt x="461831" y="30479"/>
                </a:lnTo>
                <a:lnTo>
                  <a:pt x="472725" y="29210"/>
                </a:lnTo>
                <a:lnTo>
                  <a:pt x="483186" y="26670"/>
                </a:lnTo>
                <a:lnTo>
                  <a:pt x="489670" y="21589"/>
                </a:lnTo>
                <a:lnTo>
                  <a:pt x="489670" y="17779"/>
                </a:lnTo>
                <a:lnTo>
                  <a:pt x="487460" y="16510"/>
                </a:lnTo>
                <a:lnTo>
                  <a:pt x="491931" y="17779"/>
                </a:lnTo>
                <a:lnTo>
                  <a:pt x="496338" y="17779"/>
                </a:lnTo>
                <a:lnTo>
                  <a:pt x="526414" y="22860"/>
                </a:lnTo>
                <a:lnTo>
                  <a:pt x="537682" y="26670"/>
                </a:lnTo>
                <a:lnTo>
                  <a:pt x="543099" y="29210"/>
                </a:lnTo>
                <a:lnTo>
                  <a:pt x="547570" y="33020"/>
                </a:lnTo>
                <a:lnTo>
                  <a:pt x="567585" y="33020"/>
                </a:lnTo>
                <a:lnTo>
                  <a:pt x="569833" y="36829"/>
                </a:lnTo>
                <a:close/>
              </a:path>
              <a:path w="1010920" h="632460">
                <a:moveTo>
                  <a:pt x="567585" y="33020"/>
                </a:moveTo>
                <a:lnTo>
                  <a:pt x="556447" y="33020"/>
                </a:lnTo>
                <a:lnTo>
                  <a:pt x="560905" y="29210"/>
                </a:lnTo>
                <a:lnTo>
                  <a:pt x="565375" y="26670"/>
                </a:lnTo>
                <a:lnTo>
                  <a:pt x="567585" y="33020"/>
                </a:lnTo>
                <a:close/>
              </a:path>
              <a:path w="1010920" h="632460">
                <a:moveTo>
                  <a:pt x="580932" y="33020"/>
                </a:moveTo>
                <a:lnTo>
                  <a:pt x="580932" y="29210"/>
                </a:lnTo>
                <a:lnTo>
                  <a:pt x="583180" y="26670"/>
                </a:lnTo>
                <a:lnTo>
                  <a:pt x="587651" y="26670"/>
                </a:lnTo>
                <a:lnTo>
                  <a:pt x="589861" y="29210"/>
                </a:lnTo>
                <a:lnTo>
                  <a:pt x="589861" y="30479"/>
                </a:lnTo>
                <a:lnTo>
                  <a:pt x="587651" y="30479"/>
                </a:lnTo>
                <a:lnTo>
                  <a:pt x="580932" y="33020"/>
                </a:lnTo>
                <a:close/>
              </a:path>
              <a:path w="1010920" h="632460">
                <a:moveTo>
                  <a:pt x="569833" y="95250"/>
                </a:moveTo>
                <a:lnTo>
                  <a:pt x="414990" y="95250"/>
                </a:lnTo>
                <a:lnTo>
                  <a:pt x="418487" y="91439"/>
                </a:lnTo>
                <a:lnTo>
                  <a:pt x="420684" y="87629"/>
                </a:lnTo>
                <a:lnTo>
                  <a:pt x="418487" y="86360"/>
                </a:lnTo>
                <a:lnTo>
                  <a:pt x="414016" y="82550"/>
                </a:lnTo>
                <a:lnTo>
                  <a:pt x="409559" y="77470"/>
                </a:lnTo>
                <a:lnTo>
                  <a:pt x="409559" y="71120"/>
                </a:lnTo>
                <a:lnTo>
                  <a:pt x="411756" y="69850"/>
                </a:lnTo>
                <a:lnTo>
                  <a:pt x="418487" y="66039"/>
                </a:lnTo>
                <a:lnTo>
                  <a:pt x="418487" y="64770"/>
                </a:lnTo>
                <a:lnTo>
                  <a:pt x="420684" y="60960"/>
                </a:lnTo>
                <a:lnTo>
                  <a:pt x="420684" y="57150"/>
                </a:lnTo>
                <a:lnTo>
                  <a:pt x="422894" y="54610"/>
                </a:lnTo>
                <a:lnTo>
                  <a:pt x="427364" y="50800"/>
                </a:lnTo>
                <a:lnTo>
                  <a:pt x="436241" y="36829"/>
                </a:lnTo>
                <a:lnTo>
                  <a:pt x="576513" y="36829"/>
                </a:lnTo>
                <a:lnTo>
                  <a:pt x="580932" y="34289"/>
                </a:lnTo>
                <a:lnTo>
                  <a:pt x="580932" y="33020"/>
                </a:lnTo>
                <a:lnTo>
                  <a:pt x="583180" y="38100"/>
                </a:lnTo>
                <a:lnTo>
                  <a:pt x="583180" y="43179"/>
                </a:lnTo>
                <a:lnTo>
                  <a:pt x="578723" y="43179"/>
                </a:lnTo>
                <a:lnTo>
                  <a:pt x="576513" y="45720"/>
                </a:lnTo>
                <a:lnTo>
                  <a:pt x="572042" y="46989"/>
                </a:lnTo>
                <a:lnTo>
                  <a:pt x="569833" y="46989"/>
                </a:lnTo>
                <a:lnTo>
                  <a:pt x="565375" y="49529"/>
                </a:lnTo>
                <a:lnTo>
                  <a:pt x="560905" y="49529"/>
                </a:lnTo>
                <a:lnTo>
                  <a:pt x="560905" y="53339"/>
                </a:lnTo>
                <a:lnTo>
                  <a:pt x="558707" y="57150"/>
                </a:lnTo>
                <a:lnTo>
                  <a:pt x="560905" y="58420"/>
                </a:lnTo>
                <a:lnTo>
                  <a:pt x="567585" y="66039"/>
                </a:lnTo>
                <a:lnTo>
                  <a:pt x="565375" y="69850"/>
                </a:lnTo>
                <a:lnTo>
                  <a:pt x="560905" y="71120"/>
                </a:lnTo>
                <a:lnTo>
                  <a:pt x="558707" y="73660"/>
                </a:lnTo>
                <a:lnTo>
                  <a:pt x="554237" y="74929"/>
                </a:lnTo>
                <a:lnTo>
                  <a:pt x="552027" y="77470"/>
                </a:lnTo>
                <a:lnTo>
                  <a:pt x="552027" y="85089"/>
                </a:lnTo>
                <a:lnTo>
                  <a:pt x="554237" y="86360"/>
                </a:lnTo>
                <a:lnTo>
                  <a:pt x="558707" y="87629"/>
                </a:lnTo>
                <a:lnTo>
                  <a:pt x="560905" y="90170"/>
                </a:lnTo>
                <a:lnTo>
                  <a:pt x="569833" y="95250"/>
                </a:lnTo>
                <a:close/>
              </a:path>
              <a:path w="1010920" h="632460">
                <a:moveTo>
                  <a:pt x="369465" y="82550"/>
                </a:moveTo>
                <a:lnTo>
                  <a:pt x="318296" y="82550"/>
                </a:lnTo>
                <a:lnTo>
                  <a:pt x="320506" y="81279"/>
                </a:lnTo>
                <a:lnTo>
                  <a:pt x="322754" y="78739"/>
                </a:lnTo>
                <a:lnTo>
                  <a:pt x="320506" y="77470"/>
                </a:lnTo>
                <a:lnTo>
                  <a:pt x="320506" y="71120"/>
                </a:lnTo>
                <a:lnTo>
                  <a:pt x="329434" y="71120"/>
                </a:lnTo>
                <a:lnTo>
                  <a:pt x="336102" y="66039"/>
                </a:lnTo>
                <a:lnTo>
                  <a:pt x="336102" y="64770"/>
                </a:lnTo>
                <a:lnTo>
                  <a:pt x="344992" y="64770"/>
                </a:lnTo>
                <a:lnTo>
                  <a:pt x="353920" y="71120"/>
                </a:lnTo>
                <a:lnTo>
                  <a:pt x="356130" y="74929"/>
                </a:lnTo>
                <a:lnTo>
                  <a:pt x="358378" y="78739"/>
                </a:lnTo>
                <a:lnTo>
                  <a:pt x="362797" y="78739"/>
                </a:lnTo>
                <a:lnTo>
                  <a:pt x="367255" y="81279"/>
                </a:lnTo>
                <a:lnTo>
                  <a:pt x="369465" y="81279"/>
                </a:lnTo>
                <a:lnTo>
                  <a:pt x="369465" y="82550"/>
                </a:lnTo>
                <a:close/>
              </a:path>
              <a:path w="1010920" h="632460">
                <a:moveTo>
                  <a:pt x="785720" y="78739"/>
                </a:moveTo>
                <a:lnTo>
                  <a:pt x="772372" y="78739"/>
                </a:lnTo>
                <a:lnTo>
                  <a:pt x="776830" y="77470"/>
                </a:lnTo>
                <a:lnTo>
                  <a:pt x="783510" y="77470"/>
                </a:lnTo>
                <a:lnTo>
                  <a:pt x="785720" y="74929"/>
                </a:lnTo>
                <a:lnTo>
                  <a:pt x="785720" y="78739"/>
                </a:lnTo>
                <a:close/>
              </a:path>
              <a:path w="1010920" h="632460">
                <a:moveTo>
                  <a:pt x="613891" y="121920"/>
                </a:moveTo>
                <a:lnTo>
                  <a:pt x="276005" y="121920"/>
                </a:lnTo>
                <a:lnTo>
                  <a:pt x="278215" y="118110"/>
                </a:lnTo>
                <a:lnTo>
                  <a:pt x="280463" y="115570"/>
                </a:lnTo>
                <a:lnTo>
                  <a:pt x="280463" y="114300"/>
                </a:lnTo>
                <a:lnTo>
                  <a:pt x="278215" y="102870"/>
                </a:lnTo>
                <a:lnTo>
                  <a:pt x="280463" y="97789"/>
                </a:lnTo>
                <a:lnTo>
                  <a:pt x="287143" y="97789"/>
                </a:lnTo>
                <a:lnTo>
                  <a:pt x="291601" y="93979"/>
                </a:lnTo>
                <a:lnTo>
                  <a:pt x="291601" y="91439"/>
                </a:lnTo>
                <a:lnTo>
                  <a:pt x="293811" y="91439"/>
                </a:lnTo>
                <a:lnTo>
                  <a:pt x="293811" y="90170"/>
                </a:lnTo>
                <a:lnTo>
                  <a:pt x="296021" y="90170"/>
                </a:lnTo>
                <a:lnTo>
                  <a:pt x="300491" y="86360"/>
                </a:lnTo>
                <a:lnTo>
                  <a:pt x="298281" y="85089"/>
                </a:lnTo>
                <a:lnTo>
                  <a:pt x="298281" y="81279"/>
                </a:lnTo>
                <a:lnTo>
                  <a:pt x="304949" y="81279"/>
                </a:lnTo>
                <a:lnTo>
                  <a:pt x="307159" y="82550"/>
                </a:lnTo>
                <a:lnTo>
                  <a:pt x="369465" y="82550"/>
                </a:lnTo>
                <a:lnTo>
                  <a:pt x="369465" y="90170"/>
                </a:lnTo>
                <a:lnTo>
                  <a:pt x="373935" y="91439"/>
                </a:lnTo>
                <a:lnTo>
                  <a:pt x="376145" y="95250"/>
                </a:lnTo>
                <a:lnTo>
                  <a:pt x="569833" y="95250"/>
                </a:lnTo>
                <a:lnTo>
                  <a:pt x="574252" y="102870"/>
                </a:lnTo>
                <a:lnTo>
                  <a:pt x="576513" y="109220"/>
                </a:lnTo>
                <a:lnTo>
                  <a:pt x="596528" y="109220"/>
                </a:lnTo>
                <a:lnTo>
                  <a:pt x="600998" y="110489"/>
                </a:lnTo>
                <a:lnTo>
                  <a:pt x="605405" y="114300"/>
                </a:lnTo>
                <a:lnTo>
                  <a:pt x="607666" y="118110"/>
                </a:lnTo>
                <a:lnTo>
                  <a:pt x="612124" y="119379"/>
                </a:lnTo>
                <a:lnTo>
                  <a:pt x="613891" y="121920"/>
                </a:lnTo>
                <a:close/>
              </a:path>
              <a:path w="1010920" h="632460">
                <a:moveTo>
                  <a:pt x="409001" y="95250"/>
                </a:moveTo>
                <a:lnTo>
                  <a:pt x="382863" y="95250"/>
                </a:lnTo>
                <a:lnTo>
                  <a:pt x="385073" y="93979"/>
                </a:lnTo>
                <a:lnTo>
                  <a:pt x="385073" y="91439"/>
                </a:lnTo>
                <a:lnTo>
                  <a:pt x="387283" y="90170"/>
                </a:lnTo>
                <a:lnTo>
                  <a:pt x="387283" y="85089"/>
                </a:lnTo>
                <a:lnTo>
                  <a:pt x="389531" y="85089"/>
                </a:lnTo>
                <a:lnTo>
                  <a:pt x="391741" y="86360"/>
                </a:lnTo>
                <a:lnTo>
                  <a:pt x="396211" y="90170"/>
                </a:lnTo>
                <a:lnTo>
                  <a:pt x="402186" y="93979"/>
                </a:lnTo>
                <a:lnTo>
                  <a:pt x="409001" y="95250"/>
                </a:lnTo>
                <a:close/>
              </a:path>
              <a:path w="1010920" h="632460">
                <a:moveTo>
                  <a:pt x="264868" y="118110"/>
                </a:moveTo>
                <a:lnTo>
                  <a:pt x="260397" y="118110"/>
                </a:lnTo>
                <a:lnTo>
                  <a:pt x="260397" y="115570"/>
                </a:lnTo>
                <a:lnTo>
                  <a:pt x="262658" y="115570"/>
                </a:lnTo>
                <a:lnTo>
                  <a:pt x="264868" y="118110"/>
                </a:lnTo>
                <a:close/>
              </a:path>
              <a:path w="1010920" h="632460">
                <a:moveTo>
                  <a:pt x="654807" y="143510"/>
                </a:moveTo>
                <a:lnTo>
                  <a:pt x="253730" y="143510"/>
                </a:lnTo>
                <a:lnTo>
                  <a:pt x="255990" y="142239"/>
                </a:lnTo>
                <a:lnTo>
                  <a:pt x="258200" y="142239"/>
                </a:lnTo>
                <a:lnTo>
                  <a:pt x="258200" y="139700"/>
                </a:lnTo>
                <a:lnTo>
                  <a:pt x="260397" y="139700"/>
                </a:lnTo>
                <a:lnTo>
                  <a:pt x="262658" y="138429"/>
                </a:lnTo>
                <a:lnTo>
                  <a:pt x="269325" y="135889"/>
                </a:lnTo>
                <a:lnTo>
                  <a:pt x="267077" y="127000"/>
                </a:lnTo>
                <a:lnTo>
                  <a:pt x="264868" y="123189"/>
                </a:lnTo>
                <a:lnTo>
                  <a:pt x="262658" y="121920"/>
                </a:lnTo>
                <a:lnTo>
                  <a:pt x="262658" y="118110"/>
                </a:lnTo>
                <a:lnTo>
                  <a:pt x="267077" y="118110"/>
                </a:lnTo>
                <a:lnTo>
                  <a:pt x="276005" y="121920"/>
                </a:lnTo>
                <a:lnTo>
                  <a:pt x="613891" y="121920"/>
                </a:lnTo>
                <a:lnTo>
                  <a:pt x="616543" y="125729"/>
                </a:lnTo>
                <a:lnTo>
                  <a:pt x="621014" y="129539"/>
                </a:lnTo>
                <a:lnTo>
                  <a:pt x="643289" y="129539"/>
                </a:lnTo>
                <a:lnTo>
                  <a:pt x="645499" y="132079"/>
                </a:lnTo>
                <a:lnTo>
                  <a:pt x="645499" y="135889"/>
                </a:lnTo>
                <a:lnTo>
                  <a:pt x="649957" y="139700"/>
                </a:lnTo>
                <a:lnTo>
                  <a:pt x="654807" y="143510"/>
                </a:lnTo>
                <a:close/>
              </a:path>
              <a:path w="1010920" h="632460">
                <a:moveTo>
                  <a:pt x="889464" y="215900"/>
                </a:moveTo>
                <a:lnTo>
                  <a:pt x="104632" y="215900"/>
                </a:lnTo>
                <a:lnTo>
                  <a:pt x="120176" y="207010"/>
                </a:lnTo>
                <a:lnTo>
                  <a:pt x="122386" y="204470"/>
                </a:lnTo>
                <a:lnTo>
                  <a:pt x="124647" y="203200"/>
                </a:lnTo>
                <a:lnTo>
                  <a:pt x="140204" y="203200"/>
                </a:lnTo>
                <a:lnTo>
                  <a:pt x="146923" y="196850"/>
                </a:lnTo>
                <a:lnTo>
                  <a:pt x="166674" y="196850"/>
                </a:lnTo>
                <a:lnTo>
                  <a:pt x="175545" y="195579"/>
                </a:lnTo>
                <a:lnTo>
                  <a:pt x="184002" y="193039"/>
                </a:lnTo>
                <a:lnTo>
                  <a:pt x="191423" y="187960"/>
                </a:lnTo>
                <a:lnTo>
                  <a:pt x="201024" y="179070"/>
                </a:lnTo>
                <a:lnTo>
                  <a:pt x="211453" y="170179"/>
                </a:lnTo>
                <a:lnTo>
                  <a:pt x="220207" y="162560"/>
                </a:lnTo>
                <a:lnTo>
                  <a:pt x="224786" y="158750"/>
                </a:lnTo>
                <a:lnTo>
                  <a:pt x="231505" y="156210"/>
                </a:lnTo>
                <a:lnTo>
                  <a:pt x="229244" y="153670"/>
                </a:lnTo>
                <a:lnTo>
                  <a:pt x="227034" y="147320"/>
                </a:lnTo>
                <a:lnTo>
                  <a:pt x="224786" y="142239"/>
                </a:lnTo>
                <a:lnTo>
                  <a:pt x="224786" y="138429"/>
                </a:lnTo>
                <a:lnTo>
                  <a:pt x="227034" y="134620"/>
                </a:lnTo>
                <a:lnTo>
                  <a:pt x="238172" y="125729"/>
                </a:lnTo>
                <a:lnTo>
                  <a:pt x="240382" y="125729"/>
                </a:lnTo>
                <a:lnTo>
                  <a:pt x="240382" y="132079"/>
                </a:lnTo>
                <a:lnTo>
                  <a:pt x="242592" y="134620"/>
                </a:lnTo>
                <a:lnTo>
                  <a:pt x="244852" y="139700"/>
                </a:lnTo>
                <a:lnTo>
                  <a:pt x="249272" y="143510"/>
                </a:lnTo>
                <a:lnTo>
                  <a:pt x="654807" y="143510"/>
                </a:lnTo>
                <a:lnTo>
                  <a:pt x="656424" y="144779"/>
                </a:lnTo>
                <a:lnTo>
                  <a:pt x="664981" y="147320"/>
                </a:lnTo>
                <a:lnTo>
                  <a:pt x="674367" y="148589"/>
                </a:lnTo>
                <a:lnTo>
                  <a:pt x="819952" y="148589"/>
                </a:lnTo>
                <a:lnTo>
                  <a:pt x="820785" y="153670"/>
                </a:lnTo>
                <a:lnTo>
                  <a:pt x="822871" y="161289"/>
                </a:lnTo>
                <a:lnTo>
                  <a:pt x="825801" y="166370"/>
                </a:lnTo>
                <a:lnTo>
                  <a:pt x="828011" y="167639"/>
                </a:lnTo>
                <a:lnTo>
                  <a:pt x="825801" y="167639"/>
                </a:lnTo>
                <a:lnTo>
                  <a:pt x="825801" y="180339"/>
                </a:lnTo>
                <a:lnTo>
                  <a:pt x="834678" y="182879"/>
                </a:lnTo>
                <a:lnTo>
                  <a:pt x="847450" y="186689"/>
                </a:lnTo>
                <a:lnTo>
                  <a:pt x="865023" y="193039"/>
                </a:lnTo>
                <a:lnTo>
                  <a:pt x="881347" y="200660"/>
                </a:lnTo>
                <a:lnTo>
                  <a:pt x="890368" y="207010"/>
                </a:lnTo>
                <a:lnTo>
                  <a:pt x="888107" y="212089"/>
                </a:lnTo>
                <a:lnTo>
                  <a:pt x="889464" y="215900"/>
                </a:lnTo>
                <a:close/>
              </a:path>
              <a:path w="1010920" h="632460">
                <a:moveTo>
                  <a:pt x="643289" y="129539"/>
                </a:moveTo>
                <a:lnTo>
                  <a:pt x="627681" y="129539"/>
                </a:lnTo>
                <a:lnTo>
                  <a:pt x="634361" y="127000"/>
                </a:lnTo>
                <a:lnTo>
                  <a:pt x="643289" y="129539"/>
                </a:lnTo>
                <a:close/>
              </a:path>
              <a:path w="1010920" h="632460">
                <a:moveTo>
                  <a:pt x="909266" y="251460"/>
                </a:moveTo>
                <a:lnTo>
                  <a:pt x="22259" y="251460"/>
                </a:lnTo>
                <a:lnTo>
                  <a:pt x="22259" y="248920"/>
                </a:lnTo>
                <a:lnTo>
                  <a:pt x="24457" y="247650"/>
                </a:lnTo>
                <a:lnTo>
                  <a:pt x="26717" y="245110"/>
                </a:lnTo>
                <a:lnTo>
                  <a:pt x="28927" y="241300"/>
                </a:lnTo>
                <a:lnTo>
                  <a:pt x="28927" y="238760"/>
                </a:lnTo>
                <a:lnTo>
                  <a:pt x="31137" y="234950"/>
                </a:lnTo>
                <a:lnTo>
                  <a:pt x="33385" y="234950"/>
                </a:lnTo>
                <a:lnTo>
                  <a:pt x="42394" y="233679"/>
                </a:lnTo>
                <a:lnTo>
                  <a:pt x="52025" y="229870"/>
                </a:lnTo>
                <a:lnTo>
                  <a:pt x="61242" y="224789"/>
                </a:lnTo>
                <a:lnTo>
                  <a:pt x="69008" y="219710"/>
                </a:lnTo>
                <a:lnTo>
                  <a:pt x="73428" y="215900"/>
                </a:lnTo>
                <a:lnTo>
                  <a:pt x="82356" y="212089"/>
                </a:lnTo>
                <a:lnTo>
                  <a:pt x="91233" y="212089"/>
                </a:lnTo>
                <a:lnTo>
                  <a:pt x="91233" y="214629"/>
                </a:lnTo>
                <a:lnTo>
                  <a:pt x="93494" y="215900"/>
                </a:lnTo>
                <a:lnTo>
                  <a:pt x="889464" y="215900"/>
                </a:lnTo>
                <a:lnTo>
                  <a:pt x="890368" y="218439"/>
                </a:lnTo>
                <a:lnTo>
                  <a:pt x="899245" y="224789"/>
                </a:lnTo>
                <a:lnTo>
                  <a:pt x="905913" y="228600"/>
                </a:lnTo>
                <a:lnTo>
                  <a:pt x="908173" y="232410"/>
                </a:lnTo>
                <a:lnTo>
                  <a:pt x="908173" y="236220"/>
                </a:lnTo>
                <a:lnTo>
                  <a:pt x="905913" y="240029"/>
                </a:lnTo>
                <a:lnTo>
                  <a:pt x="905913" y="247650"/>
                </a:lnTo>
                <a:lnTo>
                  <a:pt x="909266" y="251460"/>
                </a:lnTo>
                <a:close/>
              </a:path>
              <a:path w="1010920" h="632460">
                <a:moveTo>
                  <a:pt x="999132" y="344170"/>
                </a:moveTo>
                <a:lnTo>
                  <a:pt x="6651" y="344170"/>
                </a:lnTo>
                <a:lnTo>
                  <a:pt x="11122" y="340360"/>
                </a:lnTo>
                <a:lnTo>
                  <a:pt x="13331" y="340360"/>
                </a:lnTo>
                <a:lnTo>
                  <a:pt x="13331" y="337820"/>
                </a:lnTo>
                <a:lnTo>
                  <a:pt x="17789" y="337820"/>
                </a:lnTo>
                <a:lnTo>
                  <a:pt x="20050" y="336550"/>
                </a:lnTo>
                <a:lnTo>
                  <a:pt x="21347" y="328929"/>
                </a:lnTo>
                <a:lnTo>
                  <a:pt x="18903" y="321310"/>
                </a:lnTo>
                <a:lnTo>
                  <a:pt x="13131" y="313689"/>
                </a:lnTo>
                <a:lnTo>
                  <a:pt x="4441" y="303529"/>
                </a:lnTo>
                <a:lnTo>
                  <a:pt x="139" y="295910"/>
                </a:lnTo>
                <a:lnTo>
                  <a:pt x="0" y="289560"/>
                </a:lnTo>
                <a:lnTo>
                  <a:pt x="3198" y="283210"/>
                </a:lnTo>
                <a:lnTo>
                  <a:pt x="8912" y="275589"/>
                </a:lnTo>
                <a:lnTo>
                  <a:pt x="15579" y="267970"/>
                </a:lnTo>
                <a:lnTo>
                  <a:pt x="13331" y="262889"/>
                </a:lnTo>
                <a:lnTo>
                  <a:pt x="8912" y="255270"/>
                </a:lnTo>
                <a:lnTo>
                  <a:pt x="8912" y="251460"/>
                </a:lnTo>
                <a:lnTo>
                  <a:pt x="11122" y="247650"/>
                </a:lnTo>
                <a:lnTo>
                  <a:pt x="11122" y="245110"/>
                </a:lnTo>
                <a:lnTo>
                  <a:pt x="13331" y="243839"/>
                </a:lnTo>
                <a:lnTo>
                  <a:pt x="13331" y="247650"/>
                </a:lnTo>
                <a:lnTo>
                  <a:pt x="15579" y="248920"/>
                </a:lnTo>
                <a:lnTo>
                  <a:pt x="17789" y="251460"/>
                </a:lnTo>
                <a:lnTo>
                  <a:pt x="909266" y="251460"/>
                </a:lnTo>
                <a:lnTo>
                  <a:pt x="912593" y="255270"/>
                </a:lnTo>
                <a:lnTo>
                  <a:pt x="917051" y="256539"/>
                </a:lnTo>
                <a:lnTo>
                  <a:pt x="937066" y="256539"/>
                </a:lnTo>
                <a:lnTo>
                  <a:pt x="937066" y="275589"/>
                </a:lnTo>
                <a:lnTo>
                  <a:pt x="941536" y="280670"/>
                </a:lnTo>
                <a:lnTo>
                  <a:pt x="943746" y="283210"/>
                </a:lnTo>
                <a:lnTo>
                  <a:pt x="952674" y="283210"/>
                </a:lnTo>
                <a:lnTo>
                  <a:pt x="952674" y="288289"/>
                </a:lnTo>
                <a:lnTo>
                  <a:pt x="954884" y="293370"/>
                </a:lnTo>
                <a:lnTo>
                  <a:pt x="971434" y="293370"/>
                </a:lnTo>
                <a:lnTo>
                  <a:pt x="977160" y="300989"/>
                </a:lnTo>
                <a:lnTo>
                  <a:pt x="979370" y="304800"/>
                </a:lnTo>
                <a:lnTo>
                  <a:pt x="981534" y="309879"/>
                </a:lnTo>
                <a:lnTo>
                  <a:pt x="984938" y="317500"/>
                </a:lnTo>
                <a:lnTo>
                  <a:pt x="990010" y="322579"/>
                </a:lnTo>
                <a:lnTo>
                  <a:pt x="997175" y="325120"/>
                </a:lnTo>
                <a:lnTo>
                  <a:pt x="1001633" y="325120"/>
                </a:lnTo>
                <a:lnTo>
                  <a:pt x="1000074" y="334010"/>
                </a:lnTo>
                <a:lnTo>
                  <a:pt x="999132" y="344170"/>
                </a:lnTo>
                <a:close/>
              </a:path>
              <a:path w="1010920" h="632460">
                <a:moveTo>
                  <a:pt x="930398" y="255270"/>
                </a:moveTo>
                <a:lnTo>
                  <a:pt x="921521" y="255270"/>
                </a:lnTo>
                <a:lnTo>
                  <a:pt x="921521" y="252729"/>
                </a:lnTo>
                <a:lnTo>
                  <a:pt x="925979" y="252729"/>
                </a:lnTo>
                <a:lnTo>
                  <a:pt x="928189" y="251460"/>
                </a:lnTo>
                <a:lnTo>
                  <a:pt x="928189" y="252729"/>
                </a:lnTo>
                <a:lnTo>
                  <a:pt x="930398" y="255270"/>
                </a:lnTo>
                <a:close/>
              </a:path>
              <a:path w="1010920" h="632460">
                <a:moveTo>
                  <a:pt x="937066" y="256539"/>
                </a:moveTo>
                <a:lnTo>
                  <a:pt x="917051" y="256539"/>
                </a:lnTo>
                <a:lnTo>
                  <a:pt x="919260" y="255270"/>
                </a:lnTo>
                <a:lnTo>
                  <a:pt x="937066" y="255270"/>
                </a:lnTo>
                <a:lnTo>
                  <a:pt x="937066" y="256539"/>
                </a:lnTo>
                <a:close/>
              </a:path>
              <a:path w="1010920" h="632460">
                <a:moveTo>
                  <a:pt x="971434" y="293370"/>
                </a:moveTo>
                <a:lnTo>
                  <a:pt x="963812" y="293370"/>
                </a:lnTo>
                <a:lnTo>
                  <a:pt x="963812" y="292100"/>
                </a:lnTo>
                <a:lnTo>
                  <a:pt x="970480" y="292100"/>
                </a:lnTo>
                <a:lnTo>
                  <a:pt x="971434" y="293370"/>
                </a:lnTo>
                <a:close/>
              </a:path>
              <a:path w="1010920" h="632460">
                <a:moveTo>
                  <a:pt x="4441" y="342900"/>
                </a:moveTo>
                <a:lnTo>
                  <a:pt x="2232" y="341629"/>
                </a:lnTo>
                <a:lnTo>
                  <a:pt x="4441" y="341629"/>
                </a:lnTo>
                <a:lnTo>
                  <a:pt x="4441" y="342900"/>
                </a:lnTo>
                <a:close/>
              </a:path>
              <a:path w="1010920" h="632460">
                <a:moveTo>
                  <a:pt x="115719" y="534670"/>
                </a:moveTo>
                <a:lnTo>
                  <a:pt x="84291" y="534670"/>
                </a:lnTo>
                <a:lnTo>
                  <a:pt x="76774" y="533400"/>
                </a:lnTo>
                <a:lnTo>
                  <a:pt x="70934" y="532129"/>
                </a:lnTo>
                <a:lnTo>
                  <a:pt x="66760" y="530860"/>
                </a:lnTo>
                <a:lnTo>
                  <a:pt x="60080" y="525779"/>
                </a:lnTo>
                <a:lnTo>
                  <a:pt x="60080" y="523239"/>
                </a:lnTo>
                <a:lnTo>
                  <a:pt x="57870" y="519429"/>
                </a:lnTo>
                <a:lnTo>
                  <a:pt x="53413" y="518160"/>
                </a:lnTo>
                <a:lnTo>
                  <a:pt x="46732" y="515620"/>
                </a:lnTo>
                <a:lnTo>
                  <a:pt x="44523" y="515620"/>
                </a:lnTo>
                <a:lnTo>
                  <a:pt x="40065" y="511810"/>
                </a:lnTo>
                <a:lnTo>
                  <a:pt x="37804" y="510539"/>
                </a:lnTo>
                <a:lnTo>
                  <a:pt x="44523" y="510539"/>
                </a:lnTo>
                <a:lnTo>
                  <a:pt x="51203" y="508000"/>
                </a:lnTo>
                <a:lnTo>
                  <a:pt x="53413" y="505460"/>
                </a:lnTo>
                <a:lnTo>
                  <a:pt x="57870" y="501650"/>
                </a:lnTo>
                <a:lnTo>
                  <a:pt x="60080" y="495300"/>
                </a:lnTo>
                <a:lnTo>
                  <a:pt x="57870" y="487679"/>
                </a:lnTo>
                <a:lnTo>
                  <a:pt x="57870" y="482600"/>
                </a:lnTo>
                <a:lnTo>
                  <a:pt x="60080" y="477520"/>
                </a:lnTo>
                <a:lnTo>
                  <a:pt x="62341" y="471170"/>
                </a:lnTo>
                <a:lnTo>
                  <a:pt x="64550" y="466089"/>
                </a:lnTo>
                <a:lnTo>
                  <a:pt x="66760" y="462279"/>
                </a:lnTo>
                <a:lnTo>
                  <a:pt x="62341" y="458470"/>
                </a:lnTo>
                <a:lnTo>
                  <a:pt x="57009" y="450850"/>
                </a:lnTo>
                <a:lnTo>
                  <a:pt x="49803" y="438150"/>
                </a:lnTo>
                <a:lnTo>
                  <a:pt x="43849" y="425450"/>
                </a:lnTo>
                <a:lnTo>
                  <a:pt x="42275" y="414020"/>
                </a:lnTo>
                <a:lnTo>
                  <a:pt x="41127" y="406400"/>
                </a:lnTo>
                <a:lnTo>
                  <a:pt x="38101" y="400050"/>
                </a:lnTo>
                <a:lnTo>
                  <a:pt x="33825" y="393700"/>
                </a:lnTo>
                <a:lnTo>
                  <a:pt x="28927" y="388620"/>
                </a:lnTo>
                <a:lnTo>
                  <a:pt x="24457" y="382270"/>
                </a:lnTo>
                <a:lnTo>
                  <a:pt x="20050" y="377189"/>
                </a:lnTo>
                <a:lnTo>
                  <a:pt x="20050" y="373379"/>
                </a:lnTo>
                <a:lnTo>
                  <a:pt x="18550" y="367029"/>
                </a:lnTo>
                <a:lnTo>
                  <a:pt x="14751" y="359410"/>
                </a:lnTo>
                <a:lnTo>
                  <a:pt x="4441" y="344170"/>
                </a:lnTo>
                <a:lnTo>
                  <a:pt x="4441" y="342900"/>
                </a:lnTo>
                <a:lnTo>
                  <a:pt x="6651" y="344170"/>
                </a:lnTo>
                <a:lnTo>
                  <a:pt x="999132" y="344170"/>
                </a:lnTo>
                <a:lnTo>
                  <a:pt x="999441" y="355600"/>
                </a:lnTo>
                <a:lnTo>
                  <a:pt x="1001633" y="361950"/>
                </a:lnTo>
                <a:lnTo>
                  <a:pt x="1003842" y="361950"/>
                </a:lnTo>
                <a:lnTo>
                  <a:pt x="1003842" y="364489"/>
                </a:lnTo>
                <a:lnTo>
                  <a:pt x="1008313" y="364489"/>
                </a:lnTo>
                <a:lnTo>
                  <a:pt x="1008313" y="365760"/>
                </a:lnTo>
                <a:lnTo>
                  <a:pt x="1010561" y="372110"/>
                </a:lnTo>
                <a:lnTo>
                  <a:pt x="1006103" y="374650"/>
                </a:lnTo>
                <a:lnTo>
                  <a:pt x="1008313" y="378460"/>
                </a:lnTo>
                <a:lnTo>
                  <a:pt x="1008313" y="382270"/>
                </a:lnTo>
                <a:lnTo>
                  <a:pt x="1010561" y="386079"/>
                </a:lnTo>
                <a:lnTo>
                  <a:pt x="1010561" y="388620"/>
                </a:lnTo>
                <a:lnTo>
                  <a:pt x="1008313" y="392429"/>
                </a:lnTo>
                <a:lnTo>
                  <a:pt x="1003864" y="397510"/>
                </a:lnTo>
                <a:lnTo>
                  <a:pt x="1002744" y="405129"/>
                </a:lnTo>
                <a:lnTo>
                  <a:pt x="1003291" y="411479"/>
                </a:lnTo>
                <a:lnTo>
                  <a:pt x="1003842" y="416560"/>
                </a:lnTo>
                <a:lnTo>
                  <a:pt x="1003842" y="422910"/>
                </a:lnTo>
                <a:lnTo>
                  <a:pt x="1001633" y="426720"/>
                </a:lnTo>
                <a:lnTo>
                  <a:pt x="999423" y="434339"/>
                </a:lnTo>
                <a:lnTo>
                  <a:pt x="999423" y="445770"/>
                </a:lnTo>
                <a:lnTo>
                  <a:pt x="994965" y="450850"/>
                </a:lnTo>
                <a:lnTo>
                  <a:pt x="445169" y="450850"/>
                </a:lnTo>
                <a:lnTo>
                  <a:pt x="440712" y="453389"/>
                </a:lnTo>
                <a:lnTo>
                  <a:pt x="406771" y="453389"/>
                </a:lnTo>
                <a:lnTo>
                  <a:pt x="398844" y="454660"/>
                </a:lnTo>
                <a:lnTo>
                  <a:pt x="391741" y="457200"/>
                </a:lnTo>
                <a:lnTo>
                  <a:pt x="389531" y="458470"/>
                </a:lnTo>
                <a:lnTo>
                  <a:pt x="387283" y="458470"/>
                </a:lnTo>
                <a:lnTo>
                  <a:pt x="382863" y="461010"/>
                </a:lnTo>
                <a:lnTo>
                  <a:pt x="361416" y="467360"/>
                </a:lnTo>
                <a:lnTo>
                  <a:pt x="349973" y="469900"/>
                </a:lnTo>
                <a:lnTo>
                  <a:pt x="322975" y="469900"/>
                </a:lnTo>
                <a:lnTo>
                  <a:pt x="312443" y="471170"/>
                </a:lnTo>
                <a:lnTo>
                  <a:pt x="304838" y="472439"/>
                </a:lnTo>
                <a:lnTo>
                  <a:pt x="298281" y="477520"/>
                </a:lnTo>
                <a:lnTo>
                  <a:pt x="296021" y="478789"/>
                </a:lnTo>
                <a:lnTo>
                  <a:pt x="289353" y="481329"/>
                </a:lnTo>
                <a:lnTo>
                  <a:pt x="267077" y="487679"/>
                </a:lnTo>
                <a:lnTo>
                  <a:pt x="262658" y="494029"/>
                </a:lnTo>
                <a:lnTo>
                  <a:pt x="257612" y="500379"/>
                </a:lnTo>
                <a:lnTo>
                  <a:pt x="249023" y="505460"/>
                </a:lnTo>
                <a:lnTo>
                  <a:pt x="242850" y="506729"/>
                </a:lnTo>
                <a:lnTo>
                  <a:pt x="170794" y="506729"/>
                </a:lnTo>
                <a:lnTo>
                  <a:pt x="162209" y="508000"/>
                </a:lnTo>
                <a:lnTo>
                  <a:pt x="156540" y="509270"/>
                </a:lnTo>
                <a:lnTo>
                  <a:pt x="151342" y="514350"/>
                </a:lnTo>
                <a:lnTo>
                  <a:pt x="149132" y="515620"/>
                </a:lnTo>
                <a:lnTo>
                  <a:pt x="146923" y="519429"/>
                </a:lnTo>
                <a:lnTo>
                  <a:pt x="144662" y="521970"/>
                </a:lnTo>
                <a:lnTo>
                  <a:pt x="129105" y="521970"/>
                </a:lnTo>
                <a:lnTo>
                  <a:pt x="120176" y="529589"/>
                </a:lnTo>
                <a:lnTo>
                  <a:pt x="117979" y="532129"/>
                </a:lnTo>
                <a:lnTo>
                  <a:pt x="115719" y="534670"/>
                </a:lnTo>
                <a:close/>
              </a:path>
              <a:path w="1010920" h="632460">
                <a:moveTo>
                  <a:pt x="476323" y="463550"/>
                </a:moveTo>
                <a:lnTo>
                  <a:pt x="471865" y="463550"/>
                </a:lnTo>
                <a:lnTo>
                  <a:pt x="467445" y="461010"/>
                </a:lnTo>
                <a:lnTo>
                  <a:pt x="465185" y="458470"/>
                </a:lnTo>
                <a:lnTo>
                  <a:pt x="460778" y="454660"/>
                </a:lnTo>
                <a:lnTo>
                  <a:pt x="456307" y="450850"/>
                </a:lnTo>
                <a:lnTo>
                  <a:pt x="994965" y="450850"/>
                </a:lnTo>
                <a:lnTo>
                  <a:pt x="992755" y="454660"/>
                </a:lnTo>
                <a:lnTo>
                  <a:pt x="988298" y="461010"/>
                </a:lnTo>
                <a:lnTo>
                  <a:pt x="987732" y="462279"/>
                </a:lnTo>
                <a:lnTo>
                  <a:pt x="487460" y="462279"/>
                </a:lnTo>
                <a:lnTo>
                  <a:pt x="476323" y="463550"/>
                </a:lnTo>
                <a:close/>
              </a:path>
              <a:path w="1010920" h="632460">
                <a:moveTo>
                  <a:pt x="558707" y="532129"/>
                </a:moveTo>
                <a:lnTo>
                  <a:pt x="554237" y="529589"/>
                </a:lnTo>
                <a:lnTo>
                  <a:pt x="554237" y="518160"/>
                </a:lnTo>
                <a:lnTo>
                  <a:pt x="556447" y="511810"/>
                </a:lnTo>
                <a:lnTo>
                  <a:pt x="543099" y="497839"/>
                </a:lnTo>
                <a:lnTo>
                  <a:pt x="529751" y="494029"/>
                </a:lnTo>
                <a:lnTo>
                  <a:pt x="529751" y="491489"/>
                </a:lnTo>
                <a:lnTo>
                  <a:pt x="527542" y="491489"/>
                </a:lnTo>
                <a:lnTo>
                  <a:pt x="531961" y="486410"/>
                </a:lnTo>
                <a:lnTo>
                  <a:pt x="531961" y="481329"/>
                </a:lnTo>
                <a:lnTo>
                  <a:pt x="529751" y="478789"/>
                </a:lnTo>
                <a:lnTo>
                  <a:pt x="529751" y="477520"/>
                </a:lnTo>
                <a:lnTo>
                  <a:pt x="527542" y="473710"/>
                </a:lnTo>
                <a:lnTo>
                  <a:pt x="523084" y="473710"/>
                </a:lnTo>
                <a:lnTo>
                  <a:pt x="520823" y="471170"/>
                </a:lnTo>
                <a:lnTo>
                  <a:pt x="518614" y="471170"/>
                </a:lnTo>
                <a:lnTo>
                  <a:pt x="511946" y="466089"/>
                </a:lnTo>
                <a:lnTo>
                  <a:pt x="498598" y="466089"/>
                </a:lnTo>
                <a:lnTo>
                  <a:pt x="494141" y="463550"/>
                </a:lnTo>
                <a:lnTo>
                  <a:pt x="487460" y="462279"/>
                </a:lnTo>
                <a:lnTo>
                  <a:pt x="987732" y="462279"/>
                </a:lnTo>
                <a:lnTo>
                  <a:pt x="986037" y="466089"/>
                </a:lnTo>
                <a:lnTo>
                  <a:pt x="986037" y="469900"/>
                </a:lnTo>
                <a:lnTo>
                  <a:pt x="983827" y="477520"/>
                </a:lnTo>
                <a:lnTo>
                  <a:pt x="974950" y="481329"/>
                </a:lnTo>
                <a:lnTo>
                  <a:pt x="972689" y="481329"/>
                </a:lnTo>
                <a:lnTo>
                  <a:pt x="967425" y="485139"/>
                </a:lnTo>
                <a:lnTo>
                  <a:pt x="614333" y="485139"/>
                </a:lnTo>
                <a:lnTo>
                  <a:pt x="606472" y="486410"/>
                </a:lnTo>
                <a:lnTo>
                  <a:pt x="599868" y="492760"/>
                </a:lnTo>
                <a:lnTo>
                  <a:pt x="594931" y="500379"/>
                </a:lnTo>
                <a:lnTo>
                  <a:pt x="592070" y="508000"/>
                </a:lnTo>
                <a:lnTo>
                  <a:pt x="592070" y="510539"/>
                </a:lnTo>
                <a:lnTo>
                  <a:pt x="587651" y="511810"/>
                </a:lnTo>
                <a:lnTo>
                  <a:pt x="580932" y="511810"/>
                </a:lnTo>
                <a:lnTo>
                  <a:pt x="574252" y="514350"/>
                </a:lnTo>
                <a:lnTo>
                  <a:pt x="567585" y="521970"/>
                </a:lnTo>
                <a:lnTo>
                  <a:pt x="563114" y="529589"/>
                </a:lnTo>
                <a:lnTo>
                  <a:pt x="558707" y="532129"/>
                </a:lnTo>
                <a:close/>
              </a:path>
              <a:path w="1010920" h="632460">
                <a:moveTo>
                  <a:pt x="611876" y="520826"/>
                </a:moveTo>
                <a:lnTo>
                  <a:pt x="612124" y="519429"/>
                </a:lnTo>
                <a:lnTo>
                  <a:pt x="614333" y="510539"/>
                </a:lnTo>
                <a:lnTo>
                  <a:pt x="618804" y="505460"/>
                </a:lnTo>
                <a:lnTo>
                  <a:pt x="623223" y="497839"/>
                </a:lnTo>
                <a:lnTo>
                  <a:pt x="627681" y="491489"/>
                </a:lnTo>
                <a:lnTo>
                  <a:pt x="621014" y="486410"/>
                </a:lnTo>
                <a:lnTo>
                  <a:pt x="618804" y="486410"/>
                </a:lnTo>
                <a:lnTo>
                  <a:pt x="616543" y="485139"/>
                </a:lnTo>
                <a:lnTo>
                  <a:pt x="967425" y="485139"/>
                </a:lnTo>
                <a:lnTo>
                  <a:pt x="965670" y="486410"/>
                </a:lnTo>
                <a:lnTo>
                  <a:pt x="956560" y="500379"/>
                </a:lnTo>
                <a:lnTo>
                  <a:pt x="948279" y="515620"/>
                </a:lnTo>
                <a:lnTo>
                  <a:pt x="947455" y="518160"/>
                </a:lnTo>
                <a:lnTo>
                  <a:pt x="616543" y="518160"/>
                </a:lnTo>
                <a:lnTo>
                  <a:pt x="611876" y="520826"/>
                </a:lnTo>
                <a:close/>
              </a:path>
              <a:path w="1010920" h="632460">
                <a:moveTo>
                  <a:pt x="236678" y="508000"/>
                </a:moveTo>
                <a:lnTo>
                  <a:pt x="207556" y="508000"/>
                </a:lnTo>
                <a:lnTo>
                  <a:pt x="199202" y="506729"/>
                </a:lnTo>
                <a:lnTo>
                  <a:pt x="242850" y="506729"/>
                </a:lnTo>
                <a:lnTo>
                  <a:pt x="236678" y="508000"/>
                </a:lnTo>
                <a:close/>
              </a:path>
              <a:path w="1010920" h="632460">
                <a:moveTo>
                  <a:pt x="638819" y="547370"/>
                </a:moveTo>
                <a:lnTo>
                  <a:pt x="632152" y="547370"/>
                </a:lnTo>
                <a:lnTo>
                  <a:pt x="632152" y="546100"/>
                </a:lnTo>
                <a:lnTo>
                  <a:pt x="634332" y="542289"/>
                </a:lnTo>
                <a:lnTo>
                  <a:pt x="636309" y="537210"/>
                </a:lnTo>
                <a:lnTo>
                  <a:pt x="636207" y="532129"/>
                </a:lnTo>
                <a:lnTo>
                  <a:pt x="632152" y="525779"/>
                </a:lnTo>
                <a:lnTo>
                  <a:pt x="627681" y="521970"/>
                </a:lnTo>
                <a:lnTo>
                  <a:pt x="625471" y="518160"/>
                </a:lnTo>
                <a:lnTo>
                  <a:pt x="947455" y="518160"/>
                </a:lnTo>
                <a:lnTo>
                  <a:pt x="943746" y="529589"/>
                </a:lnTo>
                <a:lnTo>
                  <a:pt x="941536" y="535939"/>
                </a:lnTo>
                <a:lnTo>
                  <a:pt x="939326" y="539750"/>
                </a:lnTo>
                <a:lnTo>
                  <a:pt x="931886" y="546100"/>
                </a:lnTo>
                <a:lnTo>
                  <a:pt x="641029" y="546100"/>
                </a:lnTo>
                <a:lnTo>
                  <a:pt x="638819" y="547370"/>
                </a:lnTo>
                <a:close/>
              </a:path>
              <a:path w="1010920" h="632460">
                <a:moveTo>
                  <a:pt x="609876" y="532129"/>
                </a:moveTo>
                <a:lnTo>
                  <a:pt x="609876" y="521970"/>
                </a:lnTo>
                <a:lnTo>
                  <a:pt x="611876" y="520826"/>
                </a:lnTo>
                <a:lnTo>
                  <a:pt x="609876" y="532129"/>
                </a:lnTo>
                <a:close/>
              </a:path>
              <a:path w="1010920" h="632460">
                <a:moveTo>
                  <a:pt x="605405" y="538479"/>
                </a:moveTo>
                <a:lnTo>
                  <a:pt x="600998" y="538479"/>
                </a:lnTo>
                <a:lnTo>
                  <a:pt x="598738" y="535939"/>
                </a:lnTo>
                <a:lnTo>
                  <a:pt x="605405" y="535939"/>
                </a:lnTo>
                <a:lnTo>
                  <a:pt x="609876" y="532129"/>
                </a:lnTo>
                <a:lnTo>
                  <a:pt x="609876" y="535939"/>
                </a:lnTo>
                <a:lnTo>
                  <a:pt x="605405" y="538479"/>
                </a:lnTo>
                <a:close/>
              </a:path>
              <a:path w="1010920" h="632460">
                <a:moveTo>
                  <a:pt x="767902" y="627379"/>
                </a:moveTo>
                <a:lnTo>
                  <a:pt x="756815" y="627379"/>
                </a:lnTo>
                <a:lnTo>
                  <a:pt x="747820" y="622300"/>
                </a:lnTo>
                <a:lnTo>
                  <a:pt x="733415" y="617220"/>
                </a:lnTo>
                <a:lnTo>
                  <a:pt x="717353" y="612139"/>
                </a:lnTo>
                <a:lnTo>
                  <a:pt x="703386" y="610870"/>
                </a:lnTo>
                <a:lnTo>
                  <a:pt x="696718" y="610870"/>
                </a:lnTo>
                <a:lnTo>
                  <a:pt x="694458" y="608329"/>
                </a:lnTo>
                <a:lnTo>
                  <a:pt x="692248" y="608329"/>
                </a:lnTo>
                <a:lnTo>
                  <a:pt x="687790" y="604520"/>
                </a:lnTo>
                <a:lnTo>
                  <a:pt x="681110" y="603250"/>
                </a:lnTo>
                <a:lnTo>
                  <a:pt x="672480" y="598170"/>
                </a:lnTo>
                <a:lnTo>
                  <a:pt x="668864" y="593089"/>
                </a:lnTo>
                <a:lnTo>
                  <a:pt x="668587" y="586739"/>
                </a:lnTo>
                <a:lnTo>
                  <a:pt x="669972" y="580389"/>
                </a:lnTo>
                <a:lnTo>
                  <a:pt x="669972" y="579120"/>
                </a:lnTo>
                <a:lnTo>
                  <a:pt x="656624" y="552450"/>
                </a:lnTo>
                <a:lnTo>
                  <a:pt x="652167" y="547370"/>
                </a:lnTo>
                <a:lnTo>
                  <a:pt x="645499" y="546100"/>
                </a:lnTo>
                <a:lnTo>
                  <a:pt x="931886" y="546100"/>
                </a:lnTo>
                <a:lnTo>
                  <a:pt x="930398" y="547370"/>
                </a:lnTo>
                <a:lnTo>
                  <a:pt x="925979" y="552450"/>
                </a:lnTo>
                <a:lnTo>
                  <a:pt x="923731" y="560070"/>
                </a:lnTo>
                <a:lnTo>
                  <a:pt x="923731" y="572770"/>
                </a:lnTo>
                <a:lnTo>
                  <a:pt x="922100" y="580389"/>
                </a:lnTo>
                <a:lnTo>
                  <a:pt x="920667" y="588010"/>
                </a:lnTo>
                <a:lnTo>
                  <a:pt x="919648" y="595629"/>
                </a:lnTo>
                <a:lnTo>
                  <a:pt x="919260" y="599439"/>
                </a:lnTo>
                <a:lnTo>
                  <a:pt x="908423" y="600710"/>
                </a:lnTo>
                <a:lnTo>
                  <a:pt x="892571" y="601979"/>
                </a:lnTo>
                <a:lnTo>
                  <a:pt x="876719" y="604520"/>
                </a:lnTo>
                <a:lnTo>
                  <a:pt x="787968" y="604520"/>
                </a:lnTo>
                <a:lnTo>
                  <a:pt x="783510" y="608329"/>
                </a:lnTo>
                <a:lnTo>
                  <a:pt x="781300" y="614679"/>
                </a:lnTo>
                <a:lnTo>
                  <a:pt x="779040" y="621029"/>
                </a:lnTo>
                <a:lnTo>
                  <a:pt x="767902" y="627379"/>
                </a:lnTo>
                <a:close/>
              </a:path>
              <a:path w="1010920" h="632460">
                <a:moveTo>
                  <a:pt x="632152" y="549910"/>
                </a:moveTo>
                <a:lnTo>
                  <a:pt x="629942" y="549910"/>
                </a:lnTo>
                <a:lnTo>
                  <a:pt x="629942" y="547370"/>
                </a:lnTo>
                <a:lnTo>
                  <a:pt x="634361" y="547370"/>
                </a:lnTo>
                <a:lnTo>
                  <a:pt x="632152" y="549910"/>
                </a:lnTo>
                <a:close/>
              </a:path>
              <a:path w="1010920" h="632460">
                <a:moveTo>
                  <a:pt x="861412" y="612139"/>
                </a:moveTo>
                <a:lnTo>
                  <a:pt x="803525" y="612139"/>
                </a:lnTo>
                <a:lnTo>
                  <a:pt x="801316" y="608329"/>
                </a:lnTo>
                <a:lnTo>
                  <a:pt x="796845" y="604520"/>
                </a:lnTo>
                <a:lnTo>
                  <a:pt x="876719" y="604520"/>
                </a:lnTo>
                <a:lnTo>
                  <a:pt x="865882" y="608329"/>
                </a:lnTo>
                <a:lnTo>
                  <a:pt x="861412" y="612139"/>
                </a:lnTo>
                <a:close/>
              </a:path>
              <a:path w="1010920" h="632460">
                <a:moveTo>
                  <a:pt x="830259" y="632460"/>
                </a:moveTo>
                <a:lnTo>
                  <a:pt x="830259" y="631189"/>
                </a:lnTo>
                <a:lnTo>
                  <a:pt x="828011" y="631189"/>
                </a:lnTo>
                <a:lnTo>
                  <a:pt x="825801" y="627379"/>
                </a:lnTo>
                <a:lnTo>
                  <a:pt x="823591" y="624839"/>
                </a:lnTo>
                <a:lnTo>
                  <a:pt x="819121" y="623570"/>
                </a:lnTo>
                <a:lnTo>
                  <a:pt x="816873" y="621029"/>
                </a:lnTo>
                <a:lnTo>
                  <a:pt x="812453" y="621029"/>
                </a:lnTo>
                <a:lnTo>
                  <a:pt x="812453" y="619760"/>
                </a:lnTo>
                <a:lnTo>
                  <a:pt x="810193" y="614679"/>
                </a:lnTo>
                <a:lnTo>
                  <a:pt x="807983" y="612139"/>
                </a:lnTo>
                <a:lnTo>
                  <a:pt x="859164" y="612139"/>
                </a:lnTo>
                <a:lnTo>
                  <a:pt x="852484" y="617220"/>
                </a:lnTo>
                <a:lnTo>
                  <a:pt x="848077" y="621029"/>
                </a:lnTo>
                <a:lnTo>
                  <a:pt x="843607" y="623570"/>
                </a:lnTo>
                <a:lnTo>
                  <a:pt x="836939" y="624839"/>
                </a:lnTo>
                <a:lnTo>
                  <a:pt x="832469" y="627379"/>
                </a:lnTo>
                <a:lnTo>
                  <a:pt x="830259" y="6324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9849" y="4328109"/>
            <a:ext cx="80535" cy="69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43303" y="4115676"/>
            <a:ext cx="294563" cy="291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31582" y="2569781"/>
            <a:ext cx="81470" cy="867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92824" y="2852229"/>
            <a:ext cx="95364" cy="1074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07709" y="2638996"/>
            <a:ext cx="683260" cy="600710"/>
          </a:xfrm>
          <a:custGeom>
            <a:avLst/>
            <a:gdLst/>
            <a:ahLst/>
            <a:cxnLst/>
            <a:rect l="l" t="t" r="r" b="b"/>
            <a:pathLst>
              <a:path w="683259" h="600710">
                <a:moveTo>
                  <a:pt x="255079" y="22860"/>
                </a:moveTo>
                <a:lnTo>
                  <a:pt x="188556" y="22860"/>
                </a:lnTo>
                <a:lnTo>
                  <a:pt x="195199" y="19050"/>
                </a:lnTo>
                <a:lnTo>
                  <a:pt x="208521" y="16510"/>
                </a:lnTo>
                <a:lnTo>
                  <a:pt x="210731" y="16510"/>
                </a:lnTo>
                <a:lnTo>
                  <a:pt x="212940" y="13969"/>
                </a:lnTo>
                <a:lnTo>
                  <a:pt x="217373" y="13969"/>
                </a:lnTo>
                <a:lnTo>
                  <a:pt x="217373" y="12700"/>
                </a:lnTo>
                <a:lnTo>
                  <a:pt x="221805" y="8889"/>
                </a:lnTo>
                <a:lnTo>
                  <a:pt x="221805" y="6350"/>
                </a:lnTo>
                <a:lnTo>
                  <a:pt x="224053" y="5080"/>
                </a:lnTo>
                <a:lnTo>
                  <a:pt x="224053" y="2539"/>
                </a:lnTo>
                <a:lnTo>
                  <a:pt x="226263" y="1269"/>
                </a:lnTo>
                <a:lnTo>
                  <a:pt x="226263" y="0"/>
                </a:lnTo>
                <a:lnTo>
                  <a:pt x="232905" y="0"/>
                </a:lnTo>
                <a:lnTo>
                  <a:pt x="232905" y="1269"/>
                </a:lnTo>
                <a:lnTo>
                  <a:pt x="235115" y="1269"/>
                </a:lnTo>
                <a:lnTo>
                  <a:pt x="237337" y="2539"/>
                </a:lnTo>
                <a:lnTo>
                  <a:pt x="237337" y="5080"/>
                </a:lnTo>
                <a:lnTo>
                  <a:pt x="239585" y="6350"/>
                </a:lnTo>
                <a:lnTo>
                  <a:pt x="241795" y="12700"/>
                </a:lnTo>
                <a:lnTo>
                  <a:pt x="246227" y="17780"/>
                </a:lnTo>
                <a:lnTo>
                  <a:pt x="255079" y="21589"/>
                </a:lnTo>
                <a:lnTo>
                  <a:pt x="255079" y="22860"/>
                </a:lnTo>
                <a:close/>
              </a:path>
              <a:path w="683259" h="600710">
                <a:moveTo>
                  <a:pt x="161925" y="19050"/>
                </a:moveTo>
                <a:lnTo>
                  <a:pt x="144183" y="19050"/>
                </a:lnTo>
                <a:lnTo>
                  <a:pt x="146392" y="17780"/>
                </a:lnTo>
                <a:lnTo>
                  <a:pt x="157492" y="17780"/>
                </a:lnTo>
                <a:lnTo>
                  <a:pt x="161925" y="19050"/>
                </a:lnTo>
                <a:close/>
              </a:path>
              <a:path w="683259" h="600710">
                <a:moveTo>
                  <a:pt x="337159" y="177800"/>
                </a:moveTo>
                <a:lnTo>
                  <a:pt x="79844" y="177800"/>
                </a:lnTo>
                <a:lnTo>
                  <a:pt x="86367" y="176530"/>
                </a:lnTo>
                <a:lnTo>
                  <a:pt x="92049" y="171450"/>
                </a:lnTo>
                <a:lnTo>
                  <a:pt x="96064" y="166369"/>
                </a:lnTo>
                <a:lnTo>
                  <a:pt x="97586" y="160019"/>
                </a:lnTo>
                <a:lnTo>
                  <a:pt x="97586" y="156210"/>
                </a:lnTo>
                <a:lnTo>
                  <a:pt x="104266" y="154939"/>
                </a:lnTo>
                <a:lnTo>
                  <a:pt x="108686" y="154939"/>
                </a:lnTo>
                <a:lnTo>
                  <a:pt x="113118" y="152400"/>
                </a:lnTo>
                <a:lnTo>
                  <a:pt x="115328" y="152400"/>
                </a:lnTo>
                <a:lnTo>
                  <a:pt x="119786" y="148589"/>
                </a:lnTo>
                <a:lnTo>
                  <a:pt x="122008" y="144780"/>
                </a:lnTo>
                <a:lnTo>
                  <a:pt x="126428" y="134619"/>
                </a:lnTo>
                <a:lnTo>
                  <a:pt x="126428" y="132080"/>
                </a:lnTo>
                <a:lnTo>
                  <a:pt x="128650" y="128269"/>
                </a:lnTo>
                <a:lnTo>
                  <a:pt x="130860" y="128269"/>
                </a:lnTo>
                <a:lnTo>
                  <a:pt x="130860" y="127000"/>
                </a:lnTo>
                <a:lnTo>
                  <a:pt x="135293" y="127000"/>
                </a:lnTo>
                <a:lnTo>
                  <a:pt x="144183" y="124460"/>
                </a:lnTo>
                <a:lnTo>
                  <a:pt x="144183" y="110489"/>
                </a:lnTo>
                <a:lnTo>
                  <a:pt x="146392" y="107950"/>
                </a:lnTo>
                <a:lnTo>
                  <a:pt x="150825" y="107950"/>
                </a:lnTo>
                <a:lnTo>
                  <a:pt x="159715" y="106680"/>
                </a:lnTo>
                <a:lnTo>
                  <a:pt x="159715" y="90169"/>
                </a:lnTo>
                <a:lnTo>
                  <a:pt x="164134" y="78739"/>
                </a:lnTo>
                <a:lnTo>
                  <a:pt x="170776" y="77469"/>
                </a:lnTo>
                <a:lnTo>
                  <a:pt x="173024" y="77469"/>
                </a:lnTo>
                <a:lnTo>
                  <a:pt x="173024" y="74930"/>
                </a:lnTo>
                <a:lnTo>
                  <a:pt x="175247" y="74930"/>
                </a:lnTo>
                <a:lnTo>
                  <a:pt x="175247" y="67310"/>
                </a:lnTo>
                <a:lnTo>
                  <a:pt x="170776" y="63500"/>
                </a:lnTo>
                <a:lnTo>
                  <a:pt x="166357" y="62230"/>
                </a:lnTo>
                <a:lnTo>
                  <a:pt x="161925" y="59689"/>
                </a:lnTo>
                <a:lnTo>
                  <a:pt x="155282" y="59689"/>
                </a:lnTo>
                <a:lnTo>
                  <a:pt x="150825" y="57150"/>
                </a:lnTo>
                <a:lnTo>
                  <a:pt x="148602" y="49530"/>
                </a:lnTo>
                <a:lnTo>
                  <a:pt x="148602" y="46989"/>
                </a:lnTo>
                <a:lnTo>
                  <a:pt x="146392" y="45719"/>
                </a:lnTo>
                <a:lnTo>
                  <a:pt x="146392" y="29210"/>
                </a:lnTo>
                <a:lnTo>
                  <a:pt x="144183" y="25400"/>
                </a:lnTo>
                <a:lnTo>
                  <a:pt x="144183" y="22860"/>
                </a:lnTo>
                <a:lnTo>
                  <a:pt x="141960" y="21589"/>
                </a:lnTo>
                <a:lnTo>
                  <a:pt x="141960" y="19050"/>
                </a:lnTo>
                <a:lnTo>
                  <a:pt x="166357" y="19050"/>
                </a:lnTo>
                <a:lnTo>
                  <a:pt x="168567" y="21589"/>
                </a:lnTo>
                <a:lnTo>
                  <a:pt x="170776" y="21589"/>
                </a:lnTo>
                <a:lnTo>
                  <a:pt x="175247" y="22860"/>
                </a:lnTo>
                <a:lnTo>
                  <a:pt x="257327" y="22860"/>
                </a:lnTo>
                <a:lnTo>
                  <a:pt x="257327" y="29210"/>
                </a:lnTo>
                <a:lnTo>
                  <a:pt x="255079" y="29210"/>
                </a:lnTo>
                <a:lnTo>
                  <a:pt x="255079" y="41910"/>
                </a:lnTo>
                <a:lnTo>
                  <a:pt x="257327" y="45719"/>
                </a:lnTo>
                <a:lnTo>
                  <a:pt x="263969" y="53339"/>
                </a:lnTo>
                <a:lnTo>
                  <a:pt x="266179" y="57150"/>
                </a:lnTo>
                <a:lnTo>
                  <a:pt x="268395" y="58419"/>
                </a:lnTo>
                <a:lnTo>
                  <a:pt x="248437" y="58419"/>
                </a:lnTo>
                <a:lnTo>
                  <a:pt x="246227" y="63500"/>
                </a:lnTo>
                <a:lnTo>
                  <a:pt x="244005" y="66039"/>
                </a:lnTo>
                <a:lnTo>
                  <a:pt x="244005" y="71119"/>
                </a:lnTo>
                <a:lnTo>
                  <a:pt x="248437" y="74930"/>
                </a:lnTo>
                <a:lnTo>
                  <a:pt x="248437" y="77469"/>
                </a:lnTo>
                <a:lnTo>
                  <a:pt x="250647" y="78739"/>
                </a:lnTo>
                <a:lnTo>
                  <a:pt x="250647" y="86360"/>
                </a:lnTo>
                <a:lnTo>
                  <a:pt x="252869" y="93980"/>
                </a:lnTo>
                <a:lnTo>
                  <a:pt x="261747" y="93980"/>
                </a:lnTo>
                <a:lnTo>
                  <a:pt x="263969" y="95250"/>
                </a:lnTo>
                <a:lnTo>
                  <a:pt x="266179" y="99060"/>
                </a:lnTo>
                <a:lnTo>
                  <a:pt x="270611" y="100330"/>
                </a:lnTo>
                <a:lnTo>
                  <a:pt x="275069" y="106680"/>
                </a:lnTo>
                <a:lnTo>
                  <a:pt x="283921" y="106680"/>
                </a:lnTo>
                <a:lnTo>
                  <a:pt x="292811" y="114300"/>
                </a:lnTo>
                <a:lnTo>
                  <a:pt x="292811" y="115569"/>
                </a:lnTo>
                <a:lnTo>
                  <a:pt x="295033" y="116839"/>
                </a:lnTo>
                <a:lnTo>
                  <a:pt x="297243" y="116839"/>
                </a:lnTo>
                <a:lnTo>
                  <a:pt x="301675" y="120650"/>
                </a:lnTo>
                <a:lnTo>
                  <a:pt x="301675" y="123189"/>
                </a:lnTo>
                <a:lnTo>
                  <a:pt x="299453" y="123189"/>
                </a:lnTo>
                <a:lnTo>
                  <a:pt x="299453" y="124460"/>
                </a:lnTo>
                <a:lnTo>
                  <a:pt x="295033" y="127000"/>
                </a:lnTo>
                <a:lnTo>
                  <a:pt x="290601" y="130810"/>
                </a:lnTo>
                <a:lnTo>
                  <a:pt x="290601" y="139700"/>
                </a:lnTo>
                <a:lnTo>
                  <a:pt x="288353" y="143510"/>
                </a:lnTo>
                <a:lnTo>
                  <a:pt x="288353" y="144780"/>
                </a:lnTo>
                <a:lnTo>
                  <a:pt x="286143" y="148589"/>
                </a:lnTo>
                <a:lnTo>
                  <a:pt x="286143" y="156210"/>
                </a:lnTo>
                <a:lnTo>
                  <a:pt x="292811" y="157480"/>
                </a:lnTo>
                <a:lnTo>
                  <a:pt x="297243" y="157480"/>
                </a:lnTo>
                <a:lnTo>
                  <a:pt x="297243" y="160019"/>
                </a:lnTo>
                <a:lnTo>
                  <a:pt x="299453" y="160019"/>
                </a:lnTo>
                <a:lnTo>
                  <a:pt x="303885" y="163830"/>
                </a:lnTo>
                <a:lnTo>
                  <a:pt x="308343" y="165100"/>
                </a:lnTo>
                <a:lnTo>
                  <a:pt x="312775" y="165100"/>
                </a:lnTo>
                <a:lnTo>
                  <a:pt x="314985" y="167639"/>
                </a:lnTo>
                <a:lnTo>
                  <a:pt x="319417" y="167639"/>
                </a:lnTo>
                <a:lnTo>
                  <a:pt x="319417" y="168910"/>
                </a:lnTo>
                <a:lnTo>
                  <a:pt x="321627" y="175260"/>
                </a:lnTo>
                <a:lnTo>
                  <a:pt x="337159" y="177800"/>
                </a:lnTo>
                <a:close/>
              </a:path>
              <a:path w="683259" h="600710">
                <a:moveTo>
                  <a:pt x="268389" y="62230"/>
                </a:moveTo>
                <a:lnTo>
                  <a:pt x="261747" y="62230"/>
                </a:lnTo>
                <a:lnTo>
                  <a:pt x="255079" y="58419"/>
                </a:lnTo>
                <a:lnTo>
                  <a:pt x="268395" y="58419"/>
                </a:lnTo>
                <a:lnTo>
                  <a:pt x="270611" y="59689"/>
                </a:lnTo>
                <a:lnTo>
                  <a:pt x="268389" y="59689"/>
                </a:lnTo>
                <a:lnTo>
                  <a:pt x="268389" y="62230"/>
                </a:lnTo>
                <a:close/>
              </a:path>
              <a:path w="683259" h="600710">
                <a:moveTo>
                  <a:pt x="663244" y="151130"/>
                </a:moveTo>
                <a:lnTo>
                  <a:pt x="649960" y="151130"/>
                </a:lnTo>
                <a:lnTo>
                  <a:pt x="654392" y="147319"/>
                </a:lnTo>
                <a:lnTo>
                  <a:pt x="656602" y="147319"/>
                </a:lnTo>
                <a:lnTo>
                  <a:pt x="658812" y="144780"/>
                </a:lnTo>
                <a:lnTo>
                  <a:pt x="661034" y="144780"/>
                </a:lnTo>
                <a:lnTo>
                  <a:pt x="661034" y="147319"/>
                </a:lnTo>
                <a:lnTo>
                  <a:pt x="663244" y="151130"/>
                </a:lnTo>
                <a:close/>
              </a:path>
              <a:path w="683259" h="600710">
                <a:moveTo>
                  <a:pt x="672134" y="161289"/>
                </a:moveTo>
                <a:lnTo>
                  <a:pt x="605586" y="161289"/>
                </a:lnTo>
                <a:lnTo>
                  <a:pt x="618896" y="151130"/>
                </a:lnTo>
                <a:lnTo>
                  <a:pt x="623328" y="148589"/>
                </a:lnTo>
                <a:lnTo>
                  <a:pt x="629970" y="147319"/>
                </a:lnTo>
                <a:lnTo>
                  <a:pt x="634428" y="147319"/>
                </a:lnTo>
                <a:lnTo>
                  <a:pt x="641070" y="148589"/>
                </a:lnTo>
                <a:lnTo>
                  <a:pt x="645502" y="148589"/>
                </a:lnTo>
                <a:lnTo>
                  <a:pt x="649960" y="151130"/>
                </a:lnTo>
                <a:lnTo>
                  <a:pt x="663244" y="151130"/>
                </a:lnTo>
                <a:lnTo>
                  <a:pt x="665454" y="152400"/>
                </a:lnTo>
                <a:lnTo>
                  <a:pt x="667702" y="154939"/>
                </a:lnTo>
                <a:lnTo>
                  <a:pt x="669925" y="156210"/>
                </a:lnTo>
                <a:lnTo>
                  <a:pt x="669925" y="160019"/>
                </a:lnTo>
                <a:lnTo>
                  <a:pt x="672134" y="160019"/>
                </a:lnTo>
                <a:lnTo>
                  <a:pt x="672134" y="161289"/>
                </a:lnTo>
                <a:close/>
              </a:path>
              <a:path w="683259" h="600710">
                <a:moveTo>
                  <a:pt x="632218" y="204469"/>
                </a:moveTo>
                <a:lnTo>
                  <a:pt x="563422" y="204469"/>
                </a:lnTo>
                <a:lnTo>
                  <a:pt x="570090" y="201930"/>
                </a:lnTo>
                <a:lnTo>
                  <a:pt x="574522" y="194310"/>
                </a:lnTo>
                <a:lnTo>
                  <a:pt x="574522" y="185419"/>
                </a:lnTo>
                <a:lnTo>
                  <a:pt x="572312" y="184150"/>
                </a:lnTo>
                <a:lnTo>
                  <a:pt x="572312" y="180339"/>
                </a:lnTo>
                <a:lnTo>
                  <a:pt x="574522" y="180339"/>
                </a:lnTo>
                <a:lnTo>
                  <a:pt x="574522" y="177800"/>
                </a:lnTo>
                <a:lnTo>
                  <a:pt x="583412" y="177800"/>
                </a:lnTo>
                <a:lnTo>
                  <a:pt x="585622" y="175260"/>
                </a:lnTo>
                <a:lnTo>
                  <a:pt x="590054" y="171450"/>
                </a:lnTo>
                <a:lnTo>
                  <a:pt x="596696" y="165100"/>
                </a:lnTo>
                <a:lnTo>
                  <a:pt x="596696" y="163830"/>
                </a:lnTo>
                <a:lnTo>
                  <a:pt x="598944" y="161289"/>
                </a:lnTo>
                <a:lnTo>
                  <a:pt x="598944" y="160019"/>
                </a:lnTo>
                <a:lnTo>
                  <a:pt x="605586" y="161289"/>
                </a:lnTo>
                <a:lnTo>
                  <a:pt x="672134" y="161289"/>
                </a:lnTo>
                <a:lnTo>
                  <a:pt x="674344" y="163830"/>
                </a:lnTo>
                <a:lnTo>
                  <a:pt x="676567" y="163830"/>
                </a:lnTo>
                <a:lnTo>
                  <a:pt x="678776" y="165100"/>
                </a:lnTo>
                <a:lnTo>
                  <a:pt x="674344" y="165100"/>
                </a:lnTo>
                <a:lnTo>
                  <a:pt x="683234" y="167639"/>
                </a:lnTo>
                <a:lnTo>
                  <a:pt x="683234" y="168910"/>
                </a:lnTo>
                <a:lnTo>
                  <a:pt x="680986" y="168910"/>
                </a:lnTo>
                <a:lnTo>
                  <a:pt x="680986" y="171450"/>
                </a:lnTo>
                <a:lnTo>
                  <a:pt x="678776" y="171450"/>
                </a:lnTo>
                <a:lnTo>
                  <a:pt x="676567" y="172719"/>
                </a:lnTo>
                <a:lnTo>
                  <a:pt x="676567" y="181610"/>
                </a:lnTo>
                <a:lnTo>
                  <a:pt x="665454" y="181610"/>
                </a:lnTo>
                <a:lnTo>
                  <a:pt x="654392" y="189230"/>
                </a:lnTo>
                <a:lnTo>
                  <a:pt x="649960" y="191769"/>
                </a:lnTo>
                <a:lnTo>
                  <a:pt x="649960" y="193039"/>
                </a:lnTo>
                <a:lnTo>
                  <a:pt x="647712" y="194310"/>
                </a:lnTo>
                <a:lnTo>
                  <a:pt x="645502" y="194310"/>
                </a:lnTo>
                <a:lnTo>
                  <a:pt x="632218" y="201930"/>
                </a:lnTo>
                <a:lnTo>
                  <a:pt x="632218" y="204469"/>
                </a:lnTo>
                <a:close/>
              </a:path>
              <a:path w="683259" h="600710">
                <a:moveTo>
                  <a:pt x="480631" y="209550"/>
                </a:moveTo>
                <a:lnTo>
                  <a:pt x="456053" y="209550"/>
                </a:lnTo>
                <a:lnTo>
                  <a:pt x="465269" y="208280"/>
                </a:lnTo>
                <a:lnTo>
                  <a:pt x="473663" y="207010"/>
                </a:lnTo>
                <a:lnTo>
                  <a:pt x="479158" y="204469"/>
                </a:lnTo>
                <a:lnTo>
                  <a:pt x="485800" y="198119"/>
                </a:lnTo>
                <a:lnTo>
                  <a:pt x="483577" y="191769"/>
                </a:lnTo>
                <a:lnTo>
                  <a:pt x="483577" y="184150"/>
                </a:lnTo>
                <a:lnTo>
                  <a:pt x="481368" y="181610"/>
                </a:lnTo>
                <a:lnTo>
                  <a:pt x="481368" y="177800"/>
                </a:lnTo>
                <a:lnTo>
                  <a:pt x="483577" y="177800"/>
                </a:lnTo>
                <a:lnTo>
                  <a:pt x="483577" y="176530"/>
                </a:lnTo>
                <a:lnTo>
                  <a:pt x="485800" y="175260"/>
                </a:lnTo>
                <a:lnTo>
                  <a:pt x="488010" y="175260"/>
                </a:lnTo>
                <a:lnTo>
                  <a:pt x="490220" y="172719"/>
                </a:lnTo>
                <a:lnTo>
                  <a:pt x="490220" y="175260"/>
                </a:lnTo>
                <a:lnTo>
                  <a:pt x="492442" y="176530"/>
                </a:lnTo>
                <a:lnTo>
                  <a:pt x="492442" y="177800"/>
                </a:lnTo>
                <a:lnTo>
                  <a:pt x="490220" y="180339"/>
                </a:lnTo>
                <a:lnTo>
                  <a:pt x="490220" y="185419"/>
                </a:lnTo>
                <a:lnTo>
                  <a:pt x="492442" y="187960"/>
                </a:lnTo>
                <a:lnTo>
                  <a:pt x="492442" y="191769"/>
                </a:lnTo>
                <a:lnTo>
                  <a:pt x="496900" y="196850"/>
                </a:lnTo>
                <a:lnTo>
                  <a:pt x="501332" y="196850"/>
                </a:lnTo>
                <a:lnTo>
                  <a:pt x="501332" y="198119"/>
                </a:lnTo>
                <a:lnTo>
                  <a:pt x="507974" y="198119"/>
                </a:lnTo>
                <a:lnTo>
                  <a:pt x="510184" y="200660"/>
                </a:lnTo>
                <a:lnTo>
                  <a:pt x="516851" y="201930"/>
                </a:lnTo>
                <a:lnTo>
                  <a:pt x="536816" y="201930"/>
                </a:lnTo>
                <a:lnTo>
                  <a:pt x="539026" y="204469"/>
                </a:lnTo>
                <a:lnTo>
                  <a:pt x="632218" y="204469"/>
                </a:lnTo>
                <a:lnTo>
                  <a:pt x="632218" y="205739"/>
                </a:lnTo>
                <a:lnTo>
                  <a:pt x="485800" y="205739"/>
                </a:lnTo>
                <a:lnTo>
                  <a:pt x="481368" y="208280"/>
                </a:lnTo>
                <a:lnTo>
                  <a:pt x="480631" y="209550"/>
                </a:lnTo>
                <a:close/>
              </a:path>
              <a:path w="683259" h="600710">
                <a:moveTo>
                  <a:pt x="48780" y="177800"/>
                </a:moveTo>
                <a:lnTo>
                  <a:pt x="46570" y="177800"/>
                </a:lnTo>
                <a:lnTo>
                  <a:pt x="46570" y="176530"/>
                </a:lnTo>
                <a:lnTo>
                  <a:pt x="48780" y="176530"/>
                </a:lnTo>
                <a:lnTo>
                  <a:pt x="48780" y="177800"/>
                </a:lnTo>
                <a:close/>
              </a:path>
              <a:path w="683259" h="600710">
                <a:moveTo>
                  <a:pt x="343839" y="180339"/>
                </a:moveTo>
                <a:lnTo>
                  <a:pt x="64312" y="180339"/>
                </a:lnTo>
                <a:lnTo>
                  <a:pt x="66522" y="177800"/>
                </a:lnTo>
                <a:lnTo>
                  <a:pt x="66522" y="176530"/>
                </a:lnTo>
                <a:lnTo>
                  <a:pt x="75412" y="176530"/>
                </a:lnTo>
                <a:lnTo>
                  <a:pt x="77622" y="177800"/>
                </a:lnTo>
                <a:lnTo>
                  <a:pt x="343839" y="177800"/>
                </a:lnTo>
                <a:lnTo>
                  <a:pt x="343839" y="180339"/>
                </a:lnTo>
                <a:close/>
              </a:path>
              <a:path w="683259" h="600710">
                <a:moveTo>
                  <a:pt x="482939" y="257810"/>
                </a:moveTo>
                <a:lnTo>
                  <a:pt x="53238" y="257810"/>
                </a:lnTo>
                <a:lnTo>
                  <a:pt x="59880" y="255269"/>
                </a:lnTo>
                <a:lnTo>
                  <a:pt x="64312" y="250189"/>
                </a:lnTo>
                <a:lnTo>
                  <a:pt x="50990" y="222250"/>
                </a:lnTo>
                <a:lnTo>
                  <a:pt x="44348" y="214630"/>
                </a:lnTo>
                <a:lnTo>
                  <a:pt x="46570" y="208280"/>
                </a:lnTo>
                <a:lnTo>
                  <a:pt x="46570" y="201930"/>
                </a:lnTo>
                <a:lnTo>
                  <a:pt x="39928" y="198119"/>
                </a:lnTo>
                <a:lnTo>
                  <a:pt x="35496" y="196850"/>
                </a:lnTo>
                <a:lnTo>
                  <a:pt x="33248" y="194310"/>
                </a:lnTo>
                <a:lnTo>
                  <a:pt x="31038" y="194310"/>
                </a:lnTo>
                <a:lnTo>
                  <a:pt x="31038" y="191769"/>
                </a:lnTo>
                <a:lnTo>
                  <a:pt x="35496" y="185419"/>
                </a:lnTo>
                <a:lnTo>
                  <a:pt x="44348" y="177800"/>
                </a:lnTo>
                <a:lnTo>
                  <a:pt x="50990" y="177800"/>
                </a:lnTo>
                <a:lnTo>
                  <a:pt x="53238" y="180339"/>
                </a:lnTo>
                <a:lnTo>
                  <a:pt x="346049" y="180339"/>
                </a:lnTo>
                <a:lnTo>
                  <a:pt x="350481" y="181610"/>
                </a:lnTo>
                <a:lnTo>
                  <a:pt x="357124" y="185419"/>
                </a:lnTo>
                <a:lnTo>
                  <a:pt x="359371" y="187960"/>
                </a:lnTo>
                <a:lnTo>
                  <a:pt x="361581" y="187960"/>
                </a:lnTo>
                <a:lnTo>
                  <a:pt x="363791" y="191769"/>
                </a:lnTo>
                <a:lnTo>
                  <a:pt x="394855" y="191769"/>
                </a:lnTo>
                <a:lnTo>
                  <a:pt x="397065" y="193039"/>
                </a:lnTo>
                <a:lnTo>
                  <a:pt x="397065" y="198119"/>
                </a:lnTo>
                <a:lnTo>
                  <a:pt x="405930" y="200660"/>
                </a:lnTo>
                <a:lnTo>
                  <a:pt x="417029" y="201930"/>
                </a:lnTo>
                <a:lnTo>
                  <a:pt x="421462" y="204469"/>
                </a:lnTo>
                <a:lnTo>
                  <a:pt x="428129" y="205739"/>
                </a:lnTo>
                <a:lnTo>
                  <a:pt x="430352" y="205739"/>
                </a:lnTo>
                <a:lnTo>
                  <a:pt x="432562" y="208280"/>
                </a:lnTo>
                <a:lnTo>
                  <a:pt x="434771" y="209550"/>
                </a:lnTo>
                <a:lnTo>
                  <a:pt x="480631" y="209550"/>
                </a:lnTo>
                <a:lnTo>
                  <a:pt x="479158" y="212089"/>
                </a:lnTo>
                <a:lnTo>
                  <a:pt x="476910" y="213360"/>
                </a:lnTo>
                <a:lnTo>
                  <a:pt x="476910" y="218439"/>
                </a:lnTo>
                <a:lnTo>
                  <a:pt x="479158" y="222250"/>
                </a:lnTo>
                <a:lnTo>
                  <a:pt x="483577" y="226060"/>
                </a:lnTo>
                <a:lnTo>
                  <a:pt x="488010" y="228600"/>
                </a:lnTo>
                <a:lnTo>
                  <a:pt x="490220" y="228600"/>
                </a:lnTo>
                <a:lnTo>
                  <a:pt x="494652" y="229869"/>
                </a:lnTo>
                <a:lnTo>
                  <a:pt x="494652" y="232410"/>
                </a:lnTo>
                <a:lnTo>
                  <a:pt x="490220" y="232410"/>
                </a:lnTo>
                <a:lnTo>
                  <a:pt x="488010" y="233680"/>
                </a:lnTo>
                <a:lnTo>
                  <a:pt x="483577" y="233680"/>
                </a:lnTo>
                <a:lnTo>
                  <a:pt x="481368" y="238760"/>
                </a:lnTo>
                <a:lnTo>
                  <a:pt x="480850" y="246380"/>
                </a:lnTo>
                <a:lnTo>
                  <a:pt x="482198" y="255269"/>
                </a:lnTo>
                <a:lnTo>
                  <a:pt x="482939" y="257810"/>
                </a:lnTo>
                <a:close/>
              </a:path>
              <a:path w="683259" h="600710">
                <a:moveTo>
                  <a:pt x="677515" y="184335"/>
                </a:moveTo>
                <a:lnTo>
                  <a:pt x="674344" y="181610"/>
                </a:lnTo>
                <a:lnTo>
                  <a:pt x="676567" y="181610"/>
                </a:lnTo>
                <a:lnTo>
                  <a:pt x="677515" y="184335"/>
                </a:lnTo>
                <a:close/>
              </a:path>
              <a:path w="683259" h="600710">
                <a:moveTo>
                  <a:pt x="678776" y="187960"/>
                </a:moveTo>
                <a:lnTo>
                  <a:pt x="677515" y="184335"/>
                </a:lnTo>
                <a:lnTo>
                  <a:pt x="678776" y="185419"/>
                </a:lnTo>
                <a:lnTo>
                  <a:pt x="678776" y="187960"/>
                </a:lnTo>
                <a:close/>
              </a:path>
              <a:path w="683259" h="600710">
                <a:moveTo>
                  <a:pt x="394855" y="191769"/>
                </a:moveTo>
                <a:lnTo>
                  <a:pt x="363791" y="191769"/>
                </a:lnTo>
                <a:lnTo>
                  <a:pt x="372656" y="189230"/>
                </a:lnTo>
                <a:lnTo>
                  <a:pt x="379323" y="187960"/>
                </a:lnTo>
                <a:lnTo>
                  <a:pt x="381546" y="185419"/>
                </a:lnTo>
                <a:lnTo>
                  <a:pt x="390398" y="185419"/>
                </a:lnTo>
                <a:lnTo>
                  <a:pt x="394855" y="191769"/>
                </a:lnTo>
                <a:close/>
              </a:path>
              <a:path w="683259" h="600710">
                <a:moveTo>
                  <a:pt x="505752" y="198119"/>
                </a:moveTo>
                <a:lnTo>
                  <a:pt x="503542" y="198119"/>
                </a:lnTo>
                <a:lnTo>
                  <a:pt x="503542" y="196850"/>
                </a:lnTo>
                <a:lnTo>
                  <a:pt x="505752" y="198119"/>
                </a:lnTo>
                <a:close/>
              </a:path>
              <a:path w="683259" h="600710">
                <a:moveTo>
                  <a:pt x="527926" y="201930"/>
                </a:moveTo>
                <a:lnTo>
                  <a:pt x="516851" y="201930"/>
                </a:lnTo>
                <a:lnTo>
                  <a:pt x="521284" y="200660"/>
                </a:lnTo>
                <a:lnTo>
                  <a:pt x="525716" y="200660"/>
                </a:lnTo>
                <a:lnTo>
                  <a:pt x="527926" y="201930"/>
                </a:lnTo>
                <a:close/>
              </a:path>
              <a:path w="683259" h="600710">
                <a:moveTo>
                  <a:pt x="563422" y="204469"/>
                </a:moveTo>
                <a:lnTo>
                  <a:pt x="539026" y="204469"/>
                </a:lnTo>
                <a:lnTo>
                  <a:pt x="539026" y="201930"/>
                </a:lnTo>
                <a:lnTo>
                  <a:pt x="556780" y="201930"/>
                </a:lnTo>
                <a:lnTo>
                  <a:pt x="563422" y="204469"/>
                </a:lnTo>
                <a:close/>
              </a:path>
              <a:path w="683259" h="600710">
                <a:moveTo>
                  <a:pt x="532383" y="232410"/>
                </a:moveTo>
                <a:lnTo>
                  <a:pt x="525716" y="226060"/>
                </a:lnTo>
                <a:lnTo>
                  <a:pt x="525716" y="224789"/>
                </a:lnTo>
                <a:lnTo>
                  <a:pt x="524123" y="218439"/>
                </a:lnTo>
                <a:lnTo>
                  <a:pt x="519620" y="213360"/>
                </a:lnTo>
                <a:lnTo>
                  <a:pt x="512622" y="210819"/>
                </a:lnTo>
                <a:lnTo>
                  <a:pt x="503542" y="209550"/>
                </a:lnTo>
                <a:lnTo>
                  <a:pt x="499109" y="209550"/>
                </a:lnTo>
                <a:lnTo>
                  <a:pt x="494652" y="205739"/>
                </a:lnTo>
                <a:lnTo>
                  <a:pt x="632218" y="205739"/>
                </a:lnTo>
                <a:lnTo>
                  <a:pt x="632218" y="214630"/>
                </a:lnTo>
                <a:lnTo>
                  <a:pt x="629970" y="218439"/>
                </a:lnTo>
                <a:lnTo>
                  <a:pt x="629970" y="222250"/>
                </a:lnTo>
                <a:lnTo>
                  <a:pt x="627760" y="228600"/>
                </a:lnTo>
                <a:lnTo>
                  <a:pt x="626283" y="229869"/>
                </a:lnTo>
                <a:lnTo>
                  <a:pt x="545134" y="229869"/>
                </a:lnTo>
                <a:lnTo>
                  <a:pt x="537511" y="231139"/>
                </a:lnTo>
                <a:lnTo>
                  <a:pt x="532383" y="232410"/>
                </a:lnTo>
                <a:close/>
              </a:path>
              <a:path w="683259" h="600710">
                <a:moveTo>
                  <a:pt x="558990" y="278130"/>
                </a:moveTo>
                <a:lnTo>
                  <a:pt x="556780" y="278130"/>
                </a:lnTo>
                <a:lnTo>
                  <a:pt x="556780" y="265430"/>
                </a:lnTo>
                <a:lnTo>
                  <a:pt x="558990" y="262889"/>
                </a:lnTo>
                <a:lnTo>
                  <a:pt x="568426" y="260350"/>
                </a:lnTo>
                <a:lnTo>
                  <a:pt x="576197" y="252730"/>
                </a:lnTo>
                <a:lnTo>
                  <a:pt x="581470" y="245110"/>
                </a:lnTo>
                <a:lnTo>
                  <a:pt x="583412" y="238760"/>
                </a:lnTo>
                <a:lnTo>
                  <a:pt x="583412" y="229869"/>
                </a:lnTo>
                <a:lnTo>
                  <a:pt x="626283" y="229869"/>
                </a:lnTo>
                <a:lnTo>
                  <a:pt x="623328" y="232410"/>
                </a:lnTo>
                <a:lnTo>
                  <a:pt x="625538" y="237489"/>
                </a:lnTo>
                <a:lnTo>
                  <a:pt x="625538" y="241300"/>
                </a:lnTo>
                <a:lnTo>
                  <a:pt x="621118" y="252730"/>
                </a:lnTo>
                <a:lnTo>
                  <a:pt x="616686" y="257810"/>
                </a:lnTo>
                <a:lnTo>
                  <a:pt x="596696" y="257810"/>
                </a:lnTo>
                <a:lnTo>
                  <a:pt x="595029" y="261619"/>
                </a:lnTo>
                <a:lnTo>
                  <a:pt x="572312" y="261619"/>
                </a:lnTo>
                <a:lnTo>
                  <a:pt x="567880" y="266700"/>
                </a:lnTo>
                <a:lnTo>
                  <a:pt x="565670" y="270510"/>
                </a:lnTo>
                <a:lnTo>
                  <a:pt x="565670" y="273050"/>
                </a:lnTo>
                <a:lnTo>
                  <a:pt x="563422" y="274319"/>
                </a:lnTo>
                <a:lnTo>
                  <a:pt x="558990" y="278130"/>
                </a:lnTo>
                <a:close/>
              </a:path>
              <a:path w="683259" h="600710">
                <a:moveTo>
                  <a:pt x="24396" y="283210"/>
                </a:moveTo>
                <a:lnTo>
                  <a:pt x="19964" y="281939"/>
                </a:lnTo>
                <a:lnTo>
                  <a:pt x="13284" y="279400"/>
                </a:lnTo>
                <a:lnTo>
                  <a:pt x="4432" y="273050"/>
                </a:lnTo>
                <a:lnTo>
                  <a:pt x="4432" y="270510"/>
                </a:lnTo>
                <a:lnTo>
                  <a:pt x="0" y="266700"/>
                </a:lnTo>
                <a:lnTo>
                  <a:pt x="2222" y="266700"/>
                </a:lnTo>
                <a:lnTo>
                  <a:pt x="2222" y="265430"/>
                </a:lnTo>
                <a:lnTo>
                  <a:pt x="4432" y="262889"/>
                </a:lnTo>
                <a:lnTo>
                  <a:pt x="8864" y="255269"/>
                </a:lnTo>
                <a:lnTo>
                  <a:pt x="17754" y="255269"/>
                </a:lnTo>
                <a:lnTo>
                  <a:pt x="17754" y="257810"/>
                </a:lnTo>
                <a:lnTo>
                  <a:pt x="482939" y="257810"/>
                </a:lnTo>
                <a:lnTo>
                  <a:pt x="484791" y="264160"/>
                </a:lnTo>
                <a:lnTo>
                  <a:pt x="488010" y="273050"/>
                </a:lnTo>
                <a:lnTo>
                  <a:pt x="488010" y="275589"/>
                </a:lnTo>
                <a:lnTo>
                  <a:pt x="490220" y="275589"/>
                </a:lnTo>
                <a:lnTo>
                  <a:pt x="490220" y="279400"/>
                </a:lnTo>
                <a:lnTo>
                  <a:pt x="37706" y="279400"/>
                </a:lnTo>
                <a:lnTo>
                  <a:pt x="35496" y="281939"/>
                </a:lnTo>
                <a:lnTo>
                  <a:pt x="31038" y="281939"/>
                </a:lnTo>
                <a:lnTo>
                  <a:pt x="24396" y="283210"/>
                </a:lnTo>
                <a:close/>
              </a:path>
              <a:path w="683259" h="600710">
                <a:moveTo>
                  <a:pt x="53238" y="257810"/>
                </a:moveTo>
                <a:lnTo>
                  <a:pt x="33248" y="257810"/>
                </a:lnTo>
                <a:lnTo>
                  <a:pt x="35496" y="255269"/>
                </a:lnTo>
                <a:lnTo>
                  <a:pt x="42138" y="255269"/>
                </a:lnTo>
                <a:lnTo>
                  <a:pt x="53238" y="257810"/>
                </a:lnTo>
                <a:close/>
              </a:path>
              <a:path w="683259" h="600710">
                <a:moveTo>
                  <a:pt x="616686" y="259080"/>
                </a:moveTo>
                <a:lnTo>
                  <a:pt x="607796" y="259080"/>
                </a:lnTo>
                <a:lnTo>
                  <a:pt x="603364" y="257810"/>
                </a:lnTo>
                <a:lnTo>
                  <a:pt x="616686" y="257810"/>
                </a:lnTo>
                <a:lnTo>
                  <a:pt x="616686" y="259080"/>
                </a:lnTo>
                <a:close/>
              </a:path>
              <a:path w="683259" h="600710">
                <a:moveTo>
                  <a:pt x="587832" y="298450"/>
                </a:moveTo>
                <a:lnTo>
                  <a:pt x="587832" y="289560"/>
                </a:lnTo>
                <a:lnTo>
                  <a:pt x="584860" y="275589"/>
                </a:lnTo>
                <a:lnTo>
                  <a:pt x="582296" y="267969"/>
                </a:lnTo>
                <a:lnTo>
                  <a:pt x="579725" y="262889"/>
                </a:lnTo>
                <a:lnTo>
                  <a:pt x="576732" y="261619"/>
                </a:lnTo>
                <a:lnTo>
                  <a:pt x="595029" y="261619"/>
                </a:lnTo>
                <a:lnTo>
                  <a:pt x="594474" y="262889"/>
                </a:lnTo>
                <a:lnTo>
                  <a:pt x="594474" y="278130"/>
                </a:lnTo>
                <a:lnTo>
                  <a:pt x="592264" y="279400"/>
                </a:lnTo>
                <a:lnTo>
                  <a:pt x="590054" y="283210"/>
                </a:lnTo>
                <a:lnTo>
                  <a:pt x="590054" y="295910"/>
                </a:lnTo>
                <a:lnTo>
                  <a:pt x="587832" y="298450"/>
                </a:lnTo>
                <a:close/>
              </a:path>
              <a:path w="683259" h="600710">
                <a:moveTo>
                  <a:pt x="62102" y="330200"/>
                </a:moveTo>
                <a:lnTo>
                  <a:pt x="51384" y="326389"/>
                </a:lnTo>
                <a:lnTo>
                  <a:pt x="37971" y="317500"/>
                </a:lnTo>
                <a:lnTo>
                  <a:pt x="24975" y="307339"/>
                </a:lnTo>
                <a:lnTo>
                  <a:pt x="15506" y="298450"/>
                </a:lnTo>
                <a:lnTo>
                  <a:pt x="19964" y="298450"/>
                </a:lnTo>
                <a:lnTo>
                  <a:pt x="30071" y="297180"/>
                </a:lnTo>
                <a:lnTo>
                  <a:pt x="39354" y="295910"/>
                </a:lnTo>
                <a:lnTo>
                  <a:pt x="46146" y="292100"/>
                </a:lnTo>
                <a:lnTo>
                  <a:pt x="48780" y="287019"/>
                </a:lnTo>
                <a:lnTo>
                  <a:pt x="48780" y="281939"/>
                </a:lnTo>
                <a:lnTo>
                  <a:pt x="46570" y="279400"/>
                </a:lnTo>
                <a:lnTo>
                  <a:pt x="490220" y="279400"/>
                </a:lnTo>
                <a:lnTo>
                  <a:pt x="490220" y="281939"/>
                </a:lnTo>
                <a:lnTo>
                  <a:pt x="492442" y="281939"/>
                </a:lnTo>
                <a:lnTo>
                  <a:pt x="492442" y="289560"/>
                </a:lnTo>
                <a:lnTo>
                  <a:pt x="494652" y="290830"/>
                </a:lnTo>
                <a:lnTo>
                  <a:pt x="494652" y="295910"/>
                </a:lnTo>
                <a:lnTo>
                  <a:pt x="90944" y="295910"/>
                </a:lnTo>
                <a:lnTo>
                  <a:pt x="84264" y="302260"/>
                </a:lnTo>
                <a:lnTo>
                  <a:pt x="84264" y="306069"/>
                </a:lnTo>
                <a:lnTo>
                  <a:pt x="82054" y="309880"/>
                </a:lnTo>
                <a:lnTo>
                  <a:pt x="86512" y="312419"/>
                </a:lnTo>
                <a:lnTo>
                  <a:pt x="83621" y="317500"/>
                </a:lnTo>
                <a:lnTo>
                  <a:pt x="78455" y="322580"/>
                </a:lnTo>
                <a:lnTo>
                  <a:pt x="71215" y="326389"/>
                </a:lnTo>
                <a:lnTo>
                  <a:pt x="62102" y="330200"/>
                </a:lnTo>
                <a:close/>
              </a:path>
              <a:path w="683259" h="600710">
                <a:moveTo>
                  <a:pt x="224053" y="600709"/>
                </a:moveTo>
                <a:lnTo>
                  <a:pt x="217373" y="600709"/>
                </a:lnTo>
                <a:lnTo>
                  <a:pt x="212038" y="595630"/>
                </a:lnTo>
                <a:lnTo>
                  <a:pt x="204623" y="586740"/>
                </a:lnTo>
                <a:lnTo>
                  <a:pt x="198040" y="576580"/>
                </a:lnTo>
                <a:lnTo>
                  <a:pt x="195199" y="566419"/>
                </a:lnTo>
                <a:lnTo>
                  <a:pt x="192322" y="553719"/>
                </a:lnTo>
                <a:lnTo>
                  <a:pt x="185493" y="539750"/>
                </a:lnTo>
                <a:lnTo>
                  <a:pt x="177411" y="528319"/>
                </a:lnTo>
                <a:lnTo>
                  <a:pt x="170776" y="521969"/>
                </a:lnTo>
                <a:lnTo>
                  <a:pt x="168772" y="518159"/>
                </a:lnTo>
                <a:lnTo>
                  <a:pt x="163929" y="505459"/>
                </a:lnTo>
                <a:lnTo>
                  <a:pt x="161925" y="497840"/>
                </a:lnTo>
                <a:lnTo>
                  <a:pt x="154987" y="482600"/>
                </a:lnTo>
                <a:lnTo>
                  <a:pt x="150998" y="474980"/>
                </a:lnTo>
                <a:lnTo>
                  <a:pt x="146392" y="468630"/>
                </a:lnTo>
                <a:lnTo>
                  <a:pt x="139504" y="454659"/>
                </a:lnTo>
                <a:lnTo>
                  <a:pt x="132815" y="439419"/>
                </a:lnTo>
                <a:lnTo>
                  <a:pt x="127370" y="425450"/>
                </a:lnTo>
                <a:lnTo>
                  <a:pt x="124218" y="412750"/>
                </a:lnTo>
                <a:lnTo>
                  <a:pt x="117551" y="389889"/>
                </a:lnTo>
                <a:lnTo>
                  <a:pt x="113118" y="379730"/>
                </a:lnTo>
                <a:lnTo>
                  <a:pt x="113118" y="372110"/>
                </a:lnTo>
                <a:lnTo>
                  <a:pt x="110909" y="368300"/>
                </a:lnTo>
                <a:lnTo>
                  <a:pt x="110909" y="364489"/>
                </a:lnTo>
                <a:lnTo>
                  <a:pt x="106476" y="346710"/>
                </a:lnTo>
                <a:lnTo>
                  <a:pt x="108686" y="342900"/>
                </a:lnTo>
                <a:lnTo>
                  <a:pt x="110523" y="335280"/>
                </a:lnTo>
                <a:lnTo>
                  <a:pt x="111734" y="328930"/>
                </a:lnTo>
                <a:lnTo>
                  <a:pt x="110869" y="323850"/>
                </a:lnTo>
                <a:lnTo>
                  <a:pt x="106476" y="318769"/>
                </a:lnTo>
                <a:lnTo>
                  <a:pt x="104266" y="318769"/>
                </a:lnTo>
                <a:lnTo>
                  <a:pt x="104266" y="298450"/>
                </a:lnTo>
                <a:lnTo>
                  <a:pt x="99796" y="295910"/>
                </a:lnTo>
                <a:lnTo>
                  <a:pt x="494652" y="295910"/>
                </a:lnTo>
                <a:lnTo>
                  <a:pt x="494652" y="302260"/>
                </a:lnTo>
                <a:lnTo>
                  <a:pt x="496900" y="302260"/>
                </a:lnTo>
                <a:lnTo>
                  <a:pt x="496900" y="306069"/>
                </a:lnTo>
                <a:lnTo>
                  <a:pt x="487342" y="306069"/>
                </a:lnTo>
                <a:lnTo>
                  <a:pt x="471095" y="308610"/>
                </a:lnTo>
                <a:lnTo>
                  <a:pt x="454431" y="313689"/>
                </a:lnTo>
                <a:lnTo>
                  <a:pt x="445871" y="322580"/>
                </a:lnTo>
                <a:lnTo>
                  <a:pt x="445871" y="323850"/>
                </a:lnTo>
                <a:lnTo>
                  <a:pt x="443636" y="326389"/>
                </a:lnTo>
                <a:lnTo>
                  <a:pt x="443636" y="336550"/>
                </a:lnTo>
                <a:lnTo>
                  <a:pt x="434771" y="344169"/>
                </a:lnTo>
                <a:lnTo>
                  <a:pt x="428129" y="346710"/>
                </a:lnTo>
                <a:lnTo>
                  <a:pt x="423672" y="350519"/>
                </a:lnTo>
                <a:lnTo>
                  <a:pt x="391822" y="370839"/>
                </a:lnTo>
                <a:lnTo>
                  <a:pt x="381249" y="381000"/>
                </a:lnTo>
                <a:lnTo>
                  <a:pt x="370268" y="389889"/>
                </a:lnTo>
                <a:lnTo>
                  <a:pt x="361581" y="396239"/>
                </a:lnTo>
                <a:lnTo>
                  <a:pt x="354901" y="400050"/>
                </a:lnTo>
                <a:lnTo>
                  <a:pt x="350481" y="403860"/>
                </a:lnTo>
                <a:lnTo>
                  <a:pt x="342224" y="407669"/>
                </a:lnTo>
                <a:lnTo>
                  <a:pt x="334392" y="412750"/>
                </a:lnTo>
                <a:lnTo>
                  <a:pt x="327391" y="417830"/>
                </a:lnTo>
                <a:lnTo>
                  <a:pt x="321627" y="421640"/>
                </a:lnTo>
                <a:lnTo>
                  <a:pt x="316294" y="426719"/>
                </a:lnTo>
                <a:lnTo>
                  <a:pt x="304786" y="434340"/>
                </a:lnTo>
                <a:lnTo>
                  <a:pt x="292811" y="434340"/>
                </a:lnTo>
                <a:lnTo>
                  <a:pt x="290601" y="441959"/>
                </a:lnTo>
                <a:lnTo>
                  <a:pt x="290601" y="448309"/>
                </a:lnTo>
                <a:lnTo>
                  <a:pt x="288353" y="449580"/>
                </a:lnTo>
                <a:lnTo>
                  <a:pt x="288353" y="454659"/>
                </a:lnTo>
                <a:lnTo>
                  <a:pt x="285515" y="461009"/>
                </a:lnTo>
                <a:lnTo>
                  <a:pt x="283924" y="468630"/>
                </a:lnTo>
                <a:lnTo>
                  <a:pt x="283995" y="476250"/>
                </a:lnTo>
                <a:lnTo>
                  <a:pt x="286143" y="482600"/>
                </a:lnTo>
                <a:lnTo>
                  <a:pt x="287317" y="490219"/>
                </a:lnTo>
                <a:lnTo>
                  <a:pt x="287247" y="497840"/>
                </a:lnTo>
                <a:lnTo>
                  <a:pt x="285516" y="506730"/>
                </a:lnTo>
                <a:lnTo>
                  <a:pt x="281711" y="514350"/>
                </a:lnTo>
                <a:lnTo>
                  <a:pt x="277871" y="520700"/>
                </a:lnTo>
                <a:lnTo>
                  <a:pt x="275899" y="528319"/>
                </a:lnTo>
                <a:lnTo>
                  <a:pt x="275173" y="535940"/>
                </a:lnTo>
                <a:lnTo>
                  <a:pt x="275069" y="551180"/>
                </a:lnTo>
                <a:lnTo>
                  <a:pt x="272821" y="552450"/>
                </a:lnTo>
                <a:lnTo>
                  <a:pt x="270611" y="552450"/>
                </a:lnTo>
                <a:lnTo>
                  <a:pt x="259537" y="554990"/>
                </a:lnTo>
                <a:lnTo>
                  <a:pt x="259537" y="566419"/>
                </a:lnTo>
                <a:lnTo>
                  <a:pt x="257327" y="571500"/>
                </a:lnTo>
                <a:lnTo>
                  <a:pt x="257327" y="572769"/>
                </a:lnTo>
                <a:lnTo>
                  <a:pt x="248437" y="576580"/>
                </a:lnTo>
                <a:lnTo>
                  <a:pt x="244005" y="580390"/>
                </a:lnTo>
                <a:lnTo>
                  <a:pt x="237337" y="584200"/>
                </a:lnTo>
                <a:lnTo>
                  <a:pt x="232905" y="595630"/>
                </a:lnTo>
                <a:lnTo>
                  <a:pt x="224053" y="60070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38265" y="2448051"/>
            <a:ext cx="258445" cy="89535"/>
          </a:xfrm>
          <a:custGeom>
            <a:avLst/>
            <a:gdLst/>
            <a:ahLst/>
            <a:cxnLst/>
            <a:rect l="l" t="t" r="r" b="b"/>
            <a:pathLst>
              <a:path w="258445" h="89535">
                <a:moveTo>
                  <a:pt x="240289" y="16700"/>
                </a:moveTo>
                <a:lnTo>
                  <a:pt x="97002" y="16700"/>
                </a:lnTo>
                <a:lnTo>
                  <a:pt x="101409" y="12992"/>
                </a:lnTo>
                <a:lnTo>
                  <a:pt x="101409" y="5562"/>
                </a:lnTo>
                <a:lnTo>
                  <a:pt x="103606" y="3708"/>
                </a:lnTo>
                <a:lnTo>
                  <a:pt x="110223" y="0"/>
                </a:lnTo>
                <a:lnTo>
                  <a:pt x="121246" y="0"/>
                </a:lnTo>
                <a:lnTo>
                  <a:pt x="123443" y="1854"/>
                </a:lnTo>
                <a:lnTo>
                  <a:pt x="131446" y="4840"/>
                </a:lnTo>
                <a:lnTo>
                  <a:pt x="141093" y="7654"/>
                </a:lnTo>
                <a:lnTo>
                  <a:pt x="150736" y="9426"/>
                </a:lnTo>
                <a:lnTo>
                  <a:pt x="197534" y="9426"/>
                </a:lnTo>
                <a:lnTo>
                  <a:pt x="198408" y="9515"/>
                </a:lnTo>
                <a:lnTo>
                  <a:pt x="211292" y="11340"/>
                </a:lnTo>
                <a:lnTo>
                  <a:pt x="220459" y="12992"/>
                </a:lnTo>
                <a:lnTo>
                  <a:pt x="235889" y="12992"/>
                </a:lnTo>
                <a:lnTo>
                  <a:pt x="240289" y="16700"/>
                </a:lnTo>
                <a:close/>
              </a:path>
              <a:path w="258445" h="89535">
                <a:moveTo>
                  <a:pt x="197534" y="9426"/>
                </a:moveTo>
                <a:lnTo>
                  <a:pt x="150736" y="9426"/>
                </a:lnTo>
                <a:lnTo>
                  <a:pt x="158724" y="9283"/>
                </a:lnTo>
                <a:lnTo>
                  <a:pt x="160934" y="7429"/>
                </a:lnTo>
                <a:lnTo>
                  <a:pt x="169748" y="7429"/>
                </a:lnTo>
                <a:lnTo>
                  <a:pt x="183872" y="8037"/>
                </a:lnTo>
                <a:lnTo>
                  <a:pt x="197534" y="9426"/>
                </a:lnTo>
                <a:close/>
              </a:path>
              <a:path w="258445" h="89535">
                <a:moveTo>
                  <a:pt x="41871" y="42697"/>
                </a:moveTo>
                <a:lnTo>
                  <a:pt x="35267" y="42697"/>
                </a:lnTo>
                <a:lnTo>
                  <a:pt x="33058" y="40843"/>
                </a:lnTo>
                <a:lnTo>
                  <a:pt x="30861" y="40843"/>
                </a:lnTo>
                <a:lnTo>
                  <a:pt x="30861" y="38989"/>
                </a:lnTo>
                <a:lnTo>
                  <a:pt x="24244" y="33413"/>
                </a:lnTo>
                <a:lnTo>
                  <a:pt x="26454" y="31559"/>
                </a:lnTo>
                <a:lnTo>
                  <a:pt x="26454" y="29705"/>
                </a:lnTo>
                <a:lnTo>
                  <a:pt x="28651" y="27838"/>
                </a:lnTo>
                <a:lnTo>
                  <a:pt x="33058" y="25984"/>
                </a:lnTo>
                <a:lnTo>
                  <a:pt x="46291" y="18567"/>
                </a:lnTo>
                <a:lnTo>
                  <a:pt x="46291" y="9283"/>
                </a:lnTo>
                <a:lnTo>
                  <a:pt x="68338" y="9283"/>
                </a:lnTo>
                <a:lnTo>
                  <a:pt x="74942" y="12992"/>
                </a:lnTo>
                <a:lnTo>
                  <a:pt x="81559" y="14846"/>
                </a:lnTo>
                <a:lnTo>
                  <a:pt x="85966" y="16700"/>
                </a:lnTo>
                <a:lnTo>
                  <a:pt x="240289" y="16700"/>
                </a:lnTo>
                <a:lnTo>
                  <a:pt x="244703" y="20421"/>
                </a:lnTo>
                <a:lnTo>
                  <a:pt x="249110" y="22275"/>
                </a:lnTo>
                <a:lnTo>
                  <a:pt x="257924" y="22275"/>
                </a:lnTo>
                <a:lnTo>
                  <a:pt x="255727" y="24130"/>
                </a:lnTo>
                <a:lnTo>
                  <a:pt x="251320" y="25984"/>
                </a:lnTo>
                <a:lnTo>
                  <a:pt x="246913" y="25984"/>
                </a:lnTo>
                <a:lnTo>
                  <a:pt x="246913" y="27838"/>
                </a:lnTo>
                <a:lnTo>
                  <a:pt x="244703" y="27838"/>
                </a:lnTo>
                <a:lnTo>
                  <a:pt x="242506" y="29705"/>
                </a:lnTo>
                <a:lnTo>
                  <a:pt x="240296" y="29705"/>
                </a:lnTo>
                <a:lnTo>
                  <a:pt x="240296" y="31559"/>
                </a:lnTo>
                <a:lnTo>
                  <a:pt x="238099" y="31559"/>
                </a:lnTo>
                <a:lnTo>
                  <a:pt x="235889" y="33413"/>
                </a:lnTo>
                <a:lnTo>
                  <a:pt x="233679" y="33413"/>
                </a:lnTo>
                <a:lnTo>
                  <a:pt x="231482" y="35267"/>
                </a:lnTo>
                <a:lnTo>
                  <a:pt x="224866" y="35267"/>
                </a:lnTo>
                <a:lnTo>
                  <a:pt x="220459" y="37122"/>
                </a:lnTo>
                <a:lnTo>
                  <a:pt x="46291" y="37122"/>
                </a:lnTo>
                <a:lnTo>
                  <a:pt x="44094" y="38989"/>
                </a:lnTo>
                <a:lnTo>
                  <a:pt x="44094" y="40843"/>
                </a:lnTo>
                <a:lnTo>
                  <a:pt x="41871" y="42697"/>
                </a:lnTo>
                <a:close/>
              </a:path>
              <a:path w="258445" h="89535">
                <a:moveTo>
                  <a:pt x="136690" y="63118"/>
                </a:moveTo>
                <a:lnTo>
                  <a:pt x="90385" y="63118"/>
                </a:lnTo>
                <a:lnTo>
                  <a:pt x="90385" y="57543"/>
                </a:lnTo>
                <a:lnTo>
                  <a:pt x="88188" y="53835"/>
                </a:lnTo>
                <a:lnTo>
                  <a:pt x="50698" y="37122"/>
                </a:lnTo>
                <a:lnTo>
                  <a:pt x="220459" y="37122"/>
                </a:lnTo>
                <a:lnTo>
                  <a:pt x="218262" y="42697"/>
                </a:lnTo>
                <a:lnTo>
                  <a:pt x="213842" y="46405"/>
                </a:lnTo>
                <a:lnTo>
                  <a:pt x="212741" y="48260"/>
                </a:lnTo>
                <a:lnTo>
                  <a:pt x="189598" y="48260"/>
                </a:lnTo>
                <a:lnTo>
                  <a:pt x="182981" y="50126"/>
                </a:lnTo>
                <a:lnTo>
                  <a:pt x="176364" y="55689"/>
                </a:lnTo>
                <a:lnTo>
                  <a:pt x="174895" y="57543"/>
                </a:lnTo>
                <a:lnTo>
                  <a:pt x="145503" y="57543"/>
                </a:lnTo>
                <a:lnTo>
                  <a:pt x="141097" y="59397"/>
                </a:lnTo>
                <a:lnTo>
                  <a:pt x="136690" y="63118"/>
                </a:lnTo>
                <a:close/>
              </a:path>
              <a:path w="258445" h="89535">
                <a:moveTo>
                  <a:pt x="211632" y="50126"/>
                </a:moveTo>
                <a:lnTo>
                  <a:pt x="198412" y="50126"/>
                </a:lnTo>
                <a:lnTo>
                  <a:pt x="189598" y="48260"/>
                </a:lnTo>
                <a:lnTo>
                  <a:pt x="212741" y="48260"/>
                </a:lnTo>
                <a:lnTo>
                  <a:pt x="211632" y="50126"/>
                </a:lnTo>
                <a:close/>
              </a:path>
              <a:path w="258445" h="89535">
                <a:moveTo>
                  <a:pt x="160934" y="64973"/>
                </a:moveTo>
                <a:lnTo>
                  <a:pt x="158724" y="64973"/>
                </a:lnTo>
                <a:lnTo>
                  <a:pt x="152107" y="59397"/>
                </a:lnTo>
                <a:lnTo>
                  <a:pt x="149910" y="59397"/>
                </a:lnTo>
                <a:lnTo>
                  <a:pt x="145503" y="57543"/>
                </a:lnTo>
                <a:lnTo>
                  <a:pt x="174895" y="57543"/>
                </a:lnTo>
                <a:lnTo>
                  <a:pt x="171945" y="61264"/>
                </a:lnTo>
                <a:lnTo>
                  <a:pt x="165341" y="61264"/>
                </a:lnTo>
                <a:lnTo>
                  <a:pt x="160934" y="64973"/>
                </a:lnTo>
                <a:close/>
              </a:path>
              <a:path w="258445" h="89535">
                <a:moveTo>
                  <a:pt x="114630" y="72390"/>
                </a:moveTo>
                <a:lnTo>
                  <a:pt x="70535" y="72390"/>
                </a:lnTo>
                <a:lnTo>
                  <a:pt x="74942" y="70548"/>
                </a:lnTo>
                <a:lnTo>
                  <a:pt x="74942" y="66827"/>
                </a:lnTo>
                <a:lnTo>
                  <a:pt x="77152" y="64973"/>
                </a:lnTo>
                <a:lnTo>
                  <a:pt x="83769" y="64973"/>
                </a:lnTo>
                <a:lnTo>
                  <a:pt x="85966" y="63118"/>
                </a:lnTo>
                <a:lnTo>
                  <a:pt x="130073" y="63118"/>
                </a:lnTo>
                <a:lnTo>
                  <a:pt x="125653" y="64973"/>
                </a:lnTo>
                <a:lnTo>
                  <a:pt x="123443" y="68681"/>
                </a:lnTo>
                <a:lnTo>
                  <a:pt x="121246" y="68681"/>
                </a:lnTo>
                <a:lnTo>
                  <a:pt x="121246" y="70548"/>
                </a:lnTo>
                <a:lnTo>
                  <a:pt x="116839" y="70548"/>
                </a:lnTo>
                <a:lnTo>
                  <a:pt x="114630" y="72390"/>
                </a:lnTo>
                <a:close/>
              </a:path>
              <a:path w="258445" h="89535">
                <a:moveTo>
                  <a:pt x="103606" y="77965"/>
                </a:moveTo>
                <a:lnTo>
                  <a:pt x="11023" y="77965"/>
                </a:lnTo>
                <a:lnTo>
                  <a:pt x="19837" y="76111"/>
                </a:lnTo>
                <a:lnTo>
                  <a:pt x="39674" y="76111"/>
                </a:lnTo>
                <a:lnTo>
                  <a:pt x="41871" y="74256"/>
                </a:lnTo>
                <a:lnTo>
                  <a:pt x="48501" y="74256"/>
                </a:lnTo>
                <a:lnTo>
                  <a:pt x="48501" y="72390"/>
                </a:lnTo>
                <a:lnTo>
                  <a:pt x="103606" y="72390"/>
                </a:lnTo>
                <a:lnTo>
                  <a:pt x="103606" y="77965"/>
                </a:lnTo>
                <a:close/>
              </a:path>
              <a:path w="258445" h="89535">
                <a:moveTo>
                  <a:pt x="11023" y="83540"/>
                </a:moveTo>
                <a:lnTo>
                  <a:pt x="0" y="83540"/>
                </a:lnTo>
                <a:lnTo>
                  <a:pt x="2209" y="79819"/>
                </a:lnTo>
                <a:lnTo>
                  <a:pt x="6616" y="76111"/>
                </a:lnTo>
                <a:lnTo>
                  <a:pt x="11023" y="76111"/>
                </a:lnTo>
                <a:lnTo>
                  <a:pt x="11023" y="77965"/>
                </a:lnTo>
                <a:lnTo>
                  <a:pt x="103606" y="77965"/>
                </a:lnTo>
                <a:lnTo>
                  <a:pt x="103606" y="81686"/>
                </a:lnTo>
                <a:lnTo>
                  <a:pt x="13220" y="81686"/>
                </a:lnTo>
                <a:lnTo>
                  <a:pt x="11023" y="83540"/>
                </a:lnTo>
                <a:close/>
              </a:path>
              <a:path w="258445" h="89535">
                <a:moveTo>
                  <a:pt x="39674" y="85394"/>
                </a:moveTo>
                <a:lnTo>
                  <a:pt x="30861" y="85394"/>
                </a:lnTo>
                <a:lnTo>
                  <a:pt x="28651" y="83540"/>
                </a:lnTo>
                <a:lnTo>
                  <a:pt x="24244" y="81686"/>
                </a:lnTo>
                <a:lnTo>
                  <a:pt x="103606" y="81686"/>
                </a:lnTo>
                <a:lnTo>
                  <a:pt x="103606" y="83540"/>
                </a:lnTo>
                <a:lnTo>
                  <a:pt x="46291" y="83540"/>
                </a:lnTo>
                <a:lnTo>
                  <a:pt x="39674" y="85394"/>
                </a:lnTo>
                <a:close/>
              </a:path>
              <a:path w="258445" h="89535">
                <a:moveTo>
                  <a:pt x="66128" y="89103"/>
                </a:moveTo>
                <a:lnTo>
                  <a:pt x="57315" y="89103"/>
                </a:lnTo>
                <a:lnTo>
                  <a:pt x="55117" y="87249"/>
                </a:lnTo>
                <a:lnTo>
                  <a:pt x="52908" y="83540"/>
                </a:lnTo>
                <a:lnTo>
                  <a:pt x="103606" y="83540"/>
                </a:lnTo>
                <a:lnTo>
                  <a:pt x="103606" y="87249"/>
                </a:lnTo>
                <a:lnTo>
                  <a:pt x="66128" y="87249"/>
                </a:lnTo>
                <a:lnTo>
                  <a:pt x="66128" y="89103"/>
                </a:lnTo>
                <a:close/>
              </a:path>
              <a:path w="258445" h="89535">
                <a:moveTo>
                  <a:pt x="90385" y="89103"/>
                </a:moveTo>
                <a:lnTo>
                  <a:pt x="72745" y="89103"/>
                </a:lnTo>
                <a:lnTo>
                  <a:pt x="70535" y="87249"/>
                </a:lnTo>
                <a:lnTo>
                  <a:pt x="92595" y="87249"/>
                </a:lnTo>
                <a:lnTo>
                  <a:pt x="90385" y="8910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51194" y="2629446"/>
            <a:ext cx="49530" cy="36830"/>
          </a:xfrm>
          <a:custGeom>
            <a:avLst/>
            <a:gdLst/>
            <a:ahLst/>
            <a:cxnLst/>
            <a:rect l="l" t="t" r="r" b="b"/>
            <a:pathLst>
              <a:path w="49529" h="36830">
                <a:moveTo>
                  <a:pt x="26771" y="36601"/>
                </a:moveTo>
                <a:lnTo>
                  <a:pt x="22301" y="36601"/>
                </a:lnTo>
                <a:lnTo>
                  <a:pt x="22301" y="31114"/>
                </a:lnTo>
                <a:lnTo>
                  <a:pt x="20078" y="31114"/>
                </a:lnTo>
                <a:lnTo>
                  <a:pt x="20078" y="27457"/>
                </a:lnTo>
                <a:lnTo>
                  <a:pt x="17843" y="27457"/>
                </a:lnTo>
                <a:lnTo>
                  <a:pt x="17843" y="25628"/>
                </a:lnTo>
                <a:lnTo>
                  <a:pt x="13385" y="25628"/>
                </a:lnTo>
                <a:lnTo>
                  <a:pt x="13385" y="23787"/>
                </a:lnTo>
                <a:lnTo>
                  <a:pt x="11150" y="23787"/>
                </a:lnTo>
                <a:lnTo>
                  <a:pt x="6692" y="20129"/>
                </a:lnTo>
                <a:lnTo>
                  <a:pt x="4457" y="16471"/>
                </a:lnTo>
                <a:lnTo>
                  <a:pt x="2235" y="14643"/>
                </a:lnTo>
                <a:lnTo>
                  <a:pt x="2235" y="10985"/>
                </a:lnTo>
                <a:lnTo>
                  <a:pt x="0" y="9156"/>
                </a:lnTo>
                <a:lnTo>
                  <a:pt x="0" y="7327"/>
                </a:lnTo>
                <a:lnTo>
                  <a:pt x="2235" y="7327"/>
                </a:lnTo>
                <a:lnTo>
                  <a:pt x="2235" y="5499"/>
                </a:lnTo>
                <a:lnTo>
                  <a:pt x="4457" y="5499"/>
                </a:lnTo>
                <a:lnTo>
                  <a:pt x="6692" y="3670"/>
                </a:lnTo>
                <a:lnTo>
                  <a:pt x="8928" y="3670"/>
                </a:lnTo>
                <a:lnTo>
                  <a:pt x="8928" y="1841"/>
                </a:lnTo>
                <a:lnTo>
                  <a:pt x="13385" y="1841"/>
                </a:lnTo>
                <a:lnTo>
                  <a:pt x="15608" y="0"/>
                </a:lnTo>
                <a:lnTo>
                  <a:pt x="22301" y="0"/>
                </a:lnTo>
                <a:lnTo>
                  <a:pt x="29936" y="1773"/>
                </a:lnTo>
                <a:lnTo>
                  <a:pt x="38196" y="5949"/>
                </a:lnTo>
                <a:lnTo>
                  <a:pt x="45202" y="10812"/>
                </a:lnTo>
                <a:lnTo>
                  <a:pt x="49072" y="14643"/>
                </a:lnTo>
                <a:lnTo>
                  <a:pt x="45272" y="20131"/>
                </a:lnTo>
                <a:lnTo>
                  <a:pt x="38755" y="26993"/>
                </a:lnTo>
                <a:lnTo>
                  <a:pt x="31822" y="33170"/>
                </a:lnTo>
                <a:lnTo>
                  <a:pt x="26771" y="3660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82509" y="2456002"/>
            <a:ext cx="153682" cy="1257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83553" y="2803690"/>
            <a:ext cx="197485" cy="375285"/>
          </a:xfrm>
          <a:custGeom>
            <a:avLst/>
            <a:gdLst/>
            <a:ahLst/>
            <a:cxnLst/>
            <a:rect l="l" t="t" r="r" b="b"/>
            <a:pathLst>
              <a:path w="197484" h="375285">
                <a:moveTo>
                  <a:pt x="146227" y="31229"/>
                </a:moveTo>
                <a:lnTo>
                  <a:pt x="112991" y="31229"/>
                </a:lnTo>
                <a:lnTo>
                  <a:pt x="117424" y="27558"/>
                </a:lnTo>
                <a:lnTo>
                  <a:pt x="117424" y="23875"/>
                </a:lnTo>
                <a:lnTo>
                  <a:pt x="115214" y="22034"/>
                </a:lnTo>
                <a:lnTo>
                  <a:pt x="110782" y="16522"/>
                </a:lnTo>
                <a:lnTo>
                  <a:pt x="110782" y="12865"/>
                </a:lnTo>
                <a:lnTo>
                  <a:pt x="112991" y="12865"/>
                </a:lnTo>
                <a:lnTo>
                  <a:pt x="112991" y="11023"/>
                </a:lnTo>
                <a:lnTo>
                  <a:pt x="115214" y="11023"/>
                </a:lnTo>
                <a:lnTo>
                  <a:pt x="115214" y="7340"/>
                </a:lnTo>
                <a:lnTo>
                  <a:pt x="117424" y="7340"/>
                </a:lnTo>
                <a:lnTo>
                  <a:pt x="117424" y="1828"/>
                </a:lnTo>
                <a:lnTo>
                  <a:pt x="121856" y="1828"/>
                </a:lnTo>
                <a:lnTo>
                  <a:pt x="121856" y="0"/>
                </a:lnTo>
                <a:lnTo>
                  <a:pt x="126288" y="0"/>
                </a:lnTo>
                <a:lnTo>
                  <a:pt x="130721" y="1828"/>
                </a:lnTo>
                <a:lnTo>
                  <a:pt x="130721" y="18364"/>
                </a:lnTo>
                <a:lnTo>
                  <a:pt x="146227" y="18364"/>
                </a:lnTo>
                <a:lnTo>
                  <a:pt x="146227" y="31229"/>
                </a:lnTo>
                <a:close/>
              </a:path>
              <a:path w="197484" h="375285">
                <a:moveTo>
                  <a:pt x="144018" y="102869"/>
                </a:moveTo>
                <a:lnTo>
                  <a:pt x="48742" y="102869"/>
                </a:lnTo>
                <a:lnTo>
                  <a:pt x="48742" y="101028"/>
                </a:lnTo>
                <a:lnTo>
                  <a:pt x="50965" y="101028"/>
                </a:lnTo>
                <a:lnTo>
                  <a:pt x="50965" y="97345"/>
                </a:lnTo>
                <a:lnTo>
                  <a:pt x="53174" y="93687"/>
                </a:lnTo>
                <a:lnTo>
                  <a:pt x="53174" y="90004"/>
                </a:lnTo>
                <a:lnTo>
                  <a:pt x="57607" y="84493"/>
                </a:lnTo>
                <a:lnTo>
                  <a:pt x="62039" y="77152"/>
                </a:lnTo>
                <a:lnTo>
                  <a:pt x="59817" y="71640"/>
                </a:lnTo>
                <a:lnTo>
                  <a:pt x="59817" y="66116"/>
                </a:lnTo>
                <a:lnTo>
                  <a:pt x="62039" y="60617"/>
                </a:lnTo>
                <a:lnTo>
                  <a:pt x="66459" y="53263"/>
                </a:lnTo>
                <a:lnTo>
                  <a:pt x="66459" y="42252"/>
                </a:lnTo>
                <a:lnTo>
                  <a:pt x="70904" y="40411"/>
                </a:lnTo>
                <a:lnTo>
                  <a:pt x="75323" y="36728"/>
                </a:lnTo>
                <a:lnTo>
                  <a:pt x="77546" y="36728"/>
                </a:lnTo>
                <a:lnTo>
                  <a:pt x="81978" y="33058"/>
                </a:lnTo>
                <a:lnTo>
                  <a:pt x="88620" y="29387"/>
                </a:lnTo>
                <a:lnTo>
                  <a:pt x="93052" y="27558"/>
                </a:lnTo>
                <a:lnTo>
                  <a:pt x="95262" y="25717"/>
                </a:lnTo>
                <a:lnTo>
                  <a:pt x="99707" y="29387"/>
                </a:lnTo>
                <a:lnTo>
                  <a:pt x="106349" y="31229"/>
                </a:lnTo>
                <a:lnTo>
                  <a:pt x="146227" y="31229"/>
                </a:lnTo>
                <a:lnTo>
                  <a:pt x="146227" y="40411"/>
                </a:lnTo>
                <a:lnTo>
                  <a:pt x="148450" y="47751"/>
                </a:lnTo>
                <a:lnTo>
                  <a:pt x="141795" y="53263"/>
                </a:lnTo>
                <a:lnTo>
                  <a:pt x="134909" y="59465"/>
                </a:lnTo>
                <a:lnTo>
                  <a:pt x="126568" y="68422"/>
                </a:lnTo>
                <a:lnTo>
                  <a:pt x="120303" y="78068"/>
                </a:lnTo>
                <a:lnTo>
                  <a:pt x="119646" y="86334"/>
                </a:lnTo>
                <a:lnTo>
                  <a:pt x="119646" y="95503"/>
                </a:lnTo>
                <a:lnTo>
                  <a:pt x="124078" y="99187"/>
                </a:lnTo>
                <a:lnTo>
                  <a:pt x="146227" y="99187"/>
                </a:lnTo>
                <a:lnTo>
                  <a:pt x="144018" y="102869"/>
                </a:lnTo>
                <a:close/>
              </a:path>
              <a:path w="197484" h="375285">
                <a:moveTo>
                  <a:pt x="146227" y="99187"/>
                </a:moveTo>
                <a:lnTo>
                  <a:pt x="126288" y="99187"/>
                </a:lnTo>
                <a:lnTo>
                  <a:pt x="130721" y="97345"/>
                </a:lnTo>
                <a:lnTo>
                  <a:pt x="144018" y="97345"/>
                </a:lnTo>
                <a:lnTo>
                  <a:pt x="146227" y="99187"/>
                </a:lnTo>
                <a:close/>
              </a:path>
              <a:path w="197484" h="375285">
                <a:moveTo>
                  <a:pt x="70904" y="268185"/>
                </a:moveTo>
                <a:lnTo>
                  <a:pt x="64249" y="268185"/>
                </a:lnTo>
                <a:lnTo>
                  <a:pt x="55384" y="264528"/>
                </a:lnTo>
                <a:lnTo>
                  <a:pt x="53174" y="264528"/>
                </a:lnTo>
                <a:lnTo>
                  <a:pt x="50965" y="262686"/>
                </a:lnTo>
                <a:lnTo>
                  <a:pt x="46520" y="262686"/>
                </a:lnTo>
                <a:lnTo>
                  <a:pt x="46520" y="259003"/>
                </a:lnTo>
                <a:lnTo>
                  <a:pt x="50643" y="252227"/>
                </a:lnTo>
                <a:lnTo>
                  <a:pt x="52895" y="243385"/>
                </a:lnTo>
                <a:lnTo>
                  <a:pt x="53070" y="233168"/>
                </a:lnTo>
                <a:lnTo>
                  <a:pt x="50965" y="222262"/>
                </a:lnTo>
                <a:lnTo>
                  <a:pt x="29149" y="183259"/>
                </a:lnTo>
                <a:lnTo>
                  <a:pt x="14644" y="175854"/>
                </a:lnTo>
                <a:lnTo>
                  <a:pt x="9140" y="171980"/>
                </a:lnTo>
                <a:lnTo>
                  <a:pt x="4051" y="167072"/>
                </a:lnTo>
                <a:lnTo>
                  <a:pt x="0" y="161645"/>
                </a:lnTo>
                <a:lnTo>
                  <a:pt x="2209" y="161645"/>
                </a:lnTo>
                <a:lnTo>
                  <a:pt x="2209" y="159804"/>
                </a:lnTo>
                <a:lnTo>
                  <a:pt x="6654" y="159804"/>
                </a:lnTo>
                <a:lnTo>
                  <a:pt x="6654" y="157962"/>
                </a:lnTo>
                <a:lnTo>
                  <a:pt x="8851" y="157962"/>
                </a:lnTo>
                <a:lnTo>
                  <a:pt x="8851" y="152463"/>
                </a:lnTo>
                <a:lnTo>
                  <a:pt x="13296" y="146951"/>
                </a:lnTo>
                <a:lnTo>
                  <a:pt x="15506" y="145110"/>
                </a:lnTo>
                <a:lnTo>
                  <a:pt x="15506" y="143268"/>
                </a:lnTo>
                <a:lnTo>
                  <a:pt x="19939" y="143268"/>
                </a:lnTo>
                <a:lnTo>
                  <a:pt x="19939" y="141427"/>
                </a:lnTo>
                <a:lnTo>
                  <a:pt x="22148" y="139611"/>
                </a:lnTo>
                <a:lnTo>
                  <a:pt x="22148" y="134099"/>
                </a:lnTo>
                <a:lnTo>
                  <a:pt x="24371" y="132257"/>
                </a:lnTo>
                <a:lnTo>
                  <a:pt x="24371" y="121234"/>
                </a:lnTo>
                <a:lnTo>
                  <a:pt x="26581" y="119392"/>
                </a:lnTo>
                <a:lnTo>
                  <a:pt x="28803" y="115722"/>
                </a:lnTo>
                <a:lnTo>
                  <a:pt x="28803" y="101028"/>
                </a:lnTo>
                <a:lnTo>
                  <a:pt x="31013" y="101028"/>
                </a:lnTo>
                <a:lnTo>
                  <a:pt x="35445" y="102869"/>
                </a:lnTo>
                <a:lnTo>
                  <a:pt x="144018" y="102869"/>
                </a:lnTo>
                <a:lnTo>
                  <a:pt x="146227" y="108381"/>
                </a:lnTo>
                <a:lnTo>
                  <a:pt x="148450" y="112039"/>
                </a:lnTo>
                <a:lnTo>
                  <a:pt x="150660" y="117563"/>
                </a:lnTo>
                <a:lnTo>
                  <a:pt x="155092" y="119392"/>
                </a:lnTo>
                <a:lnTo>
                  <a:pt x="163956" y="119392"/>
                </a:lnTo>
                <a:lnTo>
                  <a:pt x="163956" y="124904"/>
                </a:lnTo>
                <a:lnTo>
                  <a:pt x="159524" y="135928"/>
                </a:lnTo>
                <a:lnTo>
                  <a:pt x="161734" y="139611"/>
                </a:lnTo>
                <a:lnTo>
                  <a:pt x="163956" y="141427"/>
                </a:lnTo>
                <a:lnTo>
                  <a:pt x="177253" y="141427"/>
                </a:lnTo>
                <a:lnTo>
                  <a:pt x="177253" y="150621"/>
                </a:lnTo>
                <a:lnTo>
                  <a:pt x="179463" y="152463"/>
                </a:lnTo>
                <a:lnTo>
                  <a:pt x="181686" y="152463"/>
                </a:lnTo>
                <a:lnTo>
                  <a:pt x="181686" y="154305"/>
                </a:lnTo>
                <a:lnTo>
                  <a:pt x="186118" y="154305"/>
                </a:lnTo>
                <a:lnTo>
                  <a:pt x="186118" y="156121"/>
                </a:lnTo>
                <a:lnTo>
                  <a:pt x="194983" y="156121"/>
                </a:lnTo>
                <a:lnTo>
                  <a:pt x="194983" y="157962"/>
                </a:lnTo>
                <a:lnTo>
                  <a:pt x="192760" y="159804"/>
                </a:lnTo>
                <a:lnTo>
                  <a:pt x="192760" y="163487"/>
                </a:lnTo>
                <a:lnTo>
                  <a:pt x="190538" y="163487"/>
                </a:lnTo>
                <a:lnTo>
                  <a:pt x="190538" y="167157"/>
                </a:lnTo>
                <a:lnTo>
                  <a:pt x="188328" y="167157"/>
                </a:lnTo>
                <a:lnTo>
                  <a:pt x="186118" y="168998"/>
                </a:lnTo>
                <a:lnTo>
                  <a:pt x="183896" y="168998"/>
                </a:lnTo>
                <a:lnTo>
                  <a:pt x="179463" y="170840"/>
                </a:lnTo>
                <a:lnTo>
                  <a:pt x="179463" y="172656"/>
                </a:lnTo>
                <a:lnTo>
                  <a:pt x="177253" y="174497"/>
                </a:lnTo>
                <a:lnTo>
                  <a:pt x="175044" y="174497"/>
                </a:lnTo>
                <a:lnTo>
                  <a:pt x="166179" y="178181"/>
                </a:lnTo>
                <a:lnTo>
                  <a:pt x="159524" y="180022"/>
                </a:lnTo>
                <a:lnTo>
                  <a:pt x="155092" y="183692"/>
                </a:lnTo>
                <a:lnTo>
                  <a:pt x="155092" y="185534"/>
                </a:lnTo>
                <a:lnTo>
                  <a:pt x="152882" y="187375"/>
                </a:lnTo>
                <a:lnTo>
                  <a:pt x="135153" y="187375"/>
                </a:lnTo>
                <a:lnTo>
                  <a:pt x="124078" y="189191"/>
                </a:lnTo>
                <a:lnTo>
                  <a:pt x="124078" y="196545"/>
                </a:lnTo>
                <a:lnTo>
                  <a:pt x="121856" y="198386"/>
                </a:lnTo>
                <a:lnTo>
                  <a:pt x="120231" y="208170"/>
                </a:lnTo>
                <a:lnTo>
                  <a:pt x="118811" y="217439"/>
                </a:lnTo>
                <a:lnTo>
                  <a:pt x="117805" y="224990"/>
                </a:lnTo>
                <a:lnTo>
                  <a:pt x="117424" y="229615"/>
                </a:lnTo>
                <a:lnTo>
                  <a:pt x="119951" y="235119"/>
                </a:lnTo>
                <a:lnTo>
                  <a:pt x="123187" y="238798"/>
                </a:lnTo>
                <a:lnTo>
                  <a:pt x="99707" y="238798"/>
                </a:lnTo>
                <a:lnTo>
                  <a:pt x="95262" y="240639"/>
                </a:lnTo>
                <a:lnTo>
                  <a:pt x="95262" y="244309"/>
                </a:lnTo>
                <a:lnTo>
                  <a:pt x="93052" y="247992"/>
                </a:lnTo>
                <a:lnTo>
                  <a:pt x="77545" y="260846"/>
                </a:lnTo>
                <a:lnTo>
                  <a:pt x="75323" y="264528"/>
                </a:lnTo>
                <a:lnTo>
                  <a:pt x="70904" y="268185"/>
                </a:lnTo>
                <a:close/>
              </a:path>
              <a:path w="197484" h="375285">
                <a:moveTo>
                  <a:pt x="197192" y="156121"/>
                </a:moveTo>
                <a:lnTo>
                  <a:pt x="194983" y="156121"/>
                </a:lnTo>
                <a:lnTo>
                  <a:pt x="194983" y="154305"/>
                </a:lnTo>
                <a:lnTo>
                  <a:pt x="197192" y="154305"/>
                </a:lnTo>
                <a:lnTo>
                  <a:pt x="197192" y="156121"/>
                </a:lnTo>
                <a:close/>
              </a:path>
              <a:path w="197484" h="375285">
                <a:moveTo>
                  <a:pt x="152882" y="374726"/>
                </a:moveTo>
                <a:lnTo>
                  <a:pt x="152882" y="371068"/>
                </a:lnTo>
                <a:lnTo>
                  <a:pt x="150660" y="367385"/>
                </a:lnTo>
                <a:lnTo>
                  <a:pt x="150660" y="365544"/>
                </a:lnTo>
                <a:lnTo>
                  <a:pt x="148450" y="361873"/>
                </a:lnTo>
                <a:lnTo>
                  <a:pt x="148450" y="354533"/>
                </a:lnTo>
                <a:lnTo>
                  <a:pt x="150457" y="348009"/>
                </a:lnTo>
                <a:lnTo>
                  <a:pt x="149556" y="338218"/>
                </a:lnTo>
                <a:lnTo>
                  <a:pt x="145333" y="327395"/>
                </a:lnTo>
                <a:lnTo>
                  <a:pt x="137375" y="317779"/>
                </a:lnTo>
                <a:lnTo>
                  <a:pt x="133148" y="311006"/>
                </a:lnTo>
                <a:lnTo>
                  <a:pt x="130170" y="300789"/>
                </a:lnTo>
                <a:lnTo>
                  <a:pt x="126288" y="281038"/>
                </a:lnTo>
                <a:lnTo>
                  <a:pt x="126288" y="275539"/>
                </a:lnTo>
                <a:lnTo>
                  <a:pt x="125492" y="267679"/>
                </a:lnTo>
                <a:lnTo>
                  <a:pt x="123241" y="260845"/>
                </a:lnTo>
                <a:lnTo>
                  <a:pt x="119746" y="255388"/>
                </a:lnTo>
                <a:lnTo>
                  <a:pt x="112991" y="249808"/>
                </a:lnTo>
                <a:lnTo>
                  <a:pt x="112991" y="247992"/>
                </a:lnTo>
                <a:lnTo>
                  <a:pt x="110782" y="246151"/>
                </a:lnTo>
                <a:lnTo>
                  <a:pt x="108572" y="242468"/>
                </a:lnTo>
                <a:lnTo>
                  <a:pt x="104127" y="238798"/>
                </a:lnTo>
                <a:lnTo>
                  <a:pt x="123187" y="238798"/>
                </a:lnTo>
                <a:lnTo>
                  <a:pt x="126009" y="242004"/>
                </a:lnTo>
                <a:lnTo>
                  <a:pt x="133315" y="248204"/>
                </a:lnTo>
                <a:lnTo>
                  <a:pt x="139585" y="251650"/>
                </a:lnTo>
                <a:lnTo>
                  <a:pt x="139585" y="262686"/>
                </a:lnTo>
                <a:lnTo>
                  <a:pt x="144018" y="266344"/>
                </a:lnTo>
                <a:lnTo>
                  <a:pt x="144018" y="268185"/>
                </a:lnTo>
                <a:lnTo>
                  <a:pt x="141795" y="268185"/>
                </a:lnTo>
                <a:lnTo>
                  <a:pt x="141795" y="270027"/>
                </a:lnTo>
                <a:lnTo>
                  <a:pt x="139585" y="271856"/>
                </a:lnTo>
                <a:lnTo>
                  <a:pt x="139585" y="282879"/>
                </a:lnTo>
                <a:lnTo>
                  <a:pt x="135153" y="286562"/>
                </a:lnTo>
                <a:lnTo>
                  <a:pt x="135153" y="297573"/>
                </a:lnTo>
                <a:lnTo>
                  <a:pt x="139585" y="306768"/>
                </a:lnTo>
                <a:lnTo>
                  <a:pt x="146227" y="312267"/>
                </a:lnTo>
                <a:lnTo>
                  <a:pt x="155092" y="317779"/>
                </a:lnTo>
                <a:lnTo>
                  <a:pt x="155092" y="337997"/>
                </a:lnTo>
                <a:lnTo>
                  <a:pt x="157314" y="341668"/>
                </a:lnTo>
                <a:lnTo>
                  <a:pt x="163956" y="347179"/>
                </a:lnTo>
                <a:lnTo>
                  <a:pt x="163956" y="349008"/>
                </a:lnTo>
                <a:lnTo>
                  <a:pt x="161734" y="352691"/>
                </a:lnTo>
                <a:lnTo>
                  <a:pt x="161734" y="356374"/>
                </a:lnTo>
                <a:lnTo>
                  <a:pt x="159524" y="356374"/>
                </a:lnTo>
                <a:lnTo>
                  <a:pt x="159524" y="361873"/>
                </a:lnTo>
                <a:lnTo>
                  <a:pt x="157314" y="361873"/>
                </a:lnTo>
                <a:lnTo>
                  <a:pt x="157314" y="363702"/>
                </a:lnTo>
                <a:lnTo>
                  <a:pt x="155092" y="367385"/>
                </a:lnTo>
                <a:lnTo>
                  <a:pt x="155092" y="371068"/>
                </a:lnTo>
                <a:lnTo>
                  <a:pt x="152882" y="3747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27964" y="2919056"/>
            <a:ext cx="167005" cy="307975"/>
          </a:xfrm>
          <a:custGeom>
            <a:avLst/>
            <a:gdLst/>
            <a:ahLst/>
            <a:cxnLst/>
            <a:rect l="l" t="t" r="r" b="b"/>
            <a:pathLst>
              <a:path w="167004" h="307975">
                <a:moveTo>
                  <a:pt x="101041" y="12903"/>
                </a:moveTo>
                <a:lnTo>
                  <a:pt x="54914" y="12903"/>
                </a:lnTo>
                <a:lnTo>
                  <a:pt x="59308" y="9207"/>
                </a:lnTo>
                <a:lnTo>
                  <a:pt x="61506" y="5537"/>
                </a:lnTo>
                <a:lnTo>
                  <a:pt x="70294" y="0"/>
                </a:lnTo>
                <a:lnTo>
                  <a:pt x="72491" y="0"/>
                </a:lnTo>
                <a:lnTo>
                  <a:pt x="81279" y="7365"/>
                </a:lnTo>
                <a:lnTo>
                  <a:pt x="94462" y="9207"/>
                </a:lnTo>
                <a:lnTo>
                  <a:pt x="98856" y="9207"/>
                </a:lnTo>
                <a:lnTo>
                  <a:pt x="101041" y="11061"/>
                </a:lnTo>
                <a:lnTo>
                  <a:pt x="101041" y="12903"/>
                </a:lnTo>
                <a:close/>
              </a:path>
              <a:path w="167004" h="307975">
                <a:moveTo>
                  <a:pt x="35140" y="14744"/>
                </a:moveTo>
                <a:lnTo>
                  <a:pt x="19761" y="14744"/>
                </a:lnTo>
                <a:lnTo>
                  <a:pt x="21971" y="11061"/>
                </a:lnTo>
                <a:lnTo>
                  <a:pt x="24155" y="11061"/>
                </a:lnTo>
                <a:lnTo>
                  <a:pt x="24155" y="12903"/>
                </a:lnTo>
                <a:lnTo>
                  <a:pt x="28549" y="12903"/>
                </a:lnTo>
                <a:lnTo>
                  <a:pt x="35140" y="14744"/>
                </a:lnTo>
                <a:close/>
              </a:path>
              <a:path w="167004" h="307975">
                <a:moveTo>
                  <a:pt x="32943" y="47929"/>
                </a:moveTo>
                <a:lnTo>
                  <a:pt x="24155" y="47929"/>
                </a:lnTo>
                <a:lnTo>
                  <a:pt x="19761" y="44246"/>
                </a:lnTo>
                <a:lnTo>
                  <a:pt x="17576" y="44246"/>
                </a:lnTo>
                <a:lnTo>
                  <a:pt x="17576" y="36868"/>
                </a:lnTo>
                <a:lnTo>
                  <a:pt x="6591" y="27660"/>
                </a:lnTo>
                <a:lnTo>
                  <a:pt x="6591" y="25806"/>
                </a:lnTo>
                <a:lnTo>
                  <a:pt x="4394" y="23964"/>
                </a:lnTo>
                <a:lnTo>
                  <a:pt x="4394" y="22123"/>
                </a:lnTo>
                <a:lnTo>
                  <a:pt x="2197" y="20269"/>
                </a:lnTo>
                <a:lnTo>
                  <a:pt x="2197" y="18427"/>
                </a:lnTo>
                <a:lnTo>
                  <a:pt x="0" y="18427"/>
                </a:lnTo>
                <a:lnTo>
                  <a:pt x="0" y="14744"/>
                </a:lnTo>
                <a:lnTo>
                  <a:pt x="35140" y="14744"/>
                </a:lnTo>
                <a:lnTo>
                  <a:pt x="41732" y="12903"/>
                </a:lnTo>
                <a:lnTo>
                  <a:pt x="43929" y="11061"/>
                </a:lnTo>
                <a:lnTo>
                  <a:pt x="46126" y="11061"/>
                </a:lnTo>
                <a:lnTo>
                  <a:pt x="48323" y="12903"/>
                </a:lnTo>
                <a:lnTo>
                  <a:pt x="98856" y="12903"/>
                </a:lnTo>
                <a:lnTo>
                  <a:pt x="98856" y="22123"/>
                </a:lnTo>
                <a:lnTo>
                  <a:pt x="101041" y="22123"/>
                </a:lnTo>
                <a:lnTo>
                  <a:pt x="101041" y="23964"/>
                </a:lnTo>
                <a:lnTo>
                  <a:pt x="103250" y="23964"/>
                </a:lnTo>
                <a:lnTo>
                  <a:pt x="103250" y="25806"/>
                </a:lnTo>
                <a:lnTo>
                  <a:pt x="105435" y="25806"/>
                </a:lnTo>
                <a:lnTo>
                  <a:pt x="105435" y="27660"/>
                </a:lnTo>
                <a:lnTo>
                  <a:pt x="107645" y="27660"/>
                </a:lnTo>
                <a:lnTo>
                  <a:pt x="107645" y="29489"/>
                </a:lnTo>
                <a:lnTo>
                  <a:pt x="109829" y="29489"/>
                </a:lnTo>
                <a:lnTo>
                  <a:pt x="112039" y="31330"/>
                </a:lnTo>
                <a:lnTo>
                  <a:pt x="114236" y="31330"/>
                </a:lnTo>
                <a:lnTo>
                  <a:pt x="116420" y="33185"/>
                </a:lnTo>
                <a:lnTo>
                  <a:pt x="118630" y="35026"/>
                </a:lnTo>
                <a:lnTo>
                  <a:pt x="123024" y="35026"/>
                </a:lnTo>
                <a:lnTo>
                  <a:pt x="123024" y="36868"/>
                </a:lnTo>
                <a:lnTo>
                  <a:pt x="125209" y="36868"/>
                </a:lnTo>
                <a:lnTo>
                  <a:pt x="123024" y="40551"/>
                </a:lnTo>
                <a:lnTo>
                  <a:pt x="116420" y="44246"/>
                </a:lnTo>
                <a:lnTo>
                  <a:pt x="109829" y="46088"/>
                </a:lnTo>
                <a:lnTo>
                  <a:pt x="35140" y="46088"/>
                </a:lnTo>
                <a:lnTo>
                  <a:pt x="32943" y="47929"/>
                </a:lnTo>
                <a:close/>
              </a:path>
              <a:path w="167004" h="307975">
                <a:moveTo>
                  <a:pt x="6591" y="14744"/>
                </a:moveTo>
                <a:lnTo>
                  <a:pt x="2197" y="14744"/>
                </a:lnTo>
                <a:lnTo>
                  <a:pt x="2197" y="12903"/>
                </a:lnTo>
                <a:lnTo>
                  <a:pt x="6591" y="12903"/>
                </a:lnTo>
                <a:lnTo>
                  <a:pt x="6591" y="14744"/>
                </a:lnTo>
                <a:close/>
              </a:path>
              <a:path w="167004" h="307975">
                <a:moveTo>
                  <a:pt x="155892" y="252590"/>
                </a:moveTo>
                <a:lnTo>
                  <a:pt x="112039" y="252590"/>
                </a:lnTo>
                <a:lnTo>
                  <a:pt x="114236" y="247053"/>
                </a:lnTo>
                <a:lnTo>
                  <a:pt x="116420" y="243370"/>
                </a:lnTo>
                <a:lnTo>
                  <a:pt x="116420" y="241528"/>
                </a:lnTo>
                <a:lnTo>
                  <a:pt x="118630" y="239687"/>
                </a:lnTo>
                <a:lnTo>
                  <a:pt x="118630" y="237845"/>
                </a:lnTo>
                <a:lnTo>
                  <a:pt x="120815" y="235991"/>
                </a:lnTo>
                <a:lnTo>
                  <a:pt x="123024" y="234149"/>
                </a:lnTo>
                <a:lnTo>
                  <a:pt x="125209" y="234149"/>
                </a:lnTo>
                <a:lnTo>
                  <a:pt x="131869" y="229628"/>
                </a:lnTo>
                <a:lnTo>
                  <a:pt x="137293" y="224237"/>
                </a:lnTo>
                <a:lnTo>
                  <a:pt x="139421" y="217808"/>
                </a:lnTo>
                <a:lnTo>
                  <a:pt x="136194" y="210172"/>
                </a:lnTo>
                <a:lnTo>
                  <a:pt x="136194" y="208330"/>
                </a:lnTo>
                <a:lnTo>
                  <a:pt x="133997" y="206501"/>
                </a:lnTo>
                <a:lnTo>
                  <a:pt x="133997" y="204647"/>
                </a:lnTo>
                <a:lnTo>
                  <a:pt x="131813" y="202806"/>
                </a:lnTo>
                <a:lnTo>
                  <a:pt x="131813" y="199110"/>
                </a:lnTo>
                <a:lnTo>
                  <a:pt x="129603" y="197269"/>
                </a:lnTo>
                <a:lnTo>
                  <a:pt x="129654" y="178468"/>
                </a:lnTo>
                <a:lnTo>
                  <a:pt x="112039" y="147497"/>
                </a:lnTo>
                <a:lnTo>
                  <a:pt x="105435" y="143802"/>
                </a:lnTo>
                <a:lnTo>
                  <a:pt x="103250" y="140119"/>
                </a:lnTo>
                <a:lnTo>
                  <a:pt x="103250" y="134581"/>
                </a:lnTo>
                <a:lnTo>
                  <a:pt x="96647" y="130898"/>
                </a:lnTo>
                <a:lnTo>
                  <a:pt x="92265" y="125374"/>
                </a:lnTo>
                <a:lnTo>
                  <a:pt x="87871" y="123520"/>
                </a:lnTo>
                <a:lnTo>
                  <a:pt x="85674" y="119837"/>
                </a:lnTo>
                <a:lnTo>
                  <a:pt x="83477" y="117982"/>
                </a:lnTo>
                <a:lnTo>
                  <a:pt x="79082" y="110616"/>
                </a:lnTo>
                <a:lnTo>
                  <a:pt x="76885" y="108775"/>
                </a:lnTo>
                <a:lnTo>
                  <a:pt x="72491" y="101396"/>
                </a:lnTo>
                <a:lnTo>
                  <a:pt x="72491" y="95859"/>
                </a:lnTo>
                <a:lnTo>
                  <a:pt x="65900" y="92189"/>
                </a:lnTo>
                <a:lnTo>
                  <a:pt x="52717" y="86652"/>
                </a:lnTo>
                <a:lnTo>
                  <a:pt x="46126" y="82969"/>
                </a:lnTo>
                <a:lnTo>
                  <a:pt x="43929" y="81127"/>
                </a:lnTo>
                <a:lnTo>
                  <a:pt x="46126" y="81127"/>
                </a:lnTo>
                <a:lnTo>
                  <a:pt x="48323" y="79273"/>
                </a:lnTo>
                <a:lnTo>
                  <a:pt x="57111" y="79273"/>
                </a:lnTo>
                <a:lnTo>
                  <a:pt x="63703" y="77431"/>
                </a:lnTo>
                <a:lnTo>
                  <a:pt x="63703" y="66370"/>
                </a:lnTo>
                <a:lnTo>
                  <a:pt x="57111" y="60845"/>
                </a:lnTo>
                <a:lnTo>
                  <a:pt x="57111" y="58991"/>
                </a:lnTo>
                <a:lnTo>
                  <a:pt x="54914" y="55308"/>
                </a:lnTo>
                <a:lnTo>
                  <a:pt x="54914" y="49783"/>
                </a:lnTo>
                <a:lnTo>
                  <a:pt x="50520" y="46088"/>
                </a:lnTo>
                <a:lnTo>
                  <a:pt x="103250" y="46088"/>
                </a:lnTo>
                <a:lnTo>
                  <a:pt x="101041" y="47929"/>
                </a:lnTo>
                <a:lnTo>
                  <a:pt x="96647" y="55308"/>
                </a:lnTo>
                <a:lnTo>
                  <a:pt x="96647" y="62674"/>
                </a:lnTo>
                <a:lnTo>
                  <a:pt x="92265" y="66370"/>
                </a:lnTo>
                <a:lnTo>
                  <a:pt x="85674" y="68211"/>
                </a:lnTo>
                <a:lnTo>
                  <a:pt x="81279" y="71907"/>
                </a:lnTo>
                <a:lnTo>
                  <a:pt x="79082" y="79273"/>
                </a:lnTo>
                <a:lnTo>
                  <a:pt x="78293" y="87801"/>
                </a:lnTo>
                <a:lnTo>
                  <a:pt x="79357" y="96331"/>
                </a:lnTo>
                <a:lnTo>
                  <a:pt x="82481" y="104167"/>
                </a:lnTo>
                <a:lnTo>
                  <a:pt x="87871" y="110616"/>
                </a:lnTo>
                <a:lnTo>
                  <a:pt x="90068" y="112458"/>
                </a:lnTo>
                <a:lnTo>
                  <a:pt x="92265" y="116154"/>
                </a:lnTo>
                <a:lnTo>
                  <a:pt x="92265" y="117982"/>
                </a:lnTo>
                <a:lnTo>
                  <a:pt x="94462" y="121678"/>
                </a:lnTo>
                <a:lnTo>
                  <a:pt x="94462" y="123520"/>
                </a:lnTo>
                <a:lnTo>
                  <a:pt x="101041" y="129044"/>
                </a:lnTo>
                <a:lnTo>
                  <a:pt x="103250" y="129044"/>
                </a:lnTo>
                <a:lnTo>
                  <a:pt x="117730" y="141640"/>
                </a:lnTo>
                <a:lnTo>
                  <a:pt x="128506" y="149564"/>
                </a:lnTo>
                <a:lnTo>
                  <a:pt x="135989" y="153683"/>
                </a:lnTo>
                <a:lnTo>
                  <a:pt x="140589" y="154863"/>
                </a:lnTo>
                <a:lnTo>
                  <a:pt x="145532" y="159738"/>
                </a:lnTo>
                <a:lnTo>
                  <a:pt x="152123" y="168930"/>
                </a:lnTo>
                <a:lnTo>
                  <a:pt x="157891" y="178468"/>
                </a:lnTo>
                <a:lnTo>
                  <a:pt x="160362" y="184378"/>
                </a:lnTo>
                <a:lnTo>
                  <a:pt x="160362" y="189903"/>
                </a:lnTo>
                <a:lnTo>
                  <a:pt x="162559" y="193586"/>
                </a:lnTo>
                <a:lnTo>
                  <a:pt x="164448" y="201709"/>
                </a:lnTo>
                <a:lnTo>
                  <a:pt x="166130" y="211561"/>
                </a:lnTo>
                <a:lnTo>
                  <a:pt x="166576" y="222105"/>
                </a:lnTo>
                <a:lnTo>
                  <a:pt x="164757" y="232308"/>
                </a:lnTo>
                <a:lnTo>
                  <a:pt x="162010" y="243084"/>
                </a:lnTo>
                <a:lnTo>
                  <a:pt x="159264" y="249364"/>
                </a:lnTo>
                <a:lnTo>
                  <a:pt x="155892" y="252590"/>
                </a:lnTo>
                <a:close/>
              </a:path>
              <a:path w="167004" h="307975">
                <a:moveTo>
                  <a:pt x="101041" y="271030"/>
                </a:moveTo>
                <a:lnTo>
                  <a:pt x="94462" y="271030"/>
                </a:lnTo>
                <a:lnTo>
                  <a:pt x="96647" y="269176"/>
                </a:lnTo>
                <a:lnTo>
                  <a:pt x="96647" y="267334"/>
                </a:lnTo>
                <a:lnTo>
                  <a:pt x="98856" y="263651"/>
                </a:lnTo>
                <a:lnTo>
                  <a:pt x="96647" y="259969"/>
                </a:lnTo>
                <a:lnTo>
                  <a:pt x="94462" y="256273"/>
                </a:lnTo>
                <a:lnTo>
                  <a:pt x="94462" y="254431"/>
                </a:lnTo>
                <a:lnTo>
                  <a:pt x="92265" y="254431"/>
                </a:lnTo>
                <a:lnTo>
                  <a:pt x="92265" y="250748"/>
                </a:lnTo>
                <a:lnTo>
                  <a:pt x="96647" y="252590"/>
                </a:lnTo>
                <a:lnTo>
                  <a:pt x="155892" y="252590"/>
                </a:lnTo>
                <a:lnTo>
                  <a:pt x="154870" y="253568"/>
                </a:lnTo>
                <a:lnTo>
                  <a:pt x="147180" y="258114"/>
                </a:lnTo>
                <a:lnTo>
                  <a:pt x="130976" y="266649"/>
                </a:lnTo>
                <a:lnTo>
                  <a:pt x="124874" y="269176"/>
                </a:lnTo>
                <a:lnTo>
                  <a:pt x="105435" y="269176"/>
                </a:lnTo>
                <a:lnTo>
                  <a:pt x="101041" y="271030"/>
                </a:lnTo>
                <a:close/>
              </a:path>
              <a:path w="167004" h="307975">
                <a:moveTo>
                  <a:pt x="63703" y="307898"/>
                </a:moveTo>
                <a:lnTo>
                  <a:pt x="61506" y="307898"/>
                </a:lnTo>
                <a:lnTo>
                  <a:pt x="59308" y="306057"/>
                </a:lnTo>
                <a:lnTo>
                  <a:pt x="59308" y="296837"/>
                </a:lnTo>
                <a:lnTo>
                  <a:pt x="61506" y="294995"/>
                </a:lnTo>
                <a:lnTo>
                  <a:pt x="63703" y="291299"/>
                </a:lnTo>
                <a:lnTo>
                  <a:pt x="68097" y="287616"/>
                </a:lnTo>
                <a:lnTo>
                  <a:pt x="68097" y="283933"/>
                </a:lnTo>
                <a:lnTo>
                  <a:pt x="61506" y="278396"/>
                </a:lnTo>
                <a:lnTo>
                  <a:pt x="59308" y="278396"/>
                </a:lnTo>
                <a:lnTo>
                  <a:pt x="57111" y="276555"/>
                </a:lnTo>
                <a:lnTo>
                  <a:pt x="59308" y="276555"/>
                </a:lnTo>
                <a:lnTo>
                  <a:pt x="61506" y="274713"/>
                </a:lnTo>
                <a:lnTo>
                  <a:pt x="63703" y="274713"/>
                </a:lnTo>
                <a:lnTo>
                  <a:pt x="63703" y="272872"/>
                </a:lnTo>
                <a:lnTo>
                  <a:pt x="65900" y="272872"/>
                </a:lnTo>
                <a:lnTo>
                  <a:pt x="68097" y="271030"/>
                </a:lnTo>
                <a:lnTo>
                  <a:pt x="68097" y="269176"/>
                </a:lnTo>
                <a:lnTo>
                  <a:pt x="76885" y="269176"/>
                </a:lnTo>
                <a:lnTo>
                  <a:pt x="81279" y="271030"/>
                </a:lnTo>
                <a:lnTo>
                  <a:pt x="101041" y="271030"/>
                </a:lnTo>
                <a:lnTo>
                  <a:pt x="96647" y="274713"/>
                </a:lnTo>
                <a:lnTo>
                  <a:pt x="96647" y="280238"/>
                </a:lnTo>
                <a:lnTo>
                  <a:pt x="94462" y="282092"/>
                </a:lnTo>
                <a:lnTo>
                  <a:pt x="94462" y="283933"/>
                </a:lnTo>
                <a:lnTo>
                  <a:pt x="87871" y="283933"/>
                </a:lnTo>
                <a:lnTo>
                  <a:pt x="87871" y="291299"/>
                </a:lnTo>
                <a:lnTo>
                  <a:pt x="81623" y="293897"/>
                </a:lnTo>
                <a:lnTo>
                  <a:pt x="74139" y="298218"/>
                </a:lnTo>
                <a:lnTo>
                  <a:pt x="67479" y="303229"/>
                </a:lnTo>
                <a:lnTo>
                  <a:pt x="63703" y="307898"/>
                </a:lnTo>
                <a:close/>
              </a:path>
              <a:path w="167004" h="307975">
                <a:moveTo>
                  <a:pt x="116420" y="271030"/>
                </a:moveTo>
                <a:lnTo>
                  <a:pt x="114236" y="271030"/>
                </a:lnTo>
                <a:lnTo>
                  <a:pt x="114236" y="269176"/>
                </a:lnTo>
                <a:lnTo>
                  <a:pt x="124874" y="269176"/>
                </a:lnTo>
                <a:lnTo>
                  <a:pt x="123389" y="269791"/>
                </a:lnTo>
                <a:lnTo>
                  <a:pt x="116420" y="27103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78891" y="2938945"/>
            <a:ext cx="169430" cy="175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09461" y="2981375"/>
            <a:ext cx="189865" cy="305435"/>
          </a:xfrm>
          <a:custGeom>
            <a:avLst/>
            <a:gdLst/>
            <a:ahLst/>
            <a:cxnLst/>
            <a:rect l="l" t="t" r="r" b="b"/>
            <a:pathLst>
              <a:path w="189865" h="305435">
                <a:moveTo>
                  <a:pt x="44132" y="179215"/>
                </a:moveTo>
                <a:lnTo>
                  <a:pt x="44132" y="175742"/>
                </a:lnTo>
                <a:lnTo>
                  <a:pt x="46342" y="173901"/>
                </a:lnTo>
                <a:lnTo>
                  <a:pt x="46342" y="168351"/>
                </a:lnTo>
                <a:lnTo>
                  <a:pt x="41935" y="164642"/>
                </a:lnTo>
                <a:lnTo>
                  <a:pt x="39712" y="162801"/>
                </a:lnTo>
                <a:lnTo>
                  <a:pt x="39712" y="160947"/>
                </a:lnTo>
                <a:lnTo>
                  <a:pt x="37515" y="159092"/>
                </a:lnTo>
                <a:lnTo>
                  <a:pt x="37465" y="155397"/>
                </a:lnTo>
                <a:lnTo>
                  <a:pt x="37343" y="150833"/>
                </a:lnTo>
                <a:lnTo>
                  <a:pt x="36136" y="143376"/>
                </a:lnTo>
                <a:lnTo>
                  <a:pt x="32859" y="135920"/>
                </a:lnTo>
                <a:lnTo>
                  <a:pt x="26479" y="129501"/>
                </a:lnTo>
                <a:lnTo>
                  <a:pt x="19861" y="123949"/>
                </a:lnTo>
                <a:lnTo>
                  <a:pt x="17652" y="118389"/>
                </a:lnTo>
                <a:lnTo>
                  <a:pt x="17652" y="112852"/>
                </a:lnTo>
                <a:lnTo>
                  <a:pt x="22059" y="109156"/>
                </a:lnTo>
                <a:lnTo>
                  <a:pt x="22059" y="98043"/>
                </a:lnTo>
                <a:lnTo>
                  <a:pt x="26479" y="94348"/>
                </a:lnTo>
                <a:lnTo>
                  <a:pt x="26479" y="92506"/>
                </a:lnTo>
                <a:lnTo>
                  <a:pt x="28689" y="86944"/>
                </a:lnTo>
                <a:lnTo>
                  <a:pt x="26479" y="83248"/>
                </a:lnTo>
                <a:lnTo>
                  <a:pt x="22059" y="81394"/>
                </a:lnTo>
                <a:lnTo>
                  <a:pt x="22059" y="68440"/>
                </a:lnTo>
                <a:lnTo>
                  <a:pt x="15443" y="68440"/>
                </a:lnTo>
                <a:lnTo>
                  <a:pt x="13233" y="66598"/>
                </a:lnTo>
                <a:lnTo>
                  <a:pt x="2209" y="55486"/>
                </a:lnTo>
                <a:lnTo>
                  <a:pt x="0" y="51790"/>
                </a:lnTo>
                <a:lnTo>
                  <a:pt x="379" y="48700"/>
                </a:lnTo>
                <a:lnTo>
                  <a:pt x="1379" y="42311"/>
                </a:lnTo>
                <a:lnTo>
                  <a:pt x="2791" y="32800"/>
                </a:lnTo>
                <a:lnTo>
                  <a:pt x="4406" y="20345"/>
                </a:lnTo>
                <a:lnTo>
                  <a:pt x="6616" y="16649"/>
                </a:lnTo>
                <a:lnTo>
                  <a:pt x="28689" y="16649"/>
                </a:lnTo>
                <a:lnTo>
                  <a:pt x="35305" y="14795"/>
                </a:lnTo>
                <a:lnTo>
                  <a:pt x="37515" y="9245"/>
                </a:lnTo>
                <a:lnTo>
                  <a:pt x="39712" y="7391"/>
                </a:lnTo>
                <a:lnTo>
                  <a:pt x="44132" y="5537"/>
                </a:lnTo>
                <a:lnTo>
                  <a:pt x="48552" y="5537"/>
                </a:lnTo>
                <a:lnTo>
                  <a:pt x="48552" y="3695"/>
                </a:lnTo>
                <a:lnTo>
                  <a:pt x="52959" y="3695"/>
                </a:lnTo>
                <a:lnTo>
                  <a:pt x="55168" y="1841"/>
                </a:lnTo>
                <a:lnTo>
                  <a:pt x="57378" y="1841"/>
                </a:lnTo>
                <a:lnTo>
                  <a:pt x="57378" y="0"/>
                </a:lnTo>
                <a:lnTo>
                  <a:pt x="61785" y="0"/>
                </a:lnTo>
                <a:lnTo>
                  <a:pt x="61785" y="11087"/>
                </a:lnTo>
                <a:lnTo>
                  <a:pt x="66192" y="18491"/>
                </a:lnTo>
                <a:lnTo>
                  <a:pt x="70624" y="20345"/>
                </a:lnTo>
                <a:lnTo>
                  <a:pt x="79438" y="20345"/>
                </a:lnTo>
                <a:lnTo>
                  <a:pt x="81648" y="24041"/>
                </a:lnTo>
                <a:lnTo>
                  <a:pt x="81648" y="27736"/>
                </a:lnTo>
                <a:lnTo>
                  <a:pt x="79438" y="31445"/>
                </a:lnTo>
                <a:lnTo>
                  <a:pt x="79438" y="35140"/>
                </a:lnTo>
                <a:lnTo>
                  <a:pt x="77228" y="36995"/>
                </a:lnTo>
                <a:lnTo>
                  <a:pt x="77228" y="44399"/>
                </a:lnTo>
                <a:lnTo>
                  <a:pt x="75031" y="46253"/>
                </a:lnTo>
                <a:lnTo>
                  <a:pt x="75031" y="48094"/>
                </a:lnTo>
                <a:lnTo>
                  <a:pt x="72821" y="48094"/>
                </a:lnTo>
                <a:lnTo>
                  <a:pt x="70624" y="51790"/>
                </a:lnTo>
                <a:lnTo>
                  <a:pt x="70624" y="59181"/>
                </a:lnTo>
                <a:lnTo>
                  <a:pt x="72821" y="64744"/>
                </a:lnTo>
                <a:lnTo>
                  <a:pt x="172123" y="64744"/>
                </a:lnTo>
                <a:lnTo>
                  <a:pt x="169925" y="70294"/>
                </a:lnTo>
                <a:lnTo>
                  <a:pt x="169925" y="72136"/>
                </a:lnTo>
                <a:lnTo>
                  <a:pt x="167716" y="79552"/>
                </a:lnTo>
                <a:lnTo>
                  <a:pt x="167716" y="86944"/>
                </a:lnTo>
                <a:lnTo>
                  <a:pt x="187578" y="107302"/>
                </a:lnTo>
                <a:lnTo>
                  <a:pt x="187578" y="112852"/>
                </a:lnTo>
                <a:lnTo>
                  <a:pt x="189788" y="116547"/>
                </a:lnTo>
                <a:lnTo>
                  <a:pt x="189788" y="123949"/>
                </a:lnTo>
                <a:lnTo>
                  <a:pt x="145157" y="123952"/>
                </a:lnTo>
                <a:lnTo>
                  <a:pt x="134618" y="126723"/>
                </a:lnTo>
                <a:lnTo>
                  <a:pt x="124068" y="132274"/>
                </a:lnTo>
                <a:lnTo>
                  <a:pt x="114757" y="140601"/>
                </a:lnTo>
                <a:lnTo>
                  <a:pt x="111442" y="144297"/>
                </a:lnTo>
                <a:lnTo>
                  <a:pt x="61785" y="144297"/>
                </a:lnTo>
                <a:lnTo>
                  <a:pt x="52959" y="146151"/>
                </a:lnTo>
                <a:lnTo>
                  <a:pt x="50749" y="151701"/>
                </a:lnTo>
                <a:lnTo>
                  <a:pt x="48552" y="153555"/>
                </a:lnTo>
                <a:lnTo>
                  <a:pt x="48552" y="157251"/>
                </a:lnTo>
                <a:lnTo>
                  <a:pt x="50749" y="159092"/>
                </a:lnTo>
                <a:lnTo>
                  <a:pt x="50924" y="163374"/>
                </a:lnTo>
                <a:lnTo>
                  <a:pt x="48823" y="169735"/>
                </a:lnTo>
                <a:lnTo>
                  <a:pt x="45482" y="176791"/>
                </a:lnTo>
                <a:lnTo>
                  <a:pt x="44132" y="179215"/>
                </a:lnTo>
                <a:close/>
              </a:path>
              <a:path w="189865" h="305435">
                <a:moveTo>
                  <a:pt x="79438" y="20345"/>
                </a:moveTo>
                <a:lnTo>
                  <a:pt x="70624" y="20345"/>
                </a:lnTo>
                <a:lnTo>
                  <a:pt x="75031" y="18491"/>
                </a:lnTo>
                <a:lnTo>
                  <a:pt x="79438" y="18491"/>
                </a:lnTo>
                <a:lnTo>
                  <a:pt x="79438" y="20345"/>
                </a:lnTo>
                <a:close/>
              </a:path>
              <a:path w="189865" h="305435">
                <a:moveTo>
                  <a:pt x="158889" y="55486"/>
                </a:moveTo>
                <a:lnTo>
                  <a:pt x="125793" y="55486"/>
                </a:lnTo>
                <a:lnTo>
                  <a:pt x="134607" y="51790"/>
                </a:lnTo>
                <a:lnTo>
                  <a:pt x="136829" y="48094"/>
                </a:lnTo>
                <a:lnTo>
                  <a:pt x="136829" y="46253"/>
                </a:lnTo>
                <a:lnTo>
                  <a:pt x="150063" y="46253"/>
                </a:lnTo>
                <a:lnTo>
                  <a:pt x="154470" y="49949"/>
                </a:lnTo>
                <a:lnTo>
                  <a:pt x="158889" y="55486"/>
                </a:lnTo>
                <a:close/>
              </a:path>
              <a:path w="189865" h="305435">
                <a:moveTo>
                  <a:pt x="172123" y="64744"/>
                </a:moveTo>
                <a:lnTo>
                  <a:pt x="83858" y="64744"/>
                </a:lnTo>
                <a:lnTo>
                  <a:pt x="90474" y="61048"/>
                </a:lnTo>
                <a:lnTo>
                  <a:pt x="99301" y="53644"/>
                </a:lnTo>
                <a:lnTo>
                  <a:pt x="101511" y="53644"/>
                </a:lnTo>
                <a:lnTo>
                  <a:pt x="103720" y="51790"/>
                </a:lnTo>
                <a:lnTo>
                  <a:pt x="108127" y="49949"/>
                </a:lnTo>
                <a:lnTo>
                  <a:pt x="112547" y="49949"/>
                </a:lnTo>
                <a:lnTo>
                  <a:pt x="112547" y="51790"/>
                </a:lnTo>
                <a:lnTo>
                  <a:pt x="116954" y="55486"/>
                </a:lnTo>
                <a:lnTo>
                  <a:pt x="158889" y="55486"/>
                </a:lnTo>
                <a:lnTo>
                  <a:pt x="163309" y="59181"/>
                </a:lnTo>
                <a:lnTo>
                  <a:pt x="172123" y="62903"/>
                </a:lnTo>
                <a:lnTo>
                  <a:pt x="172123" y="64744"/>
                </a:lnTo>
                <a:close/>
              </a:path>
              <a:path w="189865" h="305435">
                <a:moveTo>
                  <a:pt x="187578" y="125793"/>
                </a:moveTo>
                <a:lnTo>
                  <a:pt x="187578" y="123952"/>
                </a:lnTo>
                <a:lnTo>
                  <a:pt x="145166" y="123949"/>
                </a:lnTo>
                <a:lnTo>
                  <a:pt x="189788" y="123949"/>
                </a:lnTo>
                <a:lnTo>
                  <a:pt x="187578" y="125793"/>
                </a:lnTo>
                <a:close/>
              </a:path>
              <a:path w="189865" h="305435">
                <a:moveTo>
                  <a:pt x="158889" y="125793"/>
                </a:moveTo>
                <a:lnTo>
                  <a:pt x="156679" y="123952"/>
                </a:lnTo>
                <a:lnTo>
                  <a:pt x="163309" y="123952"/>
                </a:lnTo>
                <a:lnTo>
                  <a:pt x="158889" y="125793"/>
                </a:lnTo>
                <a:close/>
              </a:path>
              <a:path w="189865" h="305435">
                <a:moveTo>
                  <a:pt x="119164" y="172046"/>
                </a:moveTo>
                <a:lnTo>
                  <a:pt x="116954" y="172046"/>
                </a:lnTo>
                <a:lnTo>
                  <a:pt x="103720" y="160947"/>
                </a:lnTo>
                <a:lnTo>
                  <a:pt x="81648" y="160947"/>
                </a:lnTo>
                <a:lnTo>
                  <a:pt x="79438" y="151701"/>
                </a:lnTo>
                <a:lnTo>
                  <a:pt x="77228" y="146151"/>
                </a:lnTo>
                <a:lnTo>
                  <a:pt x="72821" y="144297"/>
                </a:lnTo>
                <a:lnTo>
                  <a:pt x="111442" y="144297"/>
                </a:lnTo>
                <a:lnTo>
                  <a:pt x="108127" y="147993"/>
                </a:lnTo>
                <a:lnTo>
                  <a:pt x="112547" y="155397"/>
                </a:lnTo>
                <a:lnTo>
                  <a:pt x="114757" y="157251"/>
                </a:lnTo>
                <a:lnTo>
                  <a:pt x="114757" y="166497"/>
                </a:lnTo>
                <a:lnTo>
                  <a:pt x="116954" y="168351"/>
                </a:lnTo>
                <a:lnTo>
                  <a:pt x="116954" y="170205"/>
                </a:lnTo>
                <a:lnTo>
                  <a:pt x="119164" y="172046"/>
                </a:lnTo>
                <a:close/>
              </a:path>
              <a:path w="189865" h="305435">
                <a:moveTo>
                  <a:pt x="41935" y="183159"/>
                </a:moveTo>
                <a:lnTo>
                  <a:pt x="44132" y="179215"/>
                </a:lnTo>
                <a:lnTo>
                  <a:pt x="44132" y="181292"/>
                </a:lnTo>
                <a:lnTo>
                  <a:pt x="41935" y="183159"/>
                </a:lnTo>
                <a:close/>
              </a:path>
              <a:path w="189865" h="305435">
                <a:moveTo>
                  <a:pt x="40455" y="188081"/>
                </a:moveTo>
                <a:lnTo>
                  <a:pt x="41935" y="183159"/>
                </a:lnTo>
                <a:lnTo>
                  <a:pt x="41935" y="186855"/>
                </a:lnTo>
                <a:lnTo>
                  <a:pt x="40455" y="188081"/>
                </a:lnTo>
                <a:close/>
              </a:path>
              <a:path w="189865" h="305435">
                <a:moveTo>
                  <a:pt x="39712" y="190550"/>
                </a:moveTo>
                <a:lnTo>
                  <a:pt x="39712" y="188696"/>
                </a:lnTo>
                <a:lnTo>
                  <a:pt x="40455" y="188081"/>
                </a:lnTo>
                <a:lnTo>
                  <a:pt x="39712" y="190550"/>
                </a:lnTo>
                <a:close/>
              </a:path>
              <a:path w="189865" h="305435">
                <a:moveTo>
                  <a:pt x="37515" y="196087"/>
                </a:moveTo>
                <a:lnTo>
                  <a:pt x="37515" y="192392"/>
                </a:lnTo>
                <a:lnTo>
                  <a:pt x="39712" y="190550"/>
                </a:lnTo>
                <a:lnTo>
                  <a:pt x="37515" y="196087"/>
                </a:lnTo>
                <a:close/>
              </a:path>
              <a:path w="189865" h="305435">
                <a:moveTo>
                  <a:pt x="75031" y="290461"/>
                </a:moveTo>
                <a:lnTo>
                  <a:pt x="57378" y="290461"/>
                </a:lnTo>
                <a:lnTo>
                  <a:pt x="52959" y="283057"/>
                </a:lnTo>
                <a:lnTo>
                  <a:pt x="50749" y="281203"/>
                </a:lnTo>
                <a:lnTo>
                  <a:pt x="38715" y="269061"/>
                </a:lnTo>
                <a:lnTo>
                  <a:pt x="28957" y="260389"/>
                </a:lnTo>
                <a:lnTo>
                  <a:pt x="21268" y="255187"/>
                </a:lnTo>
                <a:lnTo>
                  <a:pt x="15443" y="253453"/>
                </a:lnTo>
                <a:lnTo>
                  <a:pt x="13233" y="251599"/>
                </a:lnTo>
                <a:lnTo>
                  <a:pt x="15443" y="242341"/>
                </a:lnTo>
                <a:lnTo>
                  <a:pt x="17652" y="238645"/>
                </a:lnTo>
                <a:lnTo>
                  <a:pt x="19862" y="233108"/>
                </a:lnTo>
                <a:lnTo>
                  <a:pt x="19862" y="225691"/>
                </a:lnTo>
                <a:lnTo>
                  <a:pt x="22059" y="218300"/>
                </a:lnTo>
                <a:lnTo>
                  <a:pt x="22059" y="216458"/>
                </a:lnTo>
                <a:lnTo>
                  <a:pt x="24269" y="212737"/>
                </a:lnTo>
                <a:lnTo>
                  <a:pt x="24269" y="210896"/>
                </a:lnTo>
                <a:lnTo>
                  <a:pt x="26479" y="209042"/>
                </a:lnTo>
                <a:lnTo>
                  <a:pt x="28689" y="209042"/>
                </a:lnTo>
                <a:lnTo>
                  <a:pt x="28689" y="207200"/>
                </a:lnTo>
                <a:lnTo>
                  <a:pt x="30899" y="205346"/>
                </a:lnTo>
                <a:lnTo>
                  <a:pt x="33096" y="201650"/>
                </a:lnTo>
                <a:lnTo>
                  <a:pt x="35305" y="199809"/>
                </a:lnTo>
                <a:lnTo>
                  <a:pt x="35305" y="205346"/>
                </a:lnTo>
                <a:lnTo>
                  <a:pt x="33096" y="209042"/>
                </a:lnTo>
                <a:lnTo>
                  <a:pt x="31273" y="217548"/>
                </a:lnTo>
                <a:lnTo>
                  <a:pt x="30067" y="225704"/>
                </a:lnTo>
                <a:lnTo>
                  <a:pt x="30928" y="232469"/>
                </a:lnTo>
                <a:lnTo>
                  <a:pt x="35305" y="236804"/>
                </a:lnTo>
                <a:lnTo>
                  <a:pt x="37515" y="238645"/>
                </a:lnTo>
                <a:lnTo>
                  <a:pt x="41935" y="238645"/>
                </a:lnTo>
                <a:lnTo>
                  <a:pt x="48552" y="240499"/>
                </a:lnTo>
                <a:lnTo>
                  <a:pt x="48552" y="247904"/>
                </a:lnTo>
                <a:lnTo>
                  <a:pt x="50749" y="251599"/>
                </a:lnTo>
                <a:lnTo>
                  <a:pt x="55168" y="253453"/>
                </a:lnTo>
                <a:lnTo>
                  <a:pt x="57378" y="257149"/>
                </a:lnTo>
                <a:lnTo>
                  <a:pt x="59588" y="258991"/>
                </a:lnTo>
                <a:lnTo>
                  <a:pt x="57378" y="262699"/>
                </a:lnTo>
                <a:lnTo>
                  <a:pt x="57378" y="268249"/>
                </a:lnTo>
                <a:lnTo>
                  <a:pt x="59588" y="277507"/>
                </a:lnTo>
                <a:lnTo>
                  <a:pt x="75031" y="290461"/>
                </a:lnTo>
                <a:close/>
              </a:path>
              <a:path w="189865" h="305435">
                <a:moveTo>
                  <a:pt x="99301" y="305244"/>
                </a:moveTo>
                <a:lnTo>
                  <a:pt x="86067" y="305244"/>
                </a:lnTo>
                <a:lnTo>
                  <a:pt x="86067" y="301548"/>
                </a:lnTo>
                <a:lnTo>
                  <a:pt x="83858" y="297853"/>
                </a:lnTo>
                <a:lnTo>
                  <a:pt x="79438" y="294157"/>
                </a:lnTo>
                <a:lnTo>
                  <a:pt x="77228" y="294157"/>
                </a:lnTo>
                <a:lnTo>
                  <a:pt x="75031" y="292303"/>
                </a:lnTo>
                <a:lnTo>
                  <a:pt x="72821" y="292303"/>
                </a:lnTo>
                <a:lnTo>
                  <a:pt x="70624" y="290461"/>
                </a:lnTo>
                <a:lnTo>
                  <a:pt x="86067" y="290461"/>
                </a:lnTo>
                <a:lnTo>
                  <a:pt x="97104" y="295998"/>
                </a:lnTo>
                <a:lnTo>
                  <a:pt x="101511" y="299694"/>
                </a:lnTo>
                <a:lnTo>
                  <a:pt x="101511" y="301548"/>
                </a:lnTo>
                <a:lnTo>
                  <a:pt x="99301" y="301548"/>
                </a:lnTo>
                <a:lnTo>
                  <a:pt x="99301" y="3052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1275" y="3274707"/>
            <a:ext cx="232371" cy="1161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71487" y="3278682"/>
            <a:ext cx="93510" cy="1026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17625" y="2681960"/>
            <a:ext cx="53340" cy="54610"/>
          </a:xfrm>
          <a:custGeom>
            <a:avLst/>
            <a:gdLst/>
            <a:ahLst/>
            <a:cxnLst/>
            <a:rect l="l" t="t" r="r" b="b"/>
            <a:pathLst>
              <a:path w="53340" h="54610">
                <a:moveTo>
                  <a:pt x="33007" y="7213"/>
                </a:moveTo>
                <a:lnTo>
                  <a:pt x="10998" y="7213"/>
                </a:lnTo>
                <a:lnTo>
                  <a:pt x="24206" y="0"/>
                </a:lnTo>
                <a:lnTo>
                  <a:pt x="26403" y="0"/>
                </a:lnTo>
                <a:lnTo>
                  <a:pt x="28613" y="5410"/>
                </a:lnTo>
                <a:lnTo>
                  <a:pt x="33007" y="7213"/>
                </a:lnTo>
                <a:close/>
              </a:path>
              <a:path w="53340" h="54610">
                <a:moveTo>
                  <a:pt x="8801" y="9017"/>
                </a:moveTo>
                <a:lnTo>
                  <a:pt x="8801" y="7213"/>
                </a:lnTo>
                <a:lnTo>
                  <a:pt x="10998" y="7213"/>
                </a:lnTo>
                <a:lnTo>
                  <a:pt x="8801" y="9017"/>
                </a:lnTo>
                <a:close/>
              </a:path>
              <a:path w="53340" h="54610">
                <a:moveTo>
                  <a:pt x="26403" y="54101"/>
                </a:moveTo>
                <a:lnTo>
                  <a:pt x="22009" y="54101"/>
                </a:lnTo>
                <a:lnTo>
                  <a:pt x="22009" y="52298"/>
                </a:lnTo>
                <a:lnTo>
                  <a:pt x="19812" y="52298"/>
                </a:lnTo>
                <a:lnTo>
                  <a:pt x="17602" y="46888"/>
                </a:lnTo>
                <a:lnTo>
                  <a:pt x="15405" y="39674"/>
                </a:lnTo>
                <a:lnTo>
                  <a:pt x="19812" y="34264"/>
                </a:lnTo>
                <a:lnTo>
                  <a:pt x="24206" y="25247"/>
                </a:lnTo>
                <a:lnTo>
                  <a:pt x="22009" y="14427"/>
                </a:lnTo>
                <a:lnTo>
                  <a:pt x="17602" y="7213"/>
                </a:lnTo>
                <a:lnTo>
                  <a:pt x="37414" y="7213"/>
                </a:lnTo>
                <a:lnTo>
                  <a:pt x="39611" y="9017"/>
                </a:lnTo>
                <a:lnTo>
                  <a:pt x="44018" y="9017"/>
                </a:lnTo>
                <a:lnTo>
                  <a:pt x="44018" y="14427"/>
                </a:lnTo>
                <a:lnTo>
                  <a:pt x="48412" y="16230"/>
                </a:lnTo>
                <a:lnTo>
                  <a:pt x="50622" y="18034"/>
                </a:lnTo>
                <a:lnTo>
                  <a:pt x="52819" y="18034"/>
                </a:lnTo>
                <a:lnTo>
                  <a:pt x="50622" y="19837"/>
                </a:lnTo>
                <a:lnTo>
                  <a:pt x="50622" y="21640"/>
                </a:lnTo>
                <a:lnTo>
                  <a:pt x="44018" y="25247"/>
                </a:lnTo>
                <a:lnTo>
                  <a:pt x="35217" y="39674"/>
                </a:lnTo>
                <a:lnTo>
                  <a:pt x="33007" y="45085"/>
                </a:lnTo>
                <a:lnTo>
                  <a:pt x="26403" y="54101"/>
                </a:lnTo>
                <a:close/>
              </a:path>
              <a:path w="53340" h="54610">
                <a:moveTo>
                  <a:pt x="4394" y="18034"/>
                </a:moveTo>
                <a:lnTo>
                  <a:pt x="2197" y="18034"/>
                </a:lnTo>
                <a:lnTo>
                  <a:pt x="2197" y="16230"/>
                </a:lnTo>
                <a:lnTo>
                  <a:pt x="0" y="14427"/>
                </a:lnTo>
                <a:lnTo>
                  <a:pt x="8801" y="9017"/>
                </a:lnTo>
                <a:lnTo>
                  <a:pt x="8801" y="10820"/>
                </a:lnTo>
                <a:lnTo>
                  <a:pt x="4394" y="1803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50074" y="2500566"/>
            <a:ext cx="271780" cy="177800"/>
          </a:xfrm>
          <a:custGeom>
            <a:avLst/>
            <a:gdLst/>
            <a:ahLst/>
            <a:cxnLst/>
            <a:rect l="l" t="t" r="r" b="b"/>
            <a:pathLst>
              <a:path w="271779" h="177800">
                <a:moveTo>
                  <a:pt x="242263" y="105333"/>
                </a:moveTo>
                <a:lnTo>
                  <a:pt x="167220" y="105333"/>
                </a:lnTo>
                <a:lnTo>
                  <a:pt x="176136" y="101638"/>
                </a:lnTo>
                <a:lnTo>
                  <a:pt x="180594" y="97942"/>
                </a:lnTo>
                <a:lnTo>
                  <a:pt x="193979" y="92392"/>
                </a:lnTo>
                <a:lnTo>
                  <a:pt x="200659" y="90550"/>
                </a:lnTo>
                <a:lnTo>
                  <a:pt x="200659" y="83159"/>
                </a:lnTo>
                <a:lnTo>
                  <a:pt x="207352" y="77622"/>
                </a:lnTo>
                <a:lnTo>
                  <a:pt x="211810" y="75768"/>
                </a:lnTo>
                <a:lnTo>
                  <a:pt x="218490" y="70231"/>
                </a:lnTo>
                <a:lnTo>
                  <a:pt x="216268" y="62826"/>
                </a:lnTo>
                <a:lnTo>
                  <a:pt x="216268" y="57289"/>
                </a:lnTo>
                <a:lnTo>
                  <a:pt x="225183" y="49898"/>
                </a:lnTo>
                <a:lnTo>
                  <a:pt x="228667" y="45448"/>
                </a:lnTo>
                <a:lnTo>
                  <a:pt x="231316" y="40652"/>
                </a:lnTo>
                <a:lnTo>
                  <a:pt x="231457" y="35857"/>
                </a:lnTo>
                <a:lnTo>
                  <a:pt x="227418" y="31407"/>
                </a:lnTo>
                <a:lnTo>
                  <a:pt x="225183" y="31407"/>
                </a:lnTo>
                <a:lnTo>
                  <a:pt x="225183" y="22174"/>
                </a:lnTo>
                <a:lnTo>
                  <a:pt x="229641" y="11087"/>
                </a:lnTo>
                <a:lnTo>
                  <a:pt x="231876" y="11087"/>
                </a:lnTo>
                <a:lnTo>
                  <a:pt x="234111" y="9232"/>
                </a:lnTo>
                <a:lnTo>
                  <a:pt x="236334" y="9232"/>
                </a:lnTo>
                <a:lnTo>
                  <a:pt x="243027" y="3695"/>
                </a:lnTo>
                <a:lnTo>
                  <a:pt x="254177" y="0"/>
                </a:lnTo>
                <a:lnTo>
                  <a:pt x="256412" y="0"/>
                </a:lnTo>
                <a:lnTo>
                  <a:pt x="258635" y="3695"/>
                </a:lnTo>
                <a:lnTo>
                  <a:pt x="260857" y="11087"/>
                </a:lnTo>
                <a:lnTo>
                  <a:pt x="263080" y="20319"/>
                </a:lnTo>
                <a:lnTo>
                  <a:pt x="266639" y="28870"/>
                </a:lnTo>
                <a:lnTo>
                  <a:pt x="269774" y="38806"/>
                </a:lnTo>
                <a:lnTo>
                  <a:pt x="271236" y="47353"/>
                </a:lnTo>
                <a:lnTo>
                  <a:pt x="269773" y="51739"/>
                </a:lnTo>
                <a:lnTo>
                  <a:pt x="265315" y="55435"/>
                </a:lnTo>
                <a:lnTo>
                  <a:pt x="260857" y="57289"/>
                </a:lnTo>
                <a:lnTo>
                  <a:pt x="254066" y="61791"/>
                </a:lnTo>
                <a:lnTo>
                  <a:pt x="248318" y="66989"/>
                </a:lnTo>
                <a:lnTo>
                  <a:pt x="245497" y="72877"/>
                </a:lnTo>
                <a:lnTo>
                  <a:pt x="247484" y="79451"/>
                </a:lnTo>
                <a:lnTo>
                  <a:pt x="249260" y="86128"/>
                </a:lnTo>
                <a:lnTo>
                  <a:pt x="248319" y="94013"/>
                </a:lnTo>
                <a:lnTo>
                  <a:pt x="245288" y="101548"/>
                </a:lnTo>
                <a:lnTo>
                  <a:pt x="242263" y="105333"/>
                </a:lnTo>
                <a:close/>
              </a:path>
              <a:path w="271779" h="177800">
                <a:moveTo>
                  <a:pt x="209588" y="138607"/>
                </a:moveTo>
                <a:lnTo>
                  <a:pt x="124866" y="138607"/>
                </a:lnTo>
                <a:lnTo>
                  <a:pt x="127088" y="133057"/>
                </a:lnTo>
                <a:lnTo>
                  <a:pt x="129324" y="131216"/>
                </a:lnTo>
                <a:lnTo>
                  <a:pt x="129324" y="129362"/>
                </a:lnTo>
                <a:lnTo>
                  <a:pt x="127088" y="127507"/>
                </a:lnTo>
                <a:lnTo>
                  <a:pt x="129324" y="125666"/>
                </a:lnTo>
                <a:lnTo>
                  <a:pt x="131533" y="125666"/>
                </a:lnTo>
                <a:lnTo>
                  <a:pt x="136004" y="121970"/>
                </a:lnTo>
                <a:lnTo>
                  <a:pt x="144919" y="116420"/>
                </a:lnTo>
                <a:lnTo>
                  <a:pt x="142697" y="107175"/>
                </a:lnTo>
                <a:lnTo>
                  <a:pt x="142697" y="101638"/>
                </a:lnTo>
                <a:lnTo>
                  <a:pt x="149377" y="97942"/>
                </a:lnTo>
                <a:lnTo>
                  <a:pt x="151612" y="94246"/>
                </a:lnTo>
                <a:lnTo>
                  <a:pt x="153847" y="96088"/>
                </a:lnTo>
                <a:lnTo>
                  <a:pt x="153847" y="99796"/>
                </a:lnTo>
                <a:lnTo>
                  <a:pt x="158305" y="105333"/>
                </a:lnTo>
                <a:lnTo>
                  <a:pt x="242263" y="105333"/>
                </a:lnTo>
                <a:lnTo>
                  <a:pt x="240791" y="107175"/>
                </a:lnTo>
                <a:lnTo>
                  <a:pt x="238569" y="112737"/>
                </a:lnTo>
                <a:lnTo>
                  <a:pt x="238569" y="133057"/>
                </a:lnTo>
                <a:lnTo>
                  <a:pt x="234105" y="136753"/>
                </a:lnTo>
                <a:lnTo>
                  <a:pt x="209588" y="136753"/>
                </a:lnTo>
                <a:lnTo>
                  <a:pt x="209588" y="138607"/>
                </a:lnTo>
                <a:close/>
              </a:path>
              <a:path w="271779" h="177800">
                <a:moveTo>
                  <a:pt x="207352" y="142290"/>
                </a:moveTo>
                <a:lnTo>
                  <a:pt x="71348" y="142290"/>
                </a:lnTo>
                <a:lnTo>
                  <a:pt x="78041" y="138607"/>
                </a:lnTo>
                <a:lnTo>
                  <a:pt x="93637" y="134899"/>
                </a:lnTo>
                <a:lnTo>
                  <a:pt x="100329" y="133057"/>
                </a:lnTo>
                <a:lnTo>
                  <a:pt x="102565" y="133057"/>
                </a:lnTo>
                <a:lnTo>
                  <a:pt x="102565" y="134899"/>
                </a:lnTo>
                <a:lnTo>
                  <a:pt x="107022" y="138607"/>
                </a:lnTo>
                <a:lnTo>
                  <a:pt x="209588" y="138607"/>
                </a:lnTo>
                <a:lnTo>
                  <a:pt x="209588" y="140449"/>
                </a:lnTo>
                <a:lnTo>
                  <a:pt x="207352" y="142290"/>
                </a:lnTo>
                <a:close/>
              </a:path>
              <a:path w="271779" h="177800">
                <a:moveTo>
                  <a:pt x="225183" y="142290"/>
                </a:moveTo>
                <a:lnTo>
                  <a:pt x="218490" y="142290"/>
                </a:lnTo>
                <a:lnTo>
                  <a:pt x="218490" y="138607"/>
                </a:lnTo>
                <a:lnTo>
                  <a:pt x="214045" y="136753"/>
                </a:lnTo>
                <a:lnTo>
                  <a:pt x="234105" y="136753"/>
                </a:lnTo>
                <a:lnTo>
                  <a:pt x="229641" y="140449"/>
                </a:lnTo>
                <a:lnTo>
                  <a:pt x="225183" y="142290"/>
                </a:lnTo>
                <a:close/>
              </a:path>
              <a:path w="271779" h="177800">
                <a:moveTo>
                  <a:pt x="0" y="170014"/>
                </a:moveTo>
                <a:lnTo>
                  <a:pt x="0" y="166331"/>
                </a:lnTo>
                <a:lnTo>
                  <a:pt x="2222" y="166331"/>
                </a:lnTo>
                <a:lnTo>
                  <a:pt x="12573" y="162832"/>
                </a:lnTo>
                <a:lnTo>
                  <a:pt x="23131" y="156387"/>
                </a:lnTo>
                <a:lnTo>
                  <a:pt x="33267" y="148904"/>
                </a:lnTo>
                <a:lnTo>
                  <a:pt x="42354" y="142290"/>
                </a:lnTo>
                <a:lnTo>
                  <a:pt x="42354" y="140449"/>
                </a:lnTo>
                <a:lnTo>
                  <a:pt x="46812" y="138607"/>
                </a:lnTo>
                <a:lnTo>
                  <a:pt x="49047" y="138607"/>
                </a:lnTo>
                <a:lnTo>
                  <a:pt x="55740" y="140449"/>
                </a:lnTo>
                <a:lnTo>
                  <a:pt x="62433" y="140449"/>
                </a:lnTo>
                <a:lnTo>
                  <a:pt x="71348" y="142290"/>
                </a:lnTo>
                <a:lnTo>
                  <a:pt x="207352" y="142290"/>
                </a:lnTo>
                <a:lnTo>
                  <a:pt x="205130" y="145999"/>
                </a:lnTo>
                <a:lnTo>
                  <a:pt x="182816" y="145999"/>
                </a:lnTo>
                <a:lnTo>
                  <a:pt x="180579" y="147853"/>
                </a:lnTo>
                <a:lnTo>
                  <a:pt x="138226" y="147853"/>
                </a:lnTo>
                <a:lnTo>
                  <a:pt x="136004" y="149682"/>
                </a:lnTo>
                <a:lnTo>
                  <a:pt x="134882" y="151536"/>
                </a:lnTo>
                <a:lnTo>
                  <a:pt x="91414" y="151536"/>
                </a:lnTo>
                <a:lnTo>
                  <a:pt x="74381" y="153583"/>
                </a:lnTo>
                <a:lnTo>
                  <a:pt x="53792" y="156848"/>
                </a:lnTo>
                <a:lnTo>
                  <a:pt x="35291" y="161155"/>
                </a:lnTo>
                <a:lnTo>
                  <a:pt x="24523" y="166331"/>
                </a:lnTo>
                <a:lnTo>
                  <a:pt x="24523" y="168173"/>
                </a:lnTo>
                <a:lnTo>
                  <a:pt x="4457" y="168173"/>
                </a:lnTo>
                <a:lnTo>
                  <a:pt x="0" y="170014"/>
                </a:lnTo>
                <a:close/>
              </a:path>
              <a:path w="271779" h="177800">
                <a:moveTo>
                  <a:pt x="200659" y="151536"/>
                </a:moveTo>
                <a:lnTo>
                  <a:pt x="196202" y="151536"/>
                </a:lnTo>
                <a:lnTo>
                  <a:pt x="196202" y="149682"/>
                </a:lnTo>
                <a:lnTo>
                  <a:pt x="193979" y="149682"/>
                </a:lnTo>
                <a:lnTo>
                  <a:pt x="189509" y="145999"/>
                </a:lnTo>
                <a:lnTo>
                  <a:pt x="205130" y="145999"/>
                </a:lnTo>
                <a:lnTo>
                  <a:pt x="200659" y="151536"/>
                </a:lnTo>
                <a:close/>
              </a:path>
              <a:path w="271779" h="177800">
                <a:moveTo>
                  <a:pt x="169456" y="157086"/>
                </a:moveTo>
                <a:lnTo>
                  <a:pt x="158305" y="157086"/>
                </a:lnTo>
                <a:lnTo>
                  <a:pt x="153847" y="155244"/>
                </a:lnTo>
                <a:lnTo>
                  <a:pt x="151612" y="153377"/>
                </a:lnTo>
                <a:lnTo>
                  <a:pt x="149377" y="149682"/>
                </a:lnTo>
                <a:lnTo>
                  <a:pt x="144919" y="147853"/>
                </a:lnTo>
                <a:lnTo>
                  <a:pt x="180579" y="147853"/>
                </a:lnTo>
                <a:lnTo>
                  <a:pt x="176136" y="151536"/>
                </a:lnTo>
                <a:lnTo>
                  <a:pt x="173913" y="155244"/>
                </a:lnTo>
                <a:lnTo>
                  <a:pt x="169456" y="157086"/>
                </a:lnTo>
                <a:close/>
              </a:path>
              <a:path w="271779" h="177800">
                <a:moveTo>
                  <a:pt x="118173" y="177406"/>
                </a:moveTo>
                <a:lnTo>
                  <a:pt x="107022" y="177406"/>
                </a:lnTo>
                <a:lnTo>
                  <a:pt x="107022" y="168173"/>
                </a:lnTo>
                <a:lnTo>
                  <a:pt x="109245" y="166331"/>
                </a:lnTo>
                <a:lnTo>
                  <a:pt x="109245" y="162636"/>
                </a:lnTo>
                <a:lnTo>
                  <a:pt x="111480" y="158927"/>
                </a:lnTo>
                <a:lnTo>
                  <a:pt x="107022" y="155244"/>
                </a:lnTo>
                <a:lnTo>
                  <a:pt x="104787" y="151536"/>
                </a:lnTo>
                <a:lnTo>
                  <a:pt x="134882" y="151536"/>
                </a:lnTo>
                <a:lnTo>
                  <a:pt x="133769" y="153377"/>
                </a:lnTo>
                <a:lnTo>
                  <a:pt x="133769" y="158927"/>
                </a:lnTo>
                <a:lnTo>
                  <a:pt x="138226" y="160781"/>
                </a:lnTo>
                <a:lnTo>
                  <a:pt x="138226" y="162636"/>
                </a:lnTo>
                <a:lnTo>
                  <a:pt x="136004" y="164477"/>
                </a:lnTo>
                <a:lnTo>
                  <a:pt x="131533" y="166331"/>
                </a:lnTo>
                <a:lnTo>
                  <a:pt x="129324" y="170014"/>
                </a:lnTo>
                <a:lnTo>
                  <a:pt x="124866" y="175564"/>
                </a:lnTo>
                <a:lnTo>
                  <a:pt x="118173" y="1774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87081" y="2394115"/>
            <a:ext cx="134239" cy="793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87106" y="2666047"/>
            <a:ext cx="49530" cy="31115"/>
          </a:xfrm>
          <a:custGeom>
            <a:avLst/>
            <a:gdLst/>
            <a:ahLst/>
            <a:cxnLst/>
            <a:rect l="l" t="t" r="r" b="b"/>
            <a:pathLst>
              <a:path w="49529" h="31114">
                <a:moveTo>
                  <a:pt x="8928" y="31026"/>
                </a:moveTo>
                <a:lnTo>
                  <a:pt x="2235" y="31026"/>
                </a:lnTo>
                <a:lnTo>
                  <a:pt x="0" y="25552"/>
                </a:lnTo>
                <a:lnTo>
                  <a:pt x="0" y="14604"/>
                </a:lnTo>
                <a:lnTo>
                  <a:pt x="2235" y="10947"/>
                </a:lnTo>
                <a:lnTo>
                  <a:pt x="4457" y="10947"/>
                </a:lnTo>
                <a:lnTo>
                  <a:pt x="8928" y="9131"/>
                </a:lnTo>
                <a:lnTo>
                  <a:pt x="28994" y="9131"/>
                </a:lnTo>
                <a:lnTo>
                  <a:pt x="33464" y="1828"/>
                </a:lnTo>
                <a:lnTo>
                  <a:pt x="35687" y="0"/>
                </a:lnTo>
                <a:lnTo>
                  <a:pt x="49072" y="0"/>
                </a:lnTo>
                <a:lnTo>
                  <a:pt x="49072" y="7302"/>
                </a:lnTo>
                <a:lnTo>
                  <a:pt x="43490" y="16433"/>
                </a:lnTo>
                <a:lnTo>
                  <a:pt x="20078" y="16433"/>
                </a:lnTo>
                <a:lnTo>
                  <a:pt x="13385" y="21907"/>
                </a:lnTo>
                <a:lnTo>
                  <a:pt x="11150" y="27381"/>
                </a:lnTo>
                <a:lnTo>
                  <a:pt x="8928" y="31026"/>
                </a:lnTo>
                <a:close/>
              </a:path>
              <a:path w="49529" h="31114">
                <a:moveTo>
                  <a:pt x="42379" y="18249"/>
                </a:moveTo>
                <a:lnTo>
                  <a:pt x="35687" y="18249"/>
                </a:lnTo>
                <a:lnTo>
                  <a:pt x="33464" y="16433"/>
                </a:lnTo>
                <a:lnTo>
                  <a:pt x="43490" y="16433"/>
                </a:lnTo>
                <a:lnTo>
                  <a:pt x="42379" y="1824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46584" y="2173554"/>
            <a:ext cx="1489710" cy="801370"/>
          </a:xfrm>
          <a:custGeom>
            <a:avLst/>
            <a:gdLst/>
            <a:ahLst/>
            <a:cxnLst/>
            <a:rect l="l" t="t" r="r" b="b"/>
            <a:pathLst>
              <a:path w="1489709" h="801369">
                <a:moveTo>
                  <a:pt x="1205395" y="1269"/>
                </a:moveTo>
                <a:lnTo>
                  <a:pt x="1176578" y="1269"/>
                </a:lnTo>
                <a:lnTo>
                  <a:pt x="1185405" y="0"/>
                </a:lnTo>
                <a:lnTo>
                  <a:pt x="1200988" y="0"/>
                </a:lnTo>
                <a:lnTo>
                  <a:pt x="1205395" y="1269"/>
                </a:lnTo>
                <a:close/>
              </a:path>
              <a:path w="1489709" h="801369">
                <a:moveTo>
                  <a:pt x="1334173" y="107950"/>
                </a:moveTo>
                <a:lnTo>
                  <a:pt x="1074432" y="107950"/>
                </a:lnTo>
                <a:lnTo>
                  <a:pt x="1076642" y="106680"/>
                </a:lnTo>
                <a:lnTo>
                  <a:pt x="1078852" y="104139"/>
                </a:lnTo>
                <a:lnTo>
                  <a:pt x="1081062" y="104139"/>
                </a:lnTo>
                <a:lnTo>
                  <a:pt x="1081062" y="102869"/>
                </a:lnTo>
                <a:lnTo>
                  <a:pt x="1092161" y="96519"/>
                </a:lnTo>
                <a:lnTo>
                  <a:pt x="1098854" y="96519"/>
                </a:lnTo>
                <a:lnTo>
                  <a:pt x="1105471" y="95250"/>
                </a:lnTo>
                <a:lnTo>
                  <a:pt x="1107744" y="91439"/>
                </a:lnTo>
                <a:lnTo>
                  <a:pt x="1109954" y="87630"/>
                </a:lnTo>
                <a:lnTo>
                  <a:pt x="1109954" y="82550"/>
                </a:lnTo>
                <a:lnTo>
                  <a:pt x="1112164" y="76200"/>
                </a:lnTo>
                <a:lnTo>
                  <a:pt x="1114374" y="73660"/>
                </a:lnTo>
                <a:lnTo>
                  <a:pt x="1118844" y="69850"/>
                </a:lnTo>
                <a:lnTo>
                  <a:pt x="1121054" y="66039"/>
                </a:lnTo>
                <a:lnTo>
                  <a:pt x="1121054" y="63500"/>
                </a:lnTo>
                <a:lnTo>
                  <a:pt x="1123264" y="59689"/>
                </a:lnTo>
                <a:lnTo>
                  <a:pt x="1132166" y="46989"/>
                </a:lnTo>
                <a:lnTo>
                  <a:pt x="1134364" y="46989"/>
                </a:lnTo>
                <a:lnTo>
                  <a:pt x="1138783" y="45719"/>
                </a:lnTo>
                <a:lnTo>
                  <a:pt x="1149883" y="38100"/>
                </a:lnTo>
                <a:lnTo>
                  <a:pt x="1147673" y="33019"/>
                </a:lnTo>
                <a:lnTo>
                  <a:pt x="1145463" y="25400"/>
                </a:lnTo>
                <a:lnTo>
                  <a:pt x="1143266" y="16510"/>
                </a:lnTo>
                <a:lnTo>
                  <a:pt x="1138783" y="13969"/>
                </a:lnTo>
                <a:lnTo>
                  <a:pt x="1134364" y="13969"/>
                </a:lnTo>
                <a:lnTo>
                  <a:pt x="1134364" y="12700"/>
                </a:lnTo>
                <a:lnTo>
                  <a:pt x="1136573" y="8889"/>
                </a:lnTo>
                <a:lnTo>
                  <a:pt x="1141056" y="5080"/>
                </a:lnTo>
                <a:lnTo>
                  <a:pt x="1147673" y="1269"/>
                </a:lnTo>
                <a:lnTo>
                  <a:pt x="1163192" y="1269"/>
                </a:lnTo>
                <a:lnTo>
                  <a:pt x="1163192" y="2539"/>
                </a:lnTo>
                <a:lnTo>
                  <a:pt x="1227607" y="2539"/>
                </a:lnTo>
                <a:lnTo>
                  <a:pt x="1234300" y="5080"/>
                </a:lnTo>
                <a:lnTo>
                  <a:pt x="1240916" y="6350"/>
                </a:lnTo>
                <a:lnTo>
                  <a:pt x="1247609" y="6350"/>
                </a:lnTo>
                <a:lnTo>
                  <a:pt x="1252016" y="8889"/>
                </a:lnTo>
                <a:lnTo>
                  <a:pt x="1256436" y="8889"/>
                </a:lnTo>
                <a:lnTo>
                  <a:pt x="1258709" y="12700"/>
                </a:lnTo>
                <a:lnTo>
                  <a:pt x="1263116" y="12700"/>
                </a:lnTo>
                <a:lnTo>
                  <a:pt x="1265326" y="13969"/>
                </a:lnTo>
                <a:lnTo>
                  <a:pt x="1269809" y="17780"/>
                </a:lnTo>
                <a:lnTo>
                  <a:pt x="1274229" y="19050"/>
                </a:lnTo>
                <a:lnTo>
                  <a:pt x="1272019" y="21589"/>
                </a:lnTo>
                <a:lnTo>
                  <a:pt x="1272019" y="26669"/>
                </a:lnTo>
                <a:lnTo>
                  <a:pt x="1276426" y="30480"/>
                </a:lnTo>
                <a:lnTo>
                  <a:pt x="1283119" y="34289"/>
                </a:lnTo>
                <a:lnTo>
                  <a:pt x="1285328" y="41910"/>
                </a:lnTo>
                <a:lnTo>
                  <a:pt x="1287538" y="53339"/>
                </a:lnTo>
                <a:lnTo>
                  <a:pt x="1292021" y="58419"/>
                </a:lnTo>
                <a:lnTo>
                  <a:pt x="1296428" y="62230"/>
                </a:lnTo>
                <a:lnTo>
                  <a:pt x="1298638" y="63500"/>
                </a:lnTo>
                <a:lnTo>
                  <a:pt x="1298638" y="67310"/>
                </a:lnTo>
                <a:lnTo>
                  <a:pt x="1303045" y="74930"/>
                </a:lnTo>
                <a:lnTo>
                  <a:pt x="1307528" y="80010"/>
                </a:lnTo>
                <a:lnTo>
                  <a:pt x="1309738" y="82550"/>
                </a:lnTo>
                <a:lnTo>
                  <a:pt x="1311948" y="90169"/>
                </a:lnTo>
                <a:lnTo>
                  <a:pt x="1311948" y="93980"/>
                </a:lnTo>
                <a:lnTo>
                  <a:pt x="1309738" y="99060"/>
                </a:lnTo>
                <a:lnTo>
                  <a:pt x="1314157" y="102869"/>
                </a:lnTo>
                <a:lnTo>
                  <a:pt x="1316431" y="104139"/>
                </a:lnTo>
                <a:lnTo>
                  <a:pt x="1320838" y="106680"/>
                </a:lnTo>
                <a:lnTo>
                  <a:pt x="1331950" y="106680"/>
                </a:lnTo>
                <a:lnTo>
                  <a:pt x="1334173" y="107950"/>
                </a:lnTo>
                <a:close/>
              </a:path>
              <a:path w="1489709" h="801369">
                <a:moveTo>
                  <a:pt x="1227607" y="2539"/>
                </a:moveTo>
                <a:lnTo>
                  <a:pt x="1165466" y="2539"/>
                </a:lnTo>
                <a:lnTo>
                  <a:pt x="1169885" y="1269"/>
                </a:lnTo>
                <a:lnTo>
                  <a:pt x="1223187" y="1269"/>
                </a:lnTo>
                <a:lnTo>
                  <a:pt x="1227607" y="2539"/>
                </a:lnTo>
                <a:close/>
              </a:path>
              <a:path w="1489709" h="801369">
                <a:moveTo>
                  <a:pt x="1474012" y="187960"/>
                </a:moveTo>
                <a:lnTo>
                  <a:pt x="1123264" y="187960"/>
                </a:lnTo>
                <a:lnTo>
                  <a:pt x="1125473" y="184150"/>
                </a:lnTo>
                <a:lnTo>
                  <a:pt x="1125473" y="180339"/>
                </a:lnTo>
                <a:lnTo>
                  <a:pt x="1124841" y="175260"/>
                </a:lnTo>
                <a:lnTo>
                  <a:pt x="1120463" y="170180"/>
                </a:lnTo>
                <a:lnTo>
                  <a:pt x="1113590" y="165100"/>
                </a:lnTo>
                <a:lnTo>
                  <a:pt x="1105471" y="157480"/>
                </a:lnTo>
                <a:lnTo>
                  <a:pt x="1101051" y="156210"/>
                </a:lnTo>
                <a:lnTo>
                  <a:pt x="1094435" y="152400"/>
                </a:lnTo>
                <a:lnTo>
                  <a:pt x="1092161" y="148589"/>
                </a:lnTo>
                <a:lnTo>
                  <a:pt x="1089952" y="144780"/>
                </a:lnTo>
                <a:lnTo>
                  <a:pt x="1083335" y="143510"/>
                </a:lnTo>
                <a:lnTo>
                  <a:pt x="1018920" y="143510"/>
                </a:lnTo>
                <a:lnTo>
                  <a:pt x="1023340" y="140969"/>
                </a:lnTo>
                <a:lnTo>
                  <a:pt x="1023340" y="130810"/>
                </a:lnTo>
                <a:lnTo>
                  <a:pt x="1041133" y="100330"/>
                </a:lnTo>
                <a:lnTo>
                  <a:pt x="1043330" y="100330"/>
                </a:lnTo>
                <a:lnTo>
                  <a:pt x="1043330" y="102869"/>
                </a:lnTo>
                <a:lnTo>
                  <a:pt x="1045540" y="102869"/>
                </a:lnTo>
                <a:lnTo>
                  <a:pt x="1045540" y="104139"/>
                </a:lnTo>
                <a:lnTo>
                  <a:pt x="1050023" y="104139"/>
                </a:lnTo>
                <a:lnTo>
                  <a:pt x="1050023" y="106680"/>
                </a:lnTo>
                <a:lnTo>
                  <a:pt x="1056639" y="106680"/>
                </a:lnTo>
                <a:lnTo>
                  <a:pt x="1056639" y="107950"/>
                </a:lnTo>
                <a:lnTo>
                  <a:pt x="1334173" y="107950"/>
                </a:lnTo>
                <a:lnTo>
                  <a:pt x="1340840" y="111760"/>
                </a:lnTo>
                <a:lnTo>
                  <a:pt x="1345260" y="113030"/>
                </a:lnTo>
                <a:lnTo>
                  <a:pt x="1354150" y="113030"/>
                </a:lnTo>
                <a:lnTo>
                  <a:pt x="1360766" y="115569"/>
                </a:lnTo>
                <a:lnTo>
                  <a:pt x="1367459" y="119380"/>
                </a:lnTo>
                <a:lnTo>
                  <a:pt x="1369669" y="119380"/>
                </a:lnTo>
                <a:lnTo>
                  <a:pt x="1371879" y="120650"/>
                </a:lnTo>
                <a:lnTo>
                  <a:pt x="1371879" y="123189"/>
                </a:lnTo>
                <a:lnTo>
                  <a:pt x="1376362" y="127000"/>
                </a:lnTo>
                <a:lnTo>
                  <a:pt x="1380769" y="127000"/>
                </a:lnTo>
                <a:lnTo>
                  <a:pt x="1385252" y="128269"/>
                </a:lnTo>
                <a:lnTo>
                  <a:pt x="1389672" y="128269"/>
                </a:lnTo>
                <a:lnTo>
                  <a:pt x="1389672" y="135889"/>
                </a:lnTo>
                <a:lnTo>
                  <a:pt x="1391869" y="137160"/>
                </a:lnTo>
                <a:lnTo>
                  <a:pt x="1391869" y="140969"/>
                </a:lnTo>
                <a:lnTo>
                  <a:pt x="1394079" y="143510"/>
                </a:lnTo>
                <a:lnTo>
                  <a:pt x="1394079" y="151130"/>
                </a:lnTo>
                <a:lnTo>
                  <a:pt x="1396288" y="152400"/>
                </a:lnTo>
                <a:lnTo>
                  <a:pt x="1400771" y="157480"/>
                </a:lnTo>
                <a:lnTo>
                  <a:pt x="1411871" y="160019"/>
                </a:lnTo>
                <a:lnTo>
                  <a:pt x="1487322" y="160019"/>
                </a:lnTo>
                <a:lnTo>
                  <a:pt x="1489595" y="161289"/>
                </a:lnTo>
                <a:lnTo>
                  <a:pt x="1487322" y="161289"/>
                </a:lnTo>
                <a:lnTo>
                  <a:pt x="1487322" y="163830"/>
                </a:lnTo>
                <a:lnTo>
                  <a:pt x="1485112" y="163830"/>
                </a:lnTo>
                <a:lnTo>
                  <a:pt x="1482902" y="165100"/>
                </a:lnTo>
                <a:lnTo>
                  <a:pt x="1478495" y="170180"/>
                </a:lnTo>
                <a:lnTo>
                  <a:pt x="1476209" y="177800"/>
                </a:lnTo>
                <a:lnTo>
                  <a:pt x="1474012" y="187960"/>
                </a:lnTo>
                <a:close/>
              </a:path>
              <a:path w="1489709" h="801369">
                <a:moveTo>
                  <a:pt x="408470" y="177800"/>
                </a:moveTo>
                <a:lnTo>
                  <a:pt x="273281" y="177800"/>
                </a:lnTo>
                <a:lnTo>
                  <a:pt x="280222" y="175260"/>
                </a:lnTo>
                <a:lnTo>
                  <a:pt x="286319" y="171450"/>
                </a:lnTo>
                <a:lnTo>
                  <a:pt x="290741" y="168910"/>
                </a:lnTo>
                <a:lnTo>
                  <a:pt x="295224" y="163830"/>
                </a:lnTo>
                <a:lnTo>
                  <a:pt x="293027" y="161289"/>
                </a:lnTo>
                <a:lnTo>
                  <a:pt x="290741" y="157480"/>
                </a:lnTo>
                <a:lnTo>
                  <a:pt x="290741" y="156210"/>
                </a:lnTo>
                <a:lnTo>
                  <a:pt x="288543" y="153669"/>
                </a:lnTo>
                <a:lnTo>
                  <a:pt x="288543" y="140969"/>
                </a:lnTo>
                <a:lnTo>
                  <a:pt x="295224" y="137160"/>
                </a:lnTo>
                <a:lnTo>
                  <a:pt x="310743" y="137160"/>
                </a:lnTo>
                <a:lnTo>
                  <a:pt x="315226" y="130810"/>
                </a:lnTo>
                <a:lnTo>
                  <a:pt x="315226" y="120650"/>
                </a:lnTo>
                <a:lnTo>
                  <a:pt x="319646" y="116839"/>
                </a:lnTo>
                <a:lnTo>
                  <a:pt x="319646" y="115569"/>
                </a:lnTo>
                <a:lnTo>
                  <a:pt x="328536" y="115569"/>
                </a:lnTo>
                <a:lnTo>
                  <a:pt x="330746" y="116839"/>
                </a:lnTo>
                <a:lnTo>
                  <a:pt x="332955" y="116839"/>
                </a:lnTo>
                <a:lnTo>
                  <a:pt x="332955" y="120650"/>
                </a:lnTo>
                <a:lnTo>
                  <a:pt x="335152" y="123189"/>
                </a:lnTo>
                <a:lnTo>
                  <a:pt x="335152" y="127000"/>
                </a:lnTo>
                <a:lnTo>
                  <a:pt x="337362" y="127000"/>
                </a:lnTo>
                <a:lnTo>
                  <a:pt x="337362" y="128269"/>
                </a:lnTo>
                <a:lnTo>
                  <a:pt x="339636" y="130810"/>
                </a:lnTo>
                <a:lnTo>
                  <a:pt x="341845" y="132080"/>
                </a:lnTo>
                <a:lnTo>
                  <a:pt x="344055" y="132080"/>
                </a:lnTo>
                <a:lnTo>
                  <a:pt x="344055" y="133350"/>
                </a:lnTo>
                <a:lnTo>
                  <a:pt x="346265" y="133350"/>
                </a:lnTo>
                <a:lnTo>
                  <a:pt x="346265" y="135889"/>
                </a:lnTo>
                <a:lnTo>
                  <a:pt x="350748" y="135889"/>
                </a:lnTo>
                <a:lnTo>
                  <a:pt x="352945" y="137160"/>
                </a:lnTo>
                <a:lnTo>
                  <a:pt x="357995" y="142239"/>
                </a:lnTo>
                <a:lnTo>
                  <a:pt x="363475" y="144780"/>
                </a:lnTo>
                <a:lnTo>
                  <a:pt x="369796" y="147319"/>
                </a:lnTo>
                <a:lnTo>
                  <a:pt x="377367" y="148589"/>
                </a:lnTo>
                <a:lnTo>
                  <a:pt x="384047" y="148589"/>
                </a:lnTo>
                <a:lnTo>
                  <a:pt x="392874" y="156210"/>
                </a:lnTo>
                <a:lnTo>
                  <a:pt x="395084" y="160019"/>
                </a:lnTo>
                <a:lnTo>
                  <a:pt x="395084" y="167639"/>
                </a:lnTo>
                <a:lnTo>
                  <a:pt x="403987" y="176530"/>
                </a:lnTo>
                <a:lnTo>
                  <a:pt x="408470" y="177800"/>
                </a:lnTo>
                <a:close/>
              </a:path>
              <a:path w="1489709" h="801369">
                <a:moveTo>
                  <a:pt x="1025613" y="151130"/>
                </a:moveTo>
                <a:lnTo>
                  <a:pt x="1021130" y="151130"/>
                </a:lnTo>
                <a:lnTo>
                  <a:pt x="1018920" y="147319"/>
                </a:lnTo>
                <a:lnTo>
                  <a:pt x="1016711" y="144780"/>
                </a:lnTo>
                <a:lnTo>
                  <a:pt x="1016711" y="143510"/>
                </a:lnTo>
                <a:lnTo>
                  <a:pt x="1072235" y="143510"/>
                </a:lnTo>
                <a:lnTo>
                  <a:pt x="1063332" y="147319"/>
                </a:lnTo>
                <a:lnTo>
                  <a:pt x="1034440" y="147319"/>
                </a:lnTo>
                <a:lnTo>
                  <a:pt x="1030020" y="148589"/>
                </a:lnTo>
                <a:lnTo>
                  <a:pt x="1027823" y="148589"/>
                </a:lnTo>
                <a:lnTo>
                  <a:pt x="1025613" y="151130"/>
                </a:lnTo>
                <a:close/>
              </a:path>
              <a:path w="1489709" h="801369">
                <a:moveTo>
                  <a:pt x="1487322" y="160019"/>
                </a:moveTo>
                <a:lnTo>
                  <a:pt x="1440700" y="160019"/>
                </a:lnTo>
                <a:lnTo>
                  <a:pt x="1445183" y="157480"/>
                </a:lnTo>
                <a:lnTo>
                  <a:pt x="1449590" y="152400"/>
                </a:lnTo>
                <a:lnTo>
                  <a:pt x="1456283" y="148589"/>
                </a:lnTo>
                <a:lnTo>
                  <a:pt x="1469593" y="148589"/>
                </a:lnTo>
                <a:lnTo>
                  <a:pt x="1474012" y="144780"/>
                </a:lnTo>
                <a:lnTo>
                  <a:pt x="1485112" y="144780"/>
                </a:lnTo>
                <a:lnTo>
                  <a:pt x="1485112" y="153669"/>
                </a:lnTo>
                <a:lnTo>
                  <a:pt x="1487322" y="157480"/>
                </a:lnTo>
                <a:lnTo>
                  <a:pt x="1487322" y="160019"/>
                </a:lnTo>
                <a:close/>
              </a:path>
              <a:path w="1489709" h="801369">
                <a:moveTo>
                  <a:pt x="1061123" y="152400"/>
                </a:moveTo>
                <a:lnTo>
                  <a:pt x="1058849" y="152400"/>
                </a:lnTo>
                <a:lnTo>
                  <a:pt x="1058849" y="151130"/>
                </a:lnTo>
                <a:lnTo>
                  <a:pt x="1054442" y="151130"/>
                </a:lnTo>
                <a:lnTo>
                  <a:pt x="1047813" y="147319"/>
                </a:lnTo>
                <a:lnTo>
                  <a:pt x="1063332" y="147319"/>
                </a:lnTo>
                <a:lnTo>
                  <a:pt x="1061123" y="152400"/>
                </a:lnTo>
                <a:close/>
              </a:path>
              <a:path w="1489709" h="801369">
                <a:moveTo>
                  <a:pt x="1431874" y="160019"/>
                </a:moveTo>
                <a:lnTo>
                  <a:pt x="1422971" y="160019"/>
                </a:lnTo>
                <a:lnTo>
                  <a:pt x="1427391" y="157480"/>
                </a:lnTo>
                <a:lnTo>
                  <a:pt x="1429600" y="157480"/>
                </a:lnTo>
                <a:lnTo>
                  <a:pt x="1431874" y="160019"/>
                </a:lnTo>
                <a:close/>
              </a:path>
              <a:path w="1489709" h="801369">
                <a:moveTo>
                  <a:pt x="427051" y="224789"/>
                </a:moveTo>
                <a:lnTo>
                  <a:pt x="215303" y="224789"/>
                </a:lnTo>
                <a:lnTo>
                  <a:pt x="217512" y="222250"/>
                </a:lnTo>
                <a:lnTo>
                  <a:pt x="217512" y="220980"/>
                </a:lnTo>
                <a:lnTo>
                  <a:pt x="219710" y="217169"/>
                </a:lnTo>
                <a:lnTo>
                  <a:pt x="215303" y="213360"/>
                </a:lnTo>
                <a:lnTo>
                  <a:pt x="213093" y="209550"/>
                </a:lnTo>
                <a:lnTo>
                  <a:pt x="213093" y="205739"/>
                </a:lnTo>
                <a:lnTo>
                  <a:pt x="217512" y="194310"/>
                </a:lnTo>
                <a:lnTo>
                  <a:pt x="221996" y="189230"/>
                </a:lnTo>
                <a:lnTo>
                  <a:pt x="224193" y="181610"/>
                </a:lnTo>
                <a:lnTo>
                  <a:pt x="226402" y="176530"/>
                </a:lnTo>
                <a:lnTo>
                  <a:pt x="228612" y="172719"/>
                </a:lnTo>
                <a:lnTo>
                  <a:pt x="228612" y="170180"/>
                </a:lnTo>
                <a:lnTo>
                  <a:pt x="230822" y="172719"/>
                </a:lnTo>
                <a:lnTo>
                  <a:pt x="233095" y="172719"/>
                </a:lnTo>
                <a:lnTo>
                  <a:pt x="237502" y="173989"/>
                </a:lnTo>
                <a:lnTo>
                  <a:pt x="239712" y="173989"/>
                </a:lnTo>
                <a:lnTo>
                  <a:pt x="244132" y="176530"/>
                </a:lnTo>
                <a:lnTo>
                  <a:pt x="261924" y="176530"/>
                </a:lnTo>
                <a:lnTo>
                  <a:pt x="264121" y="177800"/>
                </a:lnTo>
                <a:lnTo>
                  <a:pt x="408470" y="177800"/>
                </a:lnTo>
                <a:lnTo>
                  <a:pt x="410667" y="180339"/>
                </a:lnTo>
                <a:lnTo>
                  <a:pt x="408470" y="184150"/>
                </a:lnTo>
                <a:lnTo>
                  <a:pt x="408470" y="185419"/>
                </a:lnTo>
                <a:lnTo>
                  <a:pt x="406184" y="189230"/>
                </a:lnTo>
                <a:lnTo>
                  <a:pt x="406184" y="198119"/>
                </a:lnTo>
                <a:lnTo>
                  <a:pt x="403987" y="200660"/>
                </a:lnTo>
                <a:lnTo>
                  <a:pt x="403987" y="201930"/>
                </a:lnTo>
                <a:lnTo>
                  <a:pt x="399567" y="204469"/>
                </a:lnTo>
                <a:lnTo>
                  <a:pt x="397357" y="209550"/>
                </a:lnTo>
                <a:lnTo>
                  <a:pt x="401777" y="214630"/>
                </a:lnTo>
                <a:lnTo>
                  <a:pt x="411402" y="220980"/>
                </a:lnTo>
                <a:lnTo>
                  <a:pt x="427051" y="224789"/>
                </a:lnTo>
                <a:close/>
              </a:path>
              <a:path w="1489709" h="801369">
                <a:moveTo>
                  <a:pt x="1396613" y="234950"/>
                </a:moveTo>
                <a:lnTo>
                  <a:pt x="956768" y="234950"/>
                </a:lnTo>
                <a:lnTo>
                  <a:pt x="963433" y="232410"/>
                </a:lnTo>
                <a:lnTo>
                  <a:pt x="970086" y="231139"/>
                </a:lnTo>
                <a:lnTo>
                  <a:pt x="976718" y="228600"/>
                </a:lnTo>
                <a:lnTo>
                  <a:pt x="984320" y="223519"/>
                </a:lnTo>
                <a:lnTo>
                  <a:pt x="990888" y="220980"/>
                </a:lnTo>
                <a:lnTo>
                  <a:pt x="1003401" y="220980"/>
                </a:lnTo>
                <a:lnTo>
                  <a:pt x="1005611" y="218439"/>
                </a:lnTo>
                <a:lnTo>
                  <a:pt x="1023340" y="218439"/>
                </a:lnTo>
                <a:lnTo>
                  <a:pt x="1025613" y="213360"/>
                </a:lnTo>
                <a:lnTo>
                  <a:pt x="1032230" y="205739"/>
                </a:lnTo>
                <a:lnTo>
                  <a:pt x="1032230" y="204469"/>
                </a:lnTo>
                <a:lnTo>
                  <a:pt x="1036713" y="200660"/>
                </a:lnTo>
                <a:lnTo>
                  <a:pt x="1043655" y="195580"/>
                </a:lnTo>
                <a:lnTo>
                  <a:pt x="1050823" y="193039"/>
                </a:lnTo>
                <a:lnTo>
                  <a:pt x="1057591" y="191769"/>
                </a:lnTo>
                <a:lnTo>
                  <a:pt x="1063332" y="190500"/>
                </a:lnTo>
                <a:lnTo>
                  <a:pt x="1067752" y="190500"/>
                </a:lnTo>
                <a:lnTo>
                  <a:pt x="1074432" y="189230"/>
                </a:lnTo>
                <a:lnTo>
                  <a:pt x="1078852" y="187960"/>
                </a:lnTo>
                <a:lnTo>
                  <a:pt x="1085545" y="185419"/>
                </a:lnTo>
                <a:lnTo>
                  <a:pt x="1089952" y="184150"/>
                </a:lnTo>
                <a:lnTo>
                  <a:pt x="1094435" y="185419"/>
                </a:lnTo>
                <a:lnTo>
                  <a:pt x="1101051" y="187960"/>
                </a:lnTo>
                <a:lnTo>
                  <a:pt x="1474012" y="187960"/>
                </a:lnTo>
                <a:lnTo>
                  <a:pt x="1474012" y="189230"/>
                </a:lnTo>
                <a:lnTo>
                  <a:pt x="1471803" y="190500"/>
                </a:lnTo>
                <a:lnTo>
                  <a:pt x="1471803" y="193039"/>
                </a:lnTo>
                <a:lnTo>
                  <a:pt x="1467383" y="196850"/>
                </a:lnTo>
                <a:lnTo>
                  <a:pt x="1462900" y="198119"/>
                </a:lnTo>
                <a:lnTo>
                  <a:pt x="1458493" y="201930"/>
                </a:lnTo>
                <a:lnTo>
                  <a:pt x="1458493" y="209550"/>
                </a:lnTo>
                <a:lnTo>
                  <a:pt x="1456283" y="209550"/>
                </a:lnTo>
                <a:lnTo>
                  <a:pt x="1451800" y="210819"/>
                </a:lnTo>
                <a:lnTo>
                  <a:pt x="1449590" y="214630"/>
                </a:lnTo>
                <a:lnTo>
                  <a:pt x="1445183" y="217169"/>
                </a:lnTo>
                <a:lnTo>
                  <a:pt x="1420774" y="217169"/>
                </a:lnTo>
                <a:lnTo>
                  <a:pt x="1416291" y="218439"/>
                </a:lnTo>
                <a:lnTo>
                  <a:pt x="1411871" y="222250"/>
                </a:lnTo>
                <a:lnTo>
                  <a:pt x="1407388" y="226060"/>
                </a:lnTo>
                <a:lnTo>
                  <a:pt x="1402981" y="226060"/>
                </a:lnTo>
                <a:lnTo>
                  <a:pt x="1400771" y="228600"/>
                </a:lnTo>
                <a:lnTo>
                  <a:pt x="1396288" y="233680"/>
                </a:lnTo>
                <a:lnTo>
                  <a:pt x="1396613" y="234950"/>
                </a:lnTo>
                <a:close/>
              </a:path>
              <a:path w="1489709" h="801369">
                <a:moveTo>
                  <a:pt x="1447393" y="220980"/>
                </a:moveTo>
                <a:lnTo>
                  <a:pt x="1434084" y="220980"/>
                </a:lnTo>
                <a:lnTo>
                  <a:pt x="1431874" y="218439"/>
                </a:lnTo>
                <a:lnTo>
                  <a:pt x="1429600" y="217169"/>
                </a:lnTo>
                <a:lnTo>
                  <a:pt x="1445183" y="217169"/>
                </a:lnTo>
                <a:lnTo>
                  <a:pt x="1447393" y="220980"/>
                </a:lnTo>
                <a:close/>
              </a:path>
              <a:path w="1489709" h="801369">
                <a:moveTo>
                  <a:pt x="674801" y="303530"/>
                </a:moveTo>
                <a:lnTo>
                  <a:pt x="155371" y="303530"/>
                </a:lnTo>
                <a:lnTo>
                  <a:pt x="155371" y="302260"/>
                </a:lnTo>
                <a:lnTo>
                  <a:pt x="159791" y="302260"/>
                </a:lnTo>
                <a:lnTo>
                  <a:pt x="159791" y="285750"/>
                </a:lnTo>
                <a:lnTo>
                  <a:pt x="161988" y="281939"/>
                </a:lnTo>
                <a:lnTo>
                  <a:pt x="166471" y="279400"/>
                </a:lnTo>
                <a:lnTo>
                  <a:pt x="168681" y="275589"/>
                </a:lnTo>
                <a:lnTo>
                  <a:pt x="173100" y="271780"/>
                </a:lnTo>
                <a:lnTo>
                  <a:pt x="175374" y="267969"/>
                </a:lnTo>
                <a:lnTo>
                  <a:pt x="170891" y="262889"/>
                </a:lnTo>
                <a:lnTo>
                  <a:pt x="166471" y="255269"/>
                </a:lnTo>
                <a:lnTo>
                  <a:pt x="166471" y="251460"/>
                </a:lnTo>
                <a:lnTo>
                  <a:pt x="161988" y="247650"/>
                </a:lnTo>
                <a:lnTo>
                  <a:pt x="161988" y="231139"/>
                </a:lnTo>
                <a:lnTo>
                  <a:pt x="157581" y="228600"/>
                </a:lnTo>
                <a:lnTo>
                  <a:pt x="159791" y="226060"/>
                </a:lnTo>
                <a:lnTo>
                  <a:pt x="173100" y="226060"/>
                </a:lnTo>
                <a:lnTo>
                  <a:pt x="181990" y="222250"/>
                </a:lnTo>
                <a:lnTo>
                  <a:pt x="184200" y="222250"/>
                </a:lnTo>
                <a:lnTo>
                  <a:pt x="186474" y="220980"/>
                </a:lnTo>
                <a:lnTo>
                  <a:pt x="188683" y="220980"/>
                </a:lnTo>
                <a:lnTo>
                  <a:pt x="190893" y="224789"/>
                </a:lnTo>
                <a:lnTo>
                  <a:pt x="427051" y="224789"/>
                </a:lnTo>
                <a:lnTo>
                  <a:pt x="443941" y="227330"/>
                </a:lnTo>
                <a:lnTo>
                  <a:pt x="457288" y="228600"/>
                </a:lnTo>
                <a:lnTo>
                  <a:pt x="466191" y="228600"/>
                </a:lnTo>
                <a:lnTo>
                  <a:pt x="472808" y="233680"/>
                </a:lnTo>
                <a:lnTo>
                  <a:pt x="477291" y="237489"/>
                </a:lnTo>
                <a:lnTo>
                  <a:pt x="479501" y="237489"/>
                </a:lnTo>
                <a:lnTo>
                  <a:pt x="481698" y="238760"/>
                </a:lnTo>
                <a:lnTo>
                  <a:pt x="483908" y="241300"/>
                </a:lnTo>
                <a:lnTo>
                  <a:pt x="486117" y="242569"/>
                </a:lnTo>
                <a:lnTo>
                  <a:pt x="490601" y="246380"/>
                </a:lnTo>
                <a:lnTo>
                  <a:pt x="495007" y="246380"/>
                </a:lnTo>
                <a:lnTo>
                  <a:pt x="508317" y="250189"/>
                </a:lnTo>
                <a:lnTo>
                  <a:pt x="510527" y="261619"/>
                </a:lnTo>
                <a:lnTo>
                  <a:pt x="512800" y="270510"/>
                </a:lnTo>
                <a:lnTo>
                  <a:pt x="521639" y="278130"/>
                </a:lnTo>
                <a:lnTo>
                  <a:pt x="523913" y="279400"/>
                </a:lnTo>
                <a:lnTo>
                  <a:pt x="526110" y="281939"/>
                </a:lnTo>
                <a:lnTo>
                  <a:pt x="526110" y="285750"/>
                </a:lnTo>
                <a:lnTo>
                  <a:pt x="528319" y="287019"/>
                </a:lnTo>
                <a:lnTo>
                  <a:pt x="530529" y="287019"/>
                </a:lnTo>
                <a:lnTo>
                  <a:pt x="530529" y="288289"/>
                </a:lnTo>
                <a:lnTo>
                  <a:pt x="601246" y="288289"/>
                </a:lnTo>
                <a:lnTo>
                  <a:pt x="609622" y="289560"/>
                </a:lnTo>
                <a:lnTo>
                  <a:pt x="616745" y="289560"/>
                </a:lnTo>
                <a:lnTo>
                  <a:pt x="621563" y="290830"/>
                </a:lnTo>
                <a:lnTo>
                  <a:pt x="639096" y="290830"/>
                </a:lnTo>
                <a:lnTo>
                  <a:pt x="647942" y="292100"/>
                </a:lnTo>
                <a:lnTo>
                  <a:pt x="656372" y="294639"/>
                </a:lnTo>
                <a:lnTo>
                  <a:pt x="663765" y="298450"/>
                </a:lnTo>
                <a:lnTo>
                  <a:pt x="674801" y="303530"/>
                </a:lnTo>
                <a:close/>
              </a:path>
              <a:path w="1489709" h="801369">
                <a:moveTo>
                  <a:pt x="1347457" y="295910"/>
                </a:moveTo>
                <a:lnTo>
                  <a:pt x="849578" y="295910"/>
                </a:lnTo>
                <a:lnTo>
                  <a:pt x="862720" y="293369"/>
                </a:lnTo>
                <a:lnTo>
                  <a:pt x="876276" y="288289"/>
                </a:lnTo>
                <a:lnTo>
                  <a:pt x="887958" y="279400"/>
                </a:lnTo>
                <a:lnTo>
                  <a:pt x="892378" y="274319"/>
                </a:lnTo>
                <a:lnTo>
                  <a:pt x="912380" y="267969"/>
                </a:lnTo>
                <a:lnTo>
                  <a:pt x="918997" y="265430"/>
                </a:lnTo>
                <a:lnTo>
                  <a:pt x="918997" y="257810"/>
                </a:lnTo>
                <a:lnTo>
                  <a:pt x="921270" y="251460"/>
                </a:lnTo>
                <a:lnTo>
                  <a:pt x="916787" y="246380"/>
                </a:lnTo>
                <a:lnTo>
                  <a:pt x="912380" y="238760"/>
                </a:lnTo>
                <a:lnTo>
                  <a:pt x="910170" y="237489"/>
                </a:lnTo>
                <a:lnTo>
                  <a:pt x="912380" y="234950"/>
                </a:lnTo>
                <a:lnTo>
                  <a:pt x="914577" y="231139"/>
                </a:lnTo>
                <a:lnTo>
                  <a:pt x="918997" y="229869"/>
                </a:lnTo>
                <a:lnTo>
                  <a:pt x="930097" y="229869"/>
                </a:lnTo>
                <a:lnTo>
                  <a:pt x="930097" y="231139"/>
                </a:lnTo>
                <a:lnTo>
                  <a:pt x="932370" y="231139"/>
                </a:lnTo>
                <a:lnTo>
                  <a:pt x="941196" y="234950"/>
                </a:lnTo>
                <a:lnTo>
                  <a:pt x="1396613" y="234950"/>
                </a:lnTo>
                <a:lnTo>
                  <a:pt x="1398562" y="242569"/>
                </a:lnTo>
                <a:lnTo>
                  <a:pt x="1398562" y="245110"/>
                </a:lnTo>
                <a:lnTo>
                  <a:pt x="1400771" y="246380"/>
                </a:lnTo>
                <a:lnTo>
                  <a:pt x="1400771" y="247650"/>
                </a:lnTo>
                <a:lnTo>
                  <a:pt x="1398562" y="250189"/>
                </a:lnTo>
                <a:lnTo>
                  <a:pt x="1398562" y="257810"/>
                </a:lnTo>
                <a:lnTo>
                  <a:pt x="1400771" y="262889"/>
                </a:lnTo>
                <a:lnTo>
                  <a:pt x="1402981" y="265430"/>
                </a:lnTo>
                <a:lnTo>
                  <a:pt x="1402981" y="274319"/>
                </a:lnTo>
                <a:lnTo>
                  <a:pt x="1365249" y="274319"/>
                </a:lnTo>
                <a:lnTo>
                  <a:pt x="1363052" y="279400"/>
                </a:lnTo>
                <a:lnTo>
                  <a:pt x="1360766" y="283210"/>
                </a:lnTo>
                <a:lnTo>
                  <a:pt x="1360766" y="285750"/>
                </a:lnTo>
                <a:lnTo>
                  <a:pt x="1358569" y="288289"/>
                </a:lnTo>
                <a:lnTo>
                  <a:pt x="1351940" y="288289"/>
                </a:lnTo>
                <a:lnTo>
                  <a:pt x="1349667" y="292100"/>
                </a:lnTo>
                <a:lnTo>
                  <a:pt x="1347457" y="295910"/>
                </a:lnTo>
                <a:close/>
              </a:path>
              <a:path w="1489709" h="801369">
                <a:moveTo>
                  <a:pt x="1389672" y="281939"/>
                </a:moveTo>
                <a:lnTo>
                  <a:pt x="1385252" y="278130"/>
                </a:lnTo>
                <a:lnTo>
                  <a:pt x="1378559" y="274319"/>
                </a:lnTo>
                <a:lnTo>
                  <a:pt x="1402981" y="274319"/>
                </a:lnTo>
                <a:lnTo>
                  <a:pt x="1402981" y="279400"/>
                </a:lnTo>
                <a:lnTo>
                  <a:pt x="1391869" y="279400"/>
                </a:lnTo>
                <a:lnTo>
                  <a:pt x="1389672" y="281939"/>
                </a:lnTo>
                <a:close/>
              </a:path>
              <a:path w="1489709" h="801369">
                <a:moveTo>
                  <a:pt x="1400771" y="281939"/>
                </a:moveTo>
                <a:lnTo>
                  <a:pt x="1398562" y="279400"/>
                </a:lnTo>
                <a:lnTo>
                  <a:pt x="1400771" y="279400"/>
                </a:lnTo>
                <a:lnTo>
                  <a:pt x="1400771" y="281939"/>
                </a:lnTo>
                <a:close/>
              </a:path>
              <a:path w="1489709" h="801369">
                <a:moveTo>
                  <a:pt x="1160983" y="379730"/>
                </a:moveTo>
                <a:lnTo>
                  <a:pt x="1158786" y="379730"/>
                </a:lnTo>
                <a:lnTo>
                  <a:pt x="1160983" y="375919"/>
                </a:lnTo>
                <a:lnTo>
                  <a:pt x="1160983" y="364489"/>
                </a:lnTo>
                <a:lnTo>
                  <a:pt x="1163192" y="361950"/>
                </a:lnTo>
                <a:lnTo>
                  <a:pt x="1165466" y="359410"/>
                </a:lnTo>
                <a:lnTo>
                  <a:pt x="1169885" y="356869"/>
                </a:lnTo>
                <a:lnTo>
                  <a:pt x="1176578" y="351789"/>
                </a:lnTo>
                <a:lnTo>
                  <a:pt x="1183195" y="345439"/>
                </a:lnTo>
                <a:lnTo>
                  <a:pt x="1180985" y="339089"/>
                </a:lnTo>
                <a:lnTo>
                  <a:pt x="1180985" y="335280"/>
                </a:lnTo>
                <a:lnTo>
                  <a:pt x="1176578" y="331469"/>
                </a:lnTo>
                <a:lnTo>
                  <a:pt x="1172095" y="328930"/>
                </a:lnTo>
                <a:lnTo>
                  <a:pt x="1167676" y="327660"/>
                </a:lnTo>
                <a:lnTo>
                  <a:pt x="108750" y="327660"/>
                </a:lnTo>
                <a:lnTo>
                  <a:pt x="115379" y="322580"/>
                </a:lnTo>
                <a:lnTo>
                  <a:pt x="115379" y="320039"/>
                </a:lnTo>
                <a:lnTo>
                  <a:pt x="117652" y="316230"/>
                </a:lnTo>
                <a:lnTo>
                  <a:pt x="748106" y="316230"/>
                </a:lnTo>
                <a:lnTo>
                  <a:pt x="750315" y="314960"/>
                </a:lnTo>
                <a:lnTo>
                  <a:pt x="752525" y="314960"/>
                </a:lnTo>
                <a:lnTo>
                  <a:pt x="752525" y="312419"/>
                </a:lnTo>
                <a:lnTo>
                  <a:pt x="757008" y="312419"/>
                </a:lnTo>
                <a:lnTo>
                  <a:pt x="757008" y="311150"/>
                </a:lnTo>
                <a:lnTo>
                  <a:pt x="759206" y="311150"/>
                </a:lnTo>
                <a:lnTo>
                  <a:pt x="761415" y="308610"/>
                </a:lnTo>
                <a:lnTo>
                  <a:pt x="766803" y="306069"/>
                </a:lnTo>
                <a:lnTo>
                  <a:pt x="772796" y="303530"/>
                </a:lnTo>
                <a:lnTo>
                  <a:pt x="779201" y="300989"/>
                </a:lnTo>
                <a:lnTo>
                  <a:pt x="785825" y="298450"/>
                </a:lnTo>
                <a:lnTo>
                  <a:pt x="792518" y="294639"/>
                </a:lnTo>
                <a:lnTo>
                  <a:pt x="828039" y="294639"/>
                </a:lnTo>
                <a:lnTo>
                  <a:pt x="832446" y="295910"/>
                </a:lnTo>
                <a:lnTo>
                  <a:pt x="1347457" y="295910"/>
                </a:lnTo>
                <a:lnTo>
                  <a:pt x="1345260" y="298450"/>
                </a:lnTo>
                <a:lnTo>
                  <a:pt x="1345260" y="299719"/>
                </a:lnTo>
                <a:lnTo>
                  <a:pt x="1338630" y="299719"/>
                </a:lnTo>
                <a:lnTo>
                  <a:pt x="1331950" y="302260"/>
                </a:lnTo>
                <a:lnTo>
                  <a:pt x="1327531" y="302260"/>
                </a:lnTo>
                <a:lnTo>
                  <a:pt x="1325257" y="304800"/>
                </a:lnTo>
                <a:lnTo>
                  <a:pt x="1323047" y="307339"/>
                </a:lnTo>
                <a:lnTo>
                  <a:pt x="1292021" y="307339"/>
                </a:lnTo>
                <a:lnTo>
                  <a:pt x="1287538" y="312419"/>
                </a:lnTo>
                <a:lnTo>
                  <a:pt x="1283119" y="318769"/>
                </a:lnTo>
                <a:lnTo>
                  <a:pt x="1280909" y="320039"/>
                </a:lnTo>
                <a:lnTo>
                  <a:pt x="1280909" y="322580"/>
                </a:lnTo>
                <a:lnTo>
                  <a:pt x="1278636" y="323850"/>
                </a:lnTo>
                <a:lnTo>
                  <a:pt x="1273371" y="327660"/>
                </a:lnTo>
                <a:lnTo>
                  <a:pt x="1263110" y="332739"/>
                </a:lnTo>
                <a:lnTo>
                  <a:pt x="1251182" y="336550"/>
                </a:lnTo>
                <a:lnTo>
                  <a:pt x="1240916" y="340360"/>
                </a:lnTo>
                <a:lnTo>
                  <a:pt x="1238707" y="341630"/>
                </a:lnTo>
                <a:lnTo>
                  <a:pt x="1236497" y="341630"/>
                </a:lnTo>
                <a:lnTo>
                  <a:pt x="1234300" y="344169"/>
                </a:lnTo>
                <a:lnTo>
                  <a:pt x="1232014" y="344169"/>
                </a:lnTo>
                <a:lnTo>
                  <a:pt x="1232014" y="345439"/>
                </a:lnTo>
                <a:lnTo>
                  <a:pt x="1229817" y="345439"/>
                </a:lnTo>
                <a:lnTo>
                  <a:pt x="1229817" y="347980"/>
                </a:lnTo>
                <a:lnTo>
                  <a:pt x="1227607" y="347980"/>
                </a:lnTo>
                <a:lnTo>
                  <a:pt x="1227607" y="351789"/>
                </a:lnTo>
                <a:lnTo>
                  <a:pt x="1223187" y="351789"/>
                </a:lnTo>
                <a:lnTo>
                  <a:pt x="1218704" y="353060"/>
                </a:lnTo>
                <a:lnTo>
                  <a:pt x="1216507" y="353060"/>
                </a:lnTo>
                <a:lnTo>
                  <a:pt x="1192920" y="363219"/>
                </a:lnTo>
                <a:lnTo>
                  <a:pt x="1180603" y="368300"/>
                </a:lnTo>
                <a:lnTo>
                  <a:pt x="1167676" y="375919"/>
                </a:lnTo>
                <a:lnTo>
                  <a:pt x="1160983" y="379730"/>
                </a:lnTo>
                <a:close/>
              </a:path>
              <a:path w="1489709" h="801369">
                <a:moveTo>
                  <a:pt x="734796" y="316230"/>
                </a:moveTo>
                <a:lnTo>
                  <a:pt x="119862" y="316230"/>
                </a:lnTo>
                <a:lnTo>
                  <a:pt x="124269" y="314960"/>
                </a:lnTo>
                <a:lnTo>
                  <a:pt x="128752" y="314960"/>
                </a:lnTo>
                <a:lnTo>
                  <a:pt x="133172" y="311150"/>
                </a:lnTo>
                <a:lnTo>
                  <a:pt x="139852" y="308610"/>
                </a:lnTo>
                <a:lnTo>
                  <a:pt x="148678" y="304800"/>
                </a:lnTo>
                <a:lnTo>
                  <a:pt x="153162" y="303530"/>
                </a:lnTo>
                <a:lnTo>
                  <a:pt x="674801" y="303530"/>
                </a:lnTo>
                <a:lnTo>
                  <a:pt x="679284" y="302260"/>
                </a:lnTo>
                <a:lnTo>
                  <a:pt x="690384" y="302260"/>
                </a:lnTo>
                <a:lnTo>
                  <a:pt x="692594" y="303530"/>
                </a:lnTo>
                <a:lnTo>
                  <a:pt x="705351" y="308610"/>
                </a:lnTo>
                <a:lnTo>
                  <a:pt x="712554" y="309880"/>
                </a:lnTo>
                <a:lnTo>
                  <a:pt x="727005" y="309880"/>
                </a:lnTo>
                <a:lnTo>
                  <a:pt x="728103" y="311150"/>
                </a:lnTo>
                <a:lnTo>
                  <a:pt x="730313" y="314960"/>
                </a:lnTo>
                <a:lnTo>
                  <a:pt x="734796" y="316230"/>
                </a:lnTo>
                <a:close/>
              </a:path>
              <a:path w="1489709" h="801369">
                <a:moveTo>
                  <a:pt x="1327531" y="312419"/>
                </a:moveTo>
                <a:lnTo>
                  <a:pt x="1311948" y="312419"/>
                </a:lnTo>
                <a:lnTo>
                  <a:pt x="1309738" y="311150"/>
                </a:lnTo>
                <a:lnTo>
                  <a:pt x="1307528" y="311150"/>
                </a:lnTo>
                <a:lnTo>
                  <a:pt x="1305331" y="308610"/>
                </a:lnTo>
                <a:lnTo>
                  <a:pt x="1303045" y="307339"/>
                </a:lnTo>
                <a:lnTo>
                  <a:pt x="1323047" y="307339"/>
                </a:lnTo>
                <a:lnTo>
                  <a:pt x="1325257" y="311150"/>
                </a:lnTo>
                <a:lnTo>
                  <a:pt x="1327531" y="312419"/>
                </a:lnTo>
                <a:close/>
              </a:path>
              <a:path w="1489709" h="801369">
                <a:moveTo>
                  <a:pt x="727005" y="309880"/>
                </a:moveTo>
                <a:lnTo>
                  <a:pt x="712554" y="309880"/>
                </a:lnTo>
                <a:lnTo>
                  <a:pt x="721423" y="308610"/>
                </a:lnTo>
                <a:lnTo>
                  <a:pt x="725906" y="308610"/>
                </a:lnTo>
                <a:lnTo>
                  <a:pt x="727005" y="309880"/>
                </a:lnTo>
                <a:close/>
              </a:path>
              <a:path w="1489709" h="801369">
                <a:moveTo>
                  <a:pt x="1148530" y="331469"/>
                </a:moveTo>
                <a:lnTo>
                  <a:pt x="99860" y="331469"/>
                </a:lnTo>
                <a:lnTo>
                  <a:pt x="102069" y="328930"/>
                </a:lnTo>
                <a:lnTo>
                  <a:pt x="106540" y="328930"/>
                </a:lnTo>
                <a:lnTo>
                  <a:pt x="106540" y="327660"/>
                </a:lnTo>
                <a:lnTo>
                  <a:pt x="1163192" y="327660"/>
                </a:lnTo>
                <a:lnTo>
                  <a:pt x="1153279" y="328930"/>
                </a:lnTo>
                <a:lnTo>
                  <a:pt x="1148530" y="331469"/>
                </a:lnTo>
                <a:close/>
              </a:path>
              <a:path w="1489709" h="801369">
                <a:moveTo>
                  <a:pt x="1127683" y="345439"/>
                </a:moveTo>
                <a:lnTo>
                  <a:pt x="53238" y="345439"/>
                </a:lnTo>
                <a:lnTo>
                  <a:pt x="55448" y="344169"/>
                </a:lnTo>
                <a:lnTo>
                  <a:pt x="57658" y="344169"/>
                </a:lnTo>
                <a:lnTo>
                  <a:pt x="57658" y="341630"/>
                </a:lnTo>
                <a:lnTo>
                  <a:pt x="59931" y="341630"/>
                </a:lnTo>
                <a:lnTo>
                  <a:pt x="64338" y="340360"/>
                </a:lnTo>
                <a:lnTo>
                  <a:pt x="66548" y="340360"/>
                </a:lnTo>
                <a:lnTo>
                  <a:pt x="73240" y="335280"/>
                </a:lnTo>
                <a:lnTo>
                  <a:pt x="77647" y="328930"/>
                </a:lnTo>
                <a:lnTo>
                  <a:pt x="86550" y="328930"/>
                </a:lnTo>
                <a:lnTo>
                  <a:pt x="88760" y="331469"/>
                </a:lnTo>
                <a:lnTo>
                  <a:pt x="1148530" y="331469"/>
                </a:lnTo>
                <a:lnTo>
                  <a:pt x="1143781" y="334010"/>
                </a:lnTo>
                <a:lnTo>
                  <a:pt x="1135110" y="340360"/>
                </a:lnTo>
                <a:lnTo>
                  <a:pt x="1127683" y="345439"/>
                </a:lnTo>
                <a:close/>
              </a:path>
              <a:path w="1489709" h="801369">
                <a:moveTo>
                  <a:pt x="1123264" y="351789"/>
                </a:moveTo>
                <a:lnTo>
                  <a:pt x="15519" y="351789"/>
                </a:lnTo>
                <a:lnTo>
                  <a:pt x="17716" y="347980"/>
                </a:lnTo>
                <a:lnTo>
                  <a:pt x="19926" y="345439"/>
                </a:lnTo>
                <a:lnTo>
                  <a:pt x="22136" y="344169"/>
                </a:lnTo>
                <a:lnTo>
                  <a:pt x="26619" y="344169"/>
                </a:lnTo>
                <a:lnTo>
                  <a:pt x="28828" y="341630"/>
                </a:lnTo>
                <a:lnTo>
                  <a:pt x="33235" y="341630"/>
                </a:lnTo>
                <a:lnTo>
                  <a:pt x="33235" y="340360"/>
                </a:lnTo>
                <a:lnTo>
                  <a:pt x="39928" y="340360"/>
                </a:lnTo>
                <a:lnTo>
                  <a:pt x="39928" y="341630"/>
                </a:lnTo>
                <a:lnTo>
                  <a:pt x="42138" y="344169"/>
                </a:lnTo>
                <a:lnTo>
                  <a:pt x="46621" y="345439"/>
                </a:lnTo>
                <a:lnTo>
                  <a:pt x="1127683" y="345439"/>
                </a:lnTo>
                <a:lnTo>
                  <a:pt x="1123264" y="351789"/>
                </a:lnTo>
                <a:close/>
              </a:path>
              <a:path w="1489709" h="801369">
                <a:moveTo>
                  <a:pt x="1114374" y="353060"/>
                </a:moveTo>
                <a:lnTo>
                  <a:pt x="6616" y="353060"/>
                </a:lnTo>
                <a:lnTo>
                  <a:pt x="6616" y="351789"/>
                </a:lnTo>
                <a:lnTo>
                  <a:pt x="1118844" y="351789"/>
                </a:lnTo>
                <a:lnTo>
                  <a:pt x="1114374" y="353060"/>
                </a:lnTo>
                <a:close/>
              </a:path>
              <a:path w="1489709" h="801369">
                <a:moveTo>
                  <a:pt x="110959" y="450850"/>
                </a:moveTo>
                <a:lnTo>
                  <a:pt x="64338" y="450850"/>
                </a:lnTo>
                <a:lnTo>
                  <a:pt x="55448" y="447040"/>
                </a:lnTo>
                <a:lnTo>
                  <a:pt x="55448" y="434340"/>
                </a:lnTo>
                <a:lnTo>
                  <a:pt x="51028" y="433069"/>
                </a:lnTo>
                <a:lnTo>
                  <a:pt x="37718" y="425450"/>
                </a:lnTo>
                <a:lnTo>
                  <a:pt x="35509" y="422909"/>
                </a:lnTo>
                <a:lnTo>
                  <a:pt x="33235" y="421640"/>
                </a:lnTo>
                <a:lnTo>
                  <a:pt x="31038" y="419100"/>
                </a:lnTo>
                <a:lnTo>
                  <a:pt x="31038" y="416559"/>
                </a:lnTo>
                <a:lnTo>
                  <a:pt x="28828" y="406400"/>
                </a:lnTo>
                <a:lnTo>
                  <a:pt x="28828" y="396239"/>
                </a:lnTo>
                <a:lnTo>
                  <a:pt x="26619" y="393700"/>
                </a:lnTo>
                <a:lnTo>
                  <a:pt x="26619" y="392430"/>
                </a:lnTo>
                <a:lnTo>
                  <a:pt x="22155" y="387350"/>
                </a:lnTo>
                <a:lnTo>
                  <a:pt x="16043" y="384810"/>
                </a:lnTo>
                <a:lnTo>
                  <a:pt x="9117" y="381000"/>
                </a:lnTo>
                <a:lnTo>
                  <a:pt x="2209" y="379730"/>
                </a:lnTo>
                <a:lnTo>
                  <a:pt x="0" y="364489"/>
                </a:lnTo>
                <a:lnTo>
                  <a:pt x="0" y="361950"/>
                </a:lnTo>
                <a:lnTo>
                  <a:pt x="2209" y="360680"/>
                </a:lnTo>
                <a:lnTo>
                  <a:pt x="2209" y="353060"/>
                </a:lnTo>
                <a:lnTo>
                  <a:pt x="1107744" y="353060"/>
                </a:lnTo>
                <a:lnTo>
                  <a:pt x="1101051" y="355600"/>
                </a:lnTo>
                <a:lnTo>
                  <a:pt x="1098854" y="364489"/>
                </a:lnTo>
                <a:lnTo>
                  <a:pt x="1096644" y="369569"/>
                </a:lnTo>
                <a:lnTo>
                  <a:pt x="1061123" y="369569"/>
                </a:lnTo>
                <a:lnTo>
                  <a:pt x="1056639" y="382269"/>
                </a:lnTo>
                <a:lnTo>
                  <a:pt x="1056639" y="397510"/>
                </a:lnTo>
                <a:lnTo>
                  <a:pt x="1063332" y="402589"/>
                </a:lnTo>
                <a:lnTo>
                  <a:pt x="1094435" y="402589"/>
                </a:lnTo>
                <a:lnTo>
                  <a:pt x="1094435" y="405130"/>
                </a:lnTo>
                <a:lnTo>
                  <a:pt x="1089952" y="410209"/>
                </a:lnTo>
                <a:lnTo>
                  <a:pt x="1092161" y="416559"/>
                </a:lnTo>
                <a:lnTo>
                  <a:pt x="1096644" y="421640"/>
                </a:lnTo>
                <a:lnTo>
                  <a:pt x="1101051" y="426719"/>
                </a:lnTo>
                <a:lnTo>
                  <a:pt x="1107744" y="429259"/>
                </a:lnTo>
                <a:lnTo>
                  <a:pt x="1156576" y="429259"/>
                </a:lnTo>
                <a:lnTo>
                  <a:pt x="1154366" y="430530"/>
                </a:lnTo>
                <a:lnTo>
                  <a:pt x="1149883" y="430530"/>
                </a:lnTo>
                <a:lnTo>
                  <a:pt x="1147673" y="433069"/>
                </a:lnTo>
                <a:lnTo>
                  <a:pt x="1141056" y="433069"/>
                </a:lnTo>
                <a:lnTo>
                  <a:pt x="1136573" y="438150"/>
                </a:lnTo>
                <a:lnTo>
                  <a:pt x="1134364" y="443230"/>
                </a:lnTo>
                <a:lnTo>
                  <a:pt x="1123264" y="443230"/>
                </a:lnTo>
                <a:lnTo>
                  <a:pt x="1121054" y="447040"/>
                </a:lnTo>
                <a:lnTo>
                  <a:pt x="117652" y="447040"/>
                </a:lnTo>
                <a:lnTo>
                  <a:pt x="115379" y="449580"/>
                </a:lnTo>
                <a:lnTo>
                  <a:pt x="113169" y="449580"/>
                </a:lnTo>
                <a:lnTo>
                  <a:pt x="110959" y="450850"/>
                </a:lnTo>
                <a:close/>
              </a:path>
              <a:path w="1489709" h="801369">
                <a:moveTo>
                  <a:pt x="1092161" y="372110"/>
                </a:moveTo>
                <a:lnTo>
                  <a:pt x="1087755" y="372110"/>
                </a:lnTo>
                <a:lnTo>
                  <a:pt x="1083335" y="369569"/>
                </a:lnTo>
                <a:lnTo>
                  <a:pt x="1096644" y="369569"/>
                </a:lnTo>
                <a:lnTo>
                  <a:pt x="1092161" y="372110"/>
                </a:lnTo>
                <a:close/>
              </a:path>
              <a:path w="1489709" h="801369">
                <a:moveTo>
                  <a:pt x="1156576" y="429259"/>
                </a:moveTo>
                <a:lnTo>
                  <a:pt x="1107744" y="429259"/>
                </a:lnTo>
                <a:lnTo>
                  <a:pt x="1114374" y="426719"/>
                </a:lnTo>
                <a:lnTo>
                  <a:pt x="1121054" y="422909"/>
                </a:lnTo>
                <a:lnTo>
                  <a:pt x="1125473" y="419100"/>
                </a:lnTo>
                <a:lnTo>
                  <a:pt x="1132166" y="416559"/>
                </a:lnTo>
                <a:lnTo>
                  <a:pt x="1134364" y="412750"/>
                </a:lnTo>
                <a:lnTo>
                  <a:pt x="1141056" y="406400"/>
                </a:lnTo>
                <a:lnTo>
                  <a:pt x="1143266" y="406400"/>
                </a:lnTo>
                <a:lnTo>
                  <a:pt x="1147673" y="414019"/>
                </a:lnTo>
                <a:lnTo>
                  <a:pt x="1156576" y="417830"/>
                </a:lnTo>
                <a:lnTo>
                  <a:pt x="1178775" y="417830"/>
                </a:lnTo>
                <a:lnTo>
                  <a:pt x="1183195" y="421640"/>
                </a:lnTo>
                <a:lnTo>
                  <a:pt x="1183195" y="422909"/>
                </a:lnTo>
                <a:lnTo>
                  <a:pt x="1180985" y="425450"/>
                </a:lnTo>
                <a:lnTo>
                  <a:pt x="1169885" y="425450"/>
                </a:lnTo>
                <a:lnTo>
                  <a:pt x="1163192" y="426719"/>
                </a:lnTo>
                <a:lnTo>
                  <a:pt x="1156576" y="429259"/>
                </a:lnTo>
                <a:close/>
              </a:path>
              <a:path w="1489709" h="801369">
                <a:moveTo>
                  <a:pt x="1178775" y="417830"/>
                </a:moveTo>
                <a:lnTo>
                  <a:pt x="1169885" y="417830"/>
                </a:lnTo>
                <a:lnTo>
                  <a:pt x="1172095" y="416559"/>
                </a:lnTo>
                <a:lnTo>
                  <a:pt x="1174292" y="416559"/>
                </a:lnTo>
                <a:lnTo>
                  <a:pt x="1178775" y="417830"/>
                </a:lnTo>
                <a:close/>
              </a:path>
              <a:path w="1489709" h="801369">
                <a:moveTo>
                  <a:pt x="1151591" y="535940"/>
                </a:moveTo>
                <a:lnTo>
                  <a:pt x="122059" y="535940"/>
                </a:lnTo>
                <a:lnTo>
                  <a:pt x="133172" y="533400"/>
                </a:lnTo>
                <a:lnTo>
                  <a:pt x="137579" y="528319"/>
                </a:lnTo>
                <a:lnTo>
                  <a:pt x="139852" y="527050"/>
                </a:lnTo>
                <a:lnTo>
                  <a:pt x="139852" y="523240"/>
                </a:lnTo>
                <a:lnTo>
                  <a:pt x="137579" y="519430"/>
                </a:lnTo>
                <a:lnTo>
                  <a:pt x="135369" y="515619"/>
                </a:lnTo>
                <a:lnTo>
                  <a:pt x="130962" y="514350"/>
                </a:lnTo>
                <a:lnTo>
                  <a:pt x="128752" y="510540"/>
                </a:lnTo>
                <a:lnTo>
                  <a:pt x="126479" y="508000"/>
                </a:lnTo>
                <a:lnTo>
                  <a:pt x="124269" y="504190"/>
                </a:lnTo>
                <a:lnTo>
                  <a:pt x="124269" y="499109"/>
                </a:lnTo>
                <a:lnTo>
                  <a:pt x="133172" y="499109"/>
                </a:lnTo>
                <a:lnTo>
                  <a:pt x="140771" y="494030"/>
                </a:lnTo>
                <a:lnTo>
                  <a:pt x="148986" y="486409"/>
                </a:lnTo>
                <a:lnTo>
                  <a:pt x="155950" y="477519"/>
                </a:lnTo>
                <a:lnTo>
                  <a:pt x="159791" y="471169"/>
                </a:lnTo>
                <a:lnTo>
                  <a:pt x="161988" y="469900"/>
                </a:lnTo>
                <a:lnTo>
                  <a:pt x="159791" y="467359"/>
                </a:lnTo>
                <a:lnTo>
                  <a:pt x="157581" y="463550"/>
                </a:lnTo>
                <a:lnTo>
                  <a:pt x="152453" y="458469"/>
                </a:lnTo>
                <a:lnTo>
                  <a:pt x="144819" y="453390"/>
                </a:lnTo>
                <a:lnTo>
                  <a:pt x="136359" y="448309"/>
                </a:lnTo>
                <a:lnTo>
                  <a:pt x="128752" y="447040"/>
                </a:lnTo>
                <a:lnTo>
                  <a:pt x="1121054" y="447040"/>
                </a:lnTo>
                <a:lnTo>
                  <a:pt x="1121054" y="449580"/>
                </a:lnTo>
                <a:lnTo>
                  <a:pt x="1118844" y="450850"/>
                </a:lnTo>
                <a:lnTo>
                  <a:pt x="1118844" y="454659"/>
                </a:lnTo>
                <a:lnTo>
                  <a:pt x="1114374" y="454659"/>
                </a:lnTo>
                <a:lnTo>
                  <a:pt x="1107744" y="458469"/>
                </a:lnTo>
                <a:lnTo>
                  <a:pt x="1101051" y="463550"/>
                </a:lnTo>
                <a:lnTo>
                  <a:pt x="1098854" y="469900"/>
                </a:lnTo>
                <a:lnTo>
                  <a:pt x="1098854" y="476250"/>
                </a:lnTo>
                <a:lnTo>
                  <a:pt x="1101051" y="480059"/>
                </a:lnTo>
                <a:lnTo>
                  <a:pt x="1103261" y="482600"/>
                </a:lnTo>
                <a:lnTo>
                  <a:pt x="1112164" y="486409"/>
                </a:lnTo>
                <a:lnTo>
                  <a:pt x="1116571" y="487680"/>
                </a:lnTo>
                <a:lnTo>
                  <a:pt x="1123264" y="491490"/>
                </a:lnTo>
                <a:lnTo>
                  <a:pt x="1125999" y="497840"/>
                </a:lnTo>
                <a:lnTo>
                  <a:pt x="1130195" y="506730"/>
                </a:lnTo>
                <a:lnTo>
                  <a:pt x="1134804" y="514350"/>
                </a:lnTo>
                <a:lnTo>
                  <a:pt x="1138783" y="519430"/>
                </a:lnTo>
                <a:lnTo>
                  <a:pt x="1138783" y="528319"/>
                </a:lnTo>
                <a:lnTo>
                  <a:pt x="1143266" y="532130"/>
                </a:lnTo>
                <a:lnTo>
                  <a:pt x="1151591" y="535940"/>
                </a:lnTo>
                <a:close/>
              </a:path>
              <a:path w="1489709" h="801369">
                <a:moveTo>
                  <a:pt x="106540" y="453390"/>
                </a:moveTo>
                <a:lnTo>
                  <a:pt x="71031" y="453390"/>
                </a:lnTo>
                <a:lnTo>
                  <a:pt x="66548" y="450850"/>
                </a:lnTo>
                <a:lnTo>
                  <a:pt x="108750" y="450850"/>
                </a:lnTo>
                <a:lnTo>
                  <a:pt x="106540" y="453390"/>
                </a:lnTo>
                <a:close/>
              </a:path>
              <a:path w="1489709" h="801369">
                <a:moveTo>
                  <a:pt x="104266" y="454659"/>
                </a:moveTo>
                <a:lnTo>
                  <a:pt x="73240" y="454659"/>
                </a:lnTo>
                <a:lnTo>
                  <a:pt x="73240" y="453390"/>
                </a:lnTo>
                <a:lnTo>
                  <a:pt x="104266" y="453390"/>
                </a:lnTo>
                <a:lnTo>
                  <a:pt x="104266" y="454659"/>
                </a:lnTo>
                <a:close/>
              </a:path>
              <a:path w="1489709" h="801369">
                <a:moveTo>
                  <a:pt x="99860" y="458469"/>
                </a:moveTo>
                <a:lnTo>
                  <a:pt x="97650" y="458469"/>
                </a:lnTo>
                <a:lnTo>
                  <a:pt x="95440" y="457200"/>
                </a:lnTo>
                <a:lnTo>
                  <a:pt x="77647" y="457200"/>
                </a:lnTo>
                <a:lnTo>
                  <a:pt x="75450" y="454659"/>
                </a:lnTo>
                <a:lnTo>
                  <a:pt x="102069" y="454659"/>
                </a:lnTo>
                <a:lnTo>
                  <a:pt x="99860" y="457200"/>
                </a:lnTo>
                <a:lnTo>
                  <a:pt x="99860" y="458469"/>
                </a:lnTo>
                <a:close/>
              </a:path>
              <a:path w="1489709" h="801369">
                <a:moveTo>
                  <a:pt x="1147673" y="563880"/>
                </a:moveTo>
                <a:lnTo>
                  <a:pt x="139852" y="563880"/>
                </a:lnTo>
                <a:lnTo>
                  <a:pt x="135369" y="560069"/>
                </a:lnTo>
                <a:lnTo>
                  <a:pt x="133172" y="557530"/>
                </a:lnTo>
                <a:lnTo>
                  <a:pt x="130962" y="553719"/>
                </a:lnTo>
                <a:lnTo>
                  <a:pt x="126479" y="551180"/>
                </a:lnTo>
                <a:lnTo>
                  <a:pt x="119862" y="551180"/>
                </a:lnTo>
                <a:lnTo>
                  <a:pt x="119862" y="544830"/>
                </a:lnTo>
                <a:lnTo>
                  <a:pt x="117652" y="541019"/>
                </a:lnTo>
                <a:lnTo>
                  <a:pt x="117652" y="537209"/>
                </a:lnTo>
                <a:lnTo>
                  <a:pt x="115379" y="535940"/>
                </a:lnTo>
                <a:lnTo>
                  <a:pt x="115379" y="532130"/>
                </a:lnTo>
                <a:lnTo>
                  <a:pt x="122059" y="535940"/>
                </a:lnTo>
                <a:lnTo>
                  <a:pt x="1151591" y="535940"/>
                </a:lnTo>
                <a:lnTo>
                  <a:pt x="1154366" y="537209"/>
                </a:lnTo>
                <a:lnTo>
                  <a:pt x="1157013" y="539750"/>
                </a:lnTo>
                <a:lnTo>
                  <a:pt x="1125473" y="539750"/>
                </a:lnTo>
                <a:lnTo>
                  <a:pt x="1125473" y="548640"/>
                </a:lnTo>
                <a:lnTo>
                  <a:pt x="1134364" y="548640"/>
                </a:lnTo>
                <a:lnTo>
                  <a:pt x="1136573" y="552450"/>
                </a:lnTo>
                <a:lnTo>
                  <a:pt x="1138783" y="553719"/>
                </a:lnTo>
                <a:lnTo>
                  <a:pt x="1143266" y="557530"/>
                </a:lnTo>
                <a:lnTo>
                  <a:pt x="1147673" y="563880"/>
                </a:lnTo>
                <a:close/>
              </a:path>
              <a:path w="1489709" h="801369">
                <a:moveTo>
                  <a:pt x="1163192" y="547369"/>
                </a:moveTo>
                <a:lnTo>
                  <a:pt x="1158786" y="547369"/>
                </a:lnTo>
                <a:lnTo>
                  <a:pt x="1145463" y="539750"/>
                </a:lnTo>
                <a:lnTo>
                  <a:pt x="1157013" y="539750"/>
                </a:lnTo>
                <a:lnTo>
                  <a:pt x="1160983" y="543559"/>
                </a:lnTo>
                <a:lnTo>
                  <a:pt x="1163192" y="547369"/>
                </a:lnTo>
                <a:close/>
              </a:path>
              <a:path w="1489709" h="801369">
                <a:moveTo>
                  <a:pt x="1141056" y="577850"/>
                </a:moveTo>
                <a:lnTo>
                  <a:pt x="164274" y="577850"/>
                </a:lnTo>
                <a:lnTo>
                  <a:pt x="164274" y="576580"/>
                </a:lnTo>
                <a:lnTo>
                  <a:pt x="161988" y="576580"/>
                </a:lnTo>
                <a:lnTo>
                  <a:pt x="161988" y="574040"/>
                </a:lnTo>
                <a:lnTo>
                  <a:pt x="159791" y="574040"/>
                </a:lnTo>
                <a:lnTo>
                  <a:pt x="150888" y="563880"/>
                </a:lnTo>
                <a:lnTo>
                  <a:pt x="1156576" y="563880"/>
                </a:lnTo>
                <a:lnTo>
                  <a:pt x="1163192" y="565150"/>
                </a:lnTo>
                <a:lnTo>
                  <a:pt x="1165466" y="567690"/>
                </a:lnTo>
                <a:lnTo>
                  <a:pt x="1163192" y="568959"/>
                </a:lnTo>
                <a:lnTo>
                  <a:pt x="1160983" y="571500"/>
                </a:lnTo>
                <a:lnTo>
                  <a:pt x="1156576" y="571500"/>
                </a:lnTo>
                <a:lnTo>
                  <a:pt x="1152156" y="574040"/>
                </a:lnTo>
                <a:lnTo>
                  <a:pt x="1145463" y="576580"/>
                </a:lnTo>
                <a:lnTo>
                  <a:pt x="1141056" y="577850"/>
                </a:lnTo>
                <a:close/>
              </a:path>
              <a:path w="1489709" h="801369">
                <a:moveTo>
                  <a:pt x="175374" y="584200"/>
                </a:moveTo>
                <a:lnTo>
                  <a:pt x="170891" y="584200"/>
                </a:lnTo>
                <a:lnTo>
                  <a:pt x="170891" y="581659"/>
                </a:lnTo>
                <a:lnTo>
                  <a:pt x="168681" y="581659"/>
                </a:lnTo>
                <a:lnTo>
                  <a:pt x="168681" y="580390"/>
                </a:lnTo>
                <a:lnTo>
                  <a:pt x="166471" y="580390"/>
                </a:lnTo>
                <a:lnTo>
                  <a:pt x="166471" y="577850"/>
                </a:lnTo>
                <a:lnTo>
                  <a:pt x="181990" y="577850"/>
                </a:lnTo>
                <a:lnTo>
                  <a:pt x="177584" y="581659"/>
                </a:lnTo>
                <a:lnTo>
                  <a:pt x="175374" y="584200"/>
                </a:lnTo>
                <a:close/>
              </a:path>
              <a:path w="1489709" h="801369">
                <a:moveTo>
                  <a:pt x="339636" y="635000"/>
                </a:moveTo>
                <a:lnTo>
                  <a:pt x="326326" y="635000"/>
                </a:lnTo>
                <a:lnTo>
                  <a:pt x="321843" y="633730"/>
                </a:lnTo>
                <a:lnTo>
                  <a:pt x="315226" y="631190"/>
                </a:lnTo>
                <a:lnTo>
                  <a:pt x="310743" y="631190"/>
                </a:lnTo>
                <a:lnTo>
                  <a:pt x="306336" y="629919"/>
                </a:lnTo>
                <a:lnTo>
                  <a:pt x="301853" y="629919"/>
                </a:lnTo>
                <a:lnTo>
                  <a:pt x="292406" y="628650"/>
                </a:lnTo>
                <a:lnTo>
                  <a:pt x="265958" y="621030"/>
                </a:lnTo>
                <a:lnTo>
                  <a:pt x="255231" y="614680"/>
                </a:lnTo>
                <a:lnTo>
                  <a:pt x="251149" y="612140"/>
                </a:lnTo>
                <a:lnTo>
                  <a:pt x="245816" y="608330"/>
                </a:lnTo>
                <a:lnTo>
                  <a:pt x="239656" y="604519"/>
                </a:lnTo>
                <a:lnTo>
                  <a:pt x="233095" y="600709"/>
                </a:lnTo>
                <a:lnTo>
                  <a:pt x="224552" y="595630"/>
                </a:lnTo>
                <a:lnTo>
                  <a:pt x="216414" y="591819"/>
                </a:lnTo>
                <a:lnTo>
                  <a:pt x="209942" y="586740"/>
                </a:lnTo>
                <a:lnTo>
                  <a:pt x="206400" y="584200"/>
                </a:lnTo>
                <a:lnTo>
                  <a:pt x="199783" y="580390"/>
                </a:lnTo>
                <a:lnTo>
                  <a:pt x="193090" y="577850"/>
                </a:lnTo>
                <a:lnTo>
                  <a:pt x="1136573" y="577850"/>
                </a:lnTo>
                <a:lnTo>
                  <a:pt x="1134364" y="581659"/>
                </a:lnTo>
                <a:lnTo>
                  <a:pt x="1136573" y="584200"/>
                </a:lnTo>
                <a:lnTo>
                  <a:pt x="1136573" y="588009"/>
                </a:lnTo>
                <a:lnTo>
                  <a:pt x="1143266" y="590550"/>
                </a:lnTo>
                <a:lnTo>
                  <a:pt x="1158786" y="590550"/>
                </a:lnTo>
                <a:lnTo>
                  <a:pt x="1160983" y="594359"/>
                </a:lnTo>
                <a:lnTo>
                  <a:pt x="1165466" y="594359"/>
                </a:lnTo>
                <a:lnTo>
                  <a:pt x="1160983" y="596900"/>
                </a:lnTo>
                <a:lnTo>
                  <a:pt x="1160983" y="598169"/>
                </a:lnTo>
                <a:lnTo>
                  <a:pt x="1158786" y="600709"/>
                </a:lnTo>
                <a:lnTo>
                  <a:pt x="1158786" y="601980"/>
                </a:lnTo>
                <a:lnTo>
                  <a:pt x="519430" y="601980"/>
                </a:lnTo>
                <a:lnTo>
                  <a:pt x="513494" y="604519"/>
                </a:lnTo>
                <a:lnTo>
                  <a:pt x="488327" y="604519"/>
                </a:lnTo>
                <a:lnTo>
                  <a:pt x="479501" y="608330"/>
                </a:lnTo>
                <a:lnTo>
                  <a:pt x="477291" y="608330"/>
                </a:lnTo>
                <a:lnTo>
                  <a:pt x="477291" y="609600"/>
                </a:lnTo>
                <a:lnTo>
                  <a:pt x="468388" y="613409"/>
                </a:lnTo>
                <a:lnTo>
                  <a:pt x="466191" y="614680"/>
                </a:lnTo>
                <a:lnTo>
                  <a:pt x="466191" y="617219"/>
                </a:lnTo>
                <a:lnTo>
                  <a:pt x="455079" y="617219"/>
                </a:lnTo>
                <a:lnTo>
                  <a:pt x="452805" y="621030"/>
                </a:lnTo>
                <a:lnTo>
                  <a:pt x="450595" y="624840"/>
                </a:lnTo>
                <a:lnTo>
                  <a:pt x="448398" y="626109"/>
                </a:lnTo>
                <a:lnTo>
                  <a:pt x="388191" y="626109"/>
                </a:lnTo>
                <a:lnTo>
                  <a:pt x="382473" y="627380"/>
                </a:lnTo>
                <a:lnTo>
                  <a:pt x="379920" y="628650"/>
                </a:lnTo>
                <a:lnTo>
                  <a:pt x="348462" y="628650"/>
                </a:lnTo>
                <a:lnTo>
                  <a:pt x="344055" y="631190"/>
                </a:lnTo>
                <a:lnTo>
                  <a:pt x="344055" y="633730"/>
                </a:lnTo>
                <a:lnTo>
                  <a:pt x="339636" y="633730"/>
                </a:lnTo>
                <a:lnTo>
                  <a:pt x="339636" y="635000"/>
                </a:lnTo>
                <a:close/>
              </a:path>
              <a:path w="1489709" h="801369">
                <a:moveTo>
                  <a:pt x="1158786" y="590550"/>
                </a:moveTo>
                <a:lnTo>
                  <a:pt x="1149883" y="590550"/>
                </a:lnTo>
                <a:lnTo>
                  <a:pt x="1152156" y="589280"/>
                </a:lnTo>
                <a:lnTo>
                  <a:pt x="1156576" y="589280"/>
                </a:lnTo>
                <a:lnTo>
                  <a:pt x="1158786" y="590550"/>
                </a:lnTo>
                <a:close/>
              </a:path>
              <a:path w="1489709" h="801369">
                <a:moveTo>
                  <a:pt x="552729" y="622300"/>
                </a:moveTo>
                <a:lnTo>
                  <a:pt x="541629" y="622300"/>
                </a:lnTo>
                <a:lnTo>
                  <a:pt x="539419" y="621030"/>
                </a:lnTo>
                <a:lnTo>
                  <a:pt x="537222" y="617219"/>
                </a:lnTo>
                <a:lnTo>
                  <a:pt x="534936" y="614680"/>
                </a:lnTo>
                <a:lnTo>
                  <a:pt x="532739" y="613409"/>
                </a:lnTo>
                <a:lnTo>
                  <a:pt x="532739" y="610869"/>
                </a:lnTo>
                <a:lnTo>
                  <a:pt x="530529" y="608330"/>
                </a:lnTo>
                <a:lnTo>
                  <a:pt x="530529" y="604519"/>
                </a:lnTo>
                <a:lnTo>
                  <a:pt x="526110" y="601980"/>
                </a:lnTo>
                <a:lnTo>
                  <a:pt x="1158786" y="601980"/>
                </a:lnTo>
                <a:lnTo>
                  <a:pt x="1158786" y="604519"/>
                </a:lnTo>
                <a:lnTo>
                  <a:pt x="1160983" y="605790"/>
                </a:lnTo>
                <a:lnTo>
                  <a:pt x="1158786" y="605790"/>
                </a:lnTo>
                <a:lnTo>
                  <a:pt x="1156576" y="609600"/>
                </a:lnTo>
                <a:lnTo>
                  <a:pt x="1156576" y="613409"/>
                </a:lnTo>
                <a:lnTo>
                  <a:pt x="1158786" y="621030"/>
                </a:lnTo>
                <a:lnTo>
                  <a:pt x="557148" y="621030"/>
                </a:lnTo>
                <a:lnTo>
                  <a:pt x="552729" y="622300"/>
                </a:lnTo>
                <a:close/>
              </a:path>
              <a:path w="1489709" h="801369">
                <a:moveTo>
                  <a:pt x="510527" y="605790"/>
                </a:moveTo>
                <a:lnTo>
                  <a:pt x="503910" y="605790"/>
                </a:lnTo>
                <a:lnTo>
                  <a:pt x="497217" y="604519"/>
                </a:lnTo>
                <a:lnTo>
                  <a:pt x="513494" y="604519"/>
                </a:lnTo>
                <a:lnTo>
                  <a:pt x="510527" y="605790"/>
                </a:lnTo>
                <a:close/>
              </a:path>
              <a:path w="1489709" h="801369">
                <a:moveTo>
                  <a:pt x="461708" y="618490"/>
                </a:moveTo>
                <a:lnTo>
                  <a:pt x="455079" y="617219"/>
                </a:lnTo>
                <a:lnTo>
                  <a:pt x="461708" y="617219"/>
                </a:lnTo>
                <a:lnTo>
                  <a:pt x="461708" y="618490"/>
                </a:lnTo>
                <a:close/>
              </a:path>
              <a:path w="1489709" h="801369">
                <a:moveTo>
                  <a:pt x="630453" y="777240"/>
                </a:moveTo>
                <a:lnTo>
                  <a:pt x="623773" y="777240"/>
                </a:lnTo>
                <a:lnTo>
                  <a:pt x="621563" y="775969"/>
                </a:lnTo>
                <a:lnTo>
                  <a:pt x="621563" y="768350"/>
                </a:lnTo>
                <a:lnTo>
                  <a:pt x="617143" y="764540"/>
                </a:lnTo>
                <a:lnTo>
                  <a:pt x="610463" y="763269"/>
                </a:lnTo>
                <a:lnTo>
                  <a:pt x="603770" y="763269"/>
                </a:lnTo>
                <a:lnTo>
                  <a:pt x="606043" y="759459"/>
                </a:lnTo>
                <a:lnTo>
                  <a:pt x="606043" y="756919"/>
                </a:lnTo>
                <a:lnTo>
                  <a:pt x="608253" y="755650"/>
                </a:lnTo>
                <a:lnTo>
                  <a:pt x="610463" y="749300"/>
                </a:lnTo>
                <a:lnTo>
                  <a:pt x="608253" y="748030"/>
                </a:lnTo>
                <a:lnTo>
                  <a:pt x="606043" y="745490"/>
                </a:lnTo>
                <a:lnTo>
                  <a:pt x="603770" y="742950"/>
                </a:lnTo>
                <a:lnTo>
                  <a:pt x="599351" y="740409"/>
                </a:lnTo>
                <a:lnTo>
                  <a:pt x="592670" y="740409"/>
                </a:lnTo>
                <a:lnTo>
                  <a:pt x="592670" y="739140"/>
                </a:lnTo>
                <a:lnTo>
                  <a:pt x="590461" y="735330"/>
                </a:lnTo>
                <a:lnTo>
                  <a:pt x="590461" y="723900"/>
                </a:lnTo>
                <a:lnTo>
                  <a:pt x="588251" y="720090"/>
                </a:lnTo>
                <a:lnTo>
                  <a:pt x="577151" y="718819"/>
                </a:lnTo>
                <a:lnTo>
                  <a:pt x="563841" y="718819"/>
                </a:lnTo>
                <a:lnTo>
                  <a:pt x="563841" y="712469"/>
                </a:lnTo>
                <a:lnTo>
                  <a:pt x="565404" y="708659"/>
                </a:lnTo>
                <a:lnTo>
                  <a:pt x="569674" y="702309"/>
                </a:lnTo>
                <a:lnTo>
                  <a:pt x="576025" y="694690"/>
                </a:lnTo>
                <a:lnTo>
                  <a:pt x="583831" y="687069"/>
                </a:lnTo>
                <a:lnTo>
                  <a:pt x="588596" y="680719"/>
                </a:lnTo>
                <a:lnTo>
                  <a:pt x="590461" y="673100"/>
                </a:lnTo>
                <a:lnTo>
                  <a:pt x="590502" y="671830"/>
                </a:lnTo>
                <a:lnTo>
                  <a:pt x="590616" y="665480"/>
                </a:lnTo>
                <a:lnTo>
                  <a:pt x="590512" y="662940"/>
                </a:lnTo>
                <a:lnTo>
                  <a:pt x="590461" y="641350"/>
                </a:lnTo>
                <a:lnTo>
                  <a:pt x="583831" y="638809"/>
                </a:lnTo>
                <a:lnTo>
                  <a:pt x="574941" y="638809"/>
                </a:lnTo>
                <a:lnTo>
                  <a:pt x="574941" y="626109"/>
                </a:lnTo>
                <a:lnTo>
                  <a:pt x="566051" y="621030"/>
                </a:lnTo>
                <a:lnTo>
                  <a:pt x="1158786" y="621030"/>
                </a:lnTo>
                <a:lnTo>
                  <a:pt x="1156576" y="626109"/>
                </a:lnTo>
                <a:lnTo>
                  <a:pt x="1154366" y="626109"/>
                </a:lnTo>
                <a:lnTo>
                  <a:pt x="1136573" y="633730"/>
                </a:lnTo>
                <a:lnTo>
                  <a:pt x="1136573" y="641350"/>
                </a:lnTo>
                <a:lnTo>
                  <a:pt x="1134364" y="646430"/>
                </a:lnTo>
                <a:lnTo>
                  <a:pt x="1132166" y="650240"/>
                </a:lnTo>
                <a:lnTo>
                  <a:pt x="1123264" y="655319"/>
                </a:lnTo>
                <a:lnTo>
                  <a:pt x="1116571" y="655319"/>
                </a:lnTo>
                <a:lnTo>
                  <a:pt x="1112164" y="657859"/>
                </a:lnTo>
                <a:lnTo>
                  <a:pt x="1107744" y="661669"/>
                </a:lnTo>
                <a:lnTo>
                  <a:pt x="1105471" y="662940"/>
                </a:lnTo>
                <a:lnTo>
                  <a:pt x="1107744" y="665480"/>
                </a:lnTo>
                <a:lnTo>
                  <a:pt x="1107744" y="666750"/>
                </a:lnTo>
                <a:lnTo>
                  <a:pt x="1109954" y="668019"/>
                </a:lnTo>
                <a:lnTo>
                  <a:pt x="1109954" y="670559"/>
                </a:lnTo>
                <a:lnTo>
                  <a:pt x="1112164" y="670559"/>
                </a:lnTo>
                <a:lnTo>
                  <a:pt x="1105471" y="671830"/>
                </a:lnTo>
                <a:lnTo>
                  <a:pt x="1107744" y="678180"/>
                </a:lnTo>
                <a:lnTo>
                  <a:pt x="1107744" y="688340"/>
                </a:lnTo>
                <a:lnTo>
                  <a:pt x="1103261" y="688340"/>
                </a:lnTo>
                <a:lnTo>
                  <a:pt x="1101051" y="690880"/>
                </a:lnTo>
                <a:lnTo>
                  <a:pt x="1096644" y="692150"/>
                </a:lnTo>
                <a:lnTo>
                  <a:pt x="1096644" y="698500"/>
                </a:lnTo>
                <a:lnTo>
                  <a:pt x="1092161" y="699769"/>
                </a:lnTo>
                <a:lnTo>
                  <a:pt x="1083335" y="703580"/>
                </a:lnTo>
                <a:lnTo>
                  <a:pt x="1083335" y="707390"/>
                </a:lnTo>
                <a:lnTo>
                  <a:pt x="1078852" y="707390"/>
                </a:lnTo>
                <a:lnTo>
                  <a:pt x="1072235" y="711200"/>
                </a:lnTo>
                <a:lnTo>
                  <a:pt x="1065542" y="712469"/>
                </a:lnTo>
                <a:lnTo>
                  <a:pt x="1065542" y="718819"/>
                </a:lnTo>
                <a:lnTo>
                  <a:pt x="1063332" y="723900"/>
                </a:lnTo>
                <a:lnTo>
                  <a:pt x="1054442" y="725169"/>
                </a:lnTo>
                <a:lnTo>
                  <a:pt x="1047813" y="727709"/>
                </a:lnTo>
                <a:lnTo>
                  <a:pt x="1047813" y="728980"/>
                </a:lnTo>
                <a:lnTo>
                  <a:pt x="1043330" y="731519"/>
                </a:lnTo>
                <a:lnTo>
                  <a:pt x="1043330" y="732790"/>
                </a:lnTo>
                <a:lnTo>
                  <a:pt x="1038923" y="736600"/>
                </a:lnTo>
                <a:lnTo>
                  <a:pt x="754722" y="736600"/>
                </a:lnTo>
                <a:lnTo>
                  <a:pt x="748782" y="737869"/>
                </a:lnTo>
                <a:lnTo>
                  <a:pt x="741994" y="741680"/>
                </a:lnTo>
                <a:lnTo>
                  <a:pt x="736020" y="745490"/>
                </a:lnTo>
                <a:lnTo>
                  <a:pt x="733689" y="748030"/>
                </a:lnTo>
                <a:lnTo>
                  <a:pt x="697001" y="748030"/>
                </a:lnTo>
                <a:lnTo>
                  <a:pt x="695532" y="749300"/>
                </a:lnTo>
                <a:lnTo>
                  <a:pt x="679284" y="749300"/>
                </a:lnTo>
                <a:lnTo>
                  <a:pt x="677075" y="751840"/>
                </a:lnTo>
                <a:lnTo>
                  <a:pt x="674801" y="751840"/>
                </a:lnTo>
                <a:lnTo>
                  <a:pt x="674801" y="753109"/>
                </a:lnTo>
                <a:lnTo>
                  <a:pt x="672591" y="755650"/>
                </a:lnTo>
                <a:lnTo>
                  <a:pt x="670382" y="755650"/>
                </a:lnTo>
                <a:lnTo>
                  <a:pt x="670382" y="756919"/>
                </a:lnTo>
                <a:lnTo>
                  <a:pt x="654875" y="756919"/>
                </a:lnTo>
                <a:lnTo>
                  <a:pt x="654875" y="760730"/>
                </a:lnTo>
                <a:lnTo>
                  <a:pt x="652665" y="764540"/>
                </a:lnTo>
                <a:lnTo>
                  <a:pt x="650392" y="769619"/>
                </a:lnTo>
                <a:lnTo>
                  <a:pt x="654875" y="773430"/>
                </a:lnTo>
                <a:lnTo>
                  <a:pt x="637082" y="773430"/>
                </a:lnTo>
                <a:lnTo>
                  <a:pt x="634872" y="775969"/>
                </a:lnTo>
                <a:lnTo>
                  <a:pt x="630453" y="775969"/>
                </a:lnTo>
                <a:lnTo>
                  <a:pt x="630453" y="777240"/>
                </a:lnTo>
                <a:close/>
              </a:path>
              <a:path w="1489709" h="801369">
                <a:moveTo>
                  <a:pt x="550532" y="624840"/>
                </a:moveTo>
                <a:lnTo>
                  <a:pt x="546049" y="624840"/>
                </a:lnTo>
                <a:lnTo>
                  <a:pt x="546049" y="622300"/>
                </a:lnTo>
                <a:lnTo>
                  <a:pt x="550532" y="622300"/>
                </a:lnTo>
                <a:lnTo>
                  <a:pt x="550532" y="624840"/>
                </a:lnTo>
                <a:close/>
              </a:path>
              <a:path w="1489709" h="801369">
                <a:moveTo>
                  <a:pt x="443979" y="631190"/>
                </a:moveTo>
                <a:lnTo>
                  <a:pt x="403987" y="631190"/>
                </a:lnTo>
                <a:lnTo>
                  <a:pt x="395152" y="628650"/>
                </a:lnTo>
                <a:lnTo>
                  <a:pt x="388191" y="626109"/>
                </a:lnTo>
                <a:lnTo>
                  <a:pt x="448398" y="626109"/>
                </a:lnTo>
                <a:lnTo>
                  <a:pt x="448398" y="628650"/>
                </a:lnTo>
                <a:lnTo>
                  <a:pt x="446189" y="628650"/>
                </a:lnTo>
                <a:lnTo>
                  <a:pt x="443979" y="629919"/>
                </a:lnTo>
                <a:lnTo>
                  <a:pt x="443979" y="631190"/>
                </a:lnTo>
                <a:close/>
              </a:path>
              <a:path w="1489709" h="801369">
                <a:moveTo>
                  <a:pt x="361848" y="638809"/>
                </a:moveTo>
                <a:lnTo>
                  <a:pt x="359575" y="637540"/>
                </a:lnTo>
                <a:lnTo>
                  <a:pt x="359575" y="633730"/>
                </a:lnTo>
                <a:lnTo>
                  <a:pt x="357365" y="633730"/>
                </a:lnTo>
                <a:lnTo>
                  <a:pt x="357365" y="631190"/>
                </a:lnTo>
                <a:lnTo>
                  <a:pt x="352945" y="628650"/>
                </a:lnTo>
                <a:lnTo>
                  <a:pt x="379920" y="628650"/>
                </a:lnTo>
                <a:lnTo>
                  <a:pt x="377367" y="629919"/>
                </a:lnTo>
                <a:lnTo>
                  <a:pt x="375158" y="629919"/>
                </a:lnTo>
                <a:lnTo>
                  <a:pt x="375158" y="631190"/>
                </a:lnTo>
                <a:lnTo>
                  <a:pt x="370674" y="631190"/>
                </a:lnTo>
                <a:lnTo>
                  <a:pt x="361848" y="638809"/>
                </a:lnTo>
                <a:close/>
              </a:path>
              <a:path w="1489709" h="801369">
                <a:moveTo>
                  <a:pt x="439496" y="635000"/>
                </a:moveTo>
                <a:lnTo>
                  <a:pt x="428396" y="635000"/>
                </a:lnTo>
                <a:lnTo>
                  <a:pt x="426186" y="633730"/>
                </a:lnTo>
                <a:lnTo>
                  <a:pt x="423976" y="633730"/>
                </a:lnTo>
                <a:lnTo>
                  <a:pt x="421779" y="631190"/>
                </a:lnTo>
                <a:lnTo>
                  <a:pt x="441706" y="631190"/>
                </a:lnTo>
                <a:lnTo>
                  <a:pt x="439496" y="635000"/>
                </a:lnTo>
                <a:close/>
              </a:path>
              <a:path w="1489709" h="801369">
                <a:moveTo>
                  <a:pt x="432879" y="637540"/>
                </a:moveTo>
                <a:lnTo>
                  <a:pt x="430669" y="637540"/>
                </a:lnTo>
                <a:lnTo>
                  <a:pt x="430669" y="635000"/>
                </a:lnTo>
                <a:lnTo>
                  <a:pt x="435089" y="635000"/>
                </a:lnTo>
                <a:lnTo>
                  <a:pt x="432879" y="637540"/>
                </a:lnTo>
                <a:close/>
              </a:path>
              <a:path w="1489709" h="801369">
                <a:moveTo>
                  <a:pt x="1030020" y="745490"/>
                </a:moveTo>
                <a:lnTo>
                  <a:pt x="776935" y="745490"/>
                </a:lnTo>
                <a:lnTo>
                  <a:pt x="765835" y="744219"/>
                </a:lnTo>
                <a:lnTo>
                  <a:pt x="763625" y="742950"/>
                </a:lnTo>
                <a:lnTo>
                  <a:pt x="761415" y="740409"/>
                </a:lnTo>
                <a:lnTo>
                  <a:pt x="757008" y="736600"/>
                </a:lnTo>
                <a:lnTo>
                  <a:pt x="1038923" y="736600"/>
                </a:lnTo>
                <a:lnTo>
                  <a:pt x="1032230" y="740409"/>
                </a:lnTo>
                <a:lnTo>
                  <a:pt x="1032230" y="742950"/>
                </a:lnTo>
                <a:lnTo>
                  <a:pt x="1030020" y="745490"/>
                </a:lnTo>
                <a:close/>
              </a:path>
              <a:path w="1489709" h="801369">
                <a:moveTo>
                  <a:pt x="823556" y="777240"/>
                </a:moveTo>
                <a:lnTo>
                  <a:pt x="814730" y="777240"/>
                </a:lnTo>
                <a:lnTo>
                  <a:pt x="812444" y="775969"/>
                </a:lnTo>
                <a:lnTo>
                  <a:pt x="810247" y="775969"/>
                </a:lnTo>
                <a:lnTo>
                  <a:pt x="810247" y="773430"/>
                </a:lnTo>
                <a:lnTo>
                  <a:pt x="803617" y="773430"/>
                </a:lnTo>
                <a:lnTo>
                  <a:pt x="788035" y="764540"/>
                </a:lnTo>
                <a:lnTo>
                  <a:pt x="788035" y="759459"/>
                </a:lnTo>
                <a:lnTo>
                  <a:pt x="790244" y="756919"/>
                </a:lnTo>
                <a:lnTo>
                  <a:pt x="790244" y="753109"/>
                </a:lnTo>
                <a:lnTo>
                  <a:pt x="788035" y="751840"/>
                </a:lnTo>
                <a:lnTo>
                  <a:pt x="785825" y="748030"/>
                </a:lnTo>
                <a:lnTo>
                  <a:pt x="781418" y="745490"/>
                </a:lnTo>
                <a:lnTo>
                  <a:pt x="1023340" y="745490"/>
                </a:lnTo>
                <a:lnTo>
                  <a:pt x="998932" y="748030"/>
                </a:lnTo>
                <a:lnTo>
                  <a:pt x="988395" y="749300"/>
                </a:lnTo>
                <a:lnTo>
                  <a:pt x="956792" y="749300"/>
                </a:lnTo>
                <a:lnTo>
                  <a:pt x="954582" y="751840"/>
                </a:lnTo>
                <a:lnTo>
                  <a:pt x="954582" y="753109"/>
                </a:lnTo>
                <a:lnTo>
                  <a:pt x="949452" y="756919"/>
                </a:lnTo>
                <a:lnTo>
                  <a:pt x="938720" y="763269"/>
                </a:lnTo>
                <a:lnTo>
                  <a:pt x="924264" y="769619"/>
                </a:lnTo>
                <a:lnTo>
                  <a:pt x="830237" y="769619"/>
                </a:lnTo>
                <a:lnTo>
                  <a:pt x="825754" y="772159"/>
                </a:lnTo>
                <a:lnTo>
                  <a:pt x="823556" y="775969"/>
                </a:lnTo>
                <a:lnTo>
                  <a:pt x="823556" y="777240"/>
                </a:lnTo>
                <a:close/>
              </a:path>
              <a:path w="1489709" h="801369">
                <a:moveTo>
                  <a:pt x="714794" y="751840"/>
                </a:moveTo>
                <a:lnTo>
                  <a:pt x="710387" y="751840"/>
                </a:lnTo>
                <a:lnTo>
                  <a:pt x="708113" y="749300"/>
                </a:lnTo>
                <a:lnTo>
                  <a:pt x="705904" y="749300"/>
                </a:lnTo>
                <a:lnTo>
                  <a:pt x="703694" y="748030"/>
                </a:lnTo>
                <a:lnTo>
                  <a:pt x="721423" y="748030"/>
                </a:lnTo>
                <a:lnTo>
                  <a:pt x="717003" y="749300"/>
                </a:lnTo>
                <a:lnTo>
                  <a:pt x="714794" y="751840"/>
                </a:lnTo>
                <a:close/>
              </a:path>
              <a:path w="1489709" h="801369">
                <a:moveTo>
                  <a:pt x="732523" y="749300"/>
                </a:moveTo>
                <a:lnTo>
                  <a:pt x="730313" y="749300"/>
                </a:lnTo>
                <a:lnTo>
                  <a:pt x="728103" y="748030"/>
                </a:lnTo>
                <a:lnTo>
                  <a:pt x="733689" y="748030"/>
                </a:lnTo>
                <a:lnTo>
                  <a:pt x="732523" y="749300"/>
                </a:lnTo>
                <a:close/>
              </a:path>
              <a:path w="1489709" h="801369">
                <a:moveTo>
                  <a:pt x="692594" y="751840"/>
                </a:moveTo>
                <a:lnTo>
                  <a:pt x="688174" y="751840"/>
                </a:lnTo>
                <a:lnTo>
                  <a:pt x="683691" y="749300"/>
                </a:lnTo>
                <a:lnTo>
                  <a:pt x="695532" y="749300"/>
                </a:lnTo>
                <a:lnTo>
                  <a:pt x="692594" y="751840"/>
                </a:lnTo>
                <a:close/>
              </a:path>
              <a:path w="1489709" h="801369">
                <a:moveTo>
                  <a:pt x="978992" y="753109"/>
                </a:moveTo>
                <a:lnTo>
                  <a:pt x="972299" y="753109"/>
                </a:lnTo>
                <a:lnTo>
                  <a:pt x="967892" y="751840"/>
                </a:lnTo>
                <a:lnTo>
                  <a:pt x="963409" y="751840"/>
                </a:lnTo>
                <a:lnTo>
                  <a:pt x="961199" y="749300"/>
                </a:lnTo>
                <a:lnTo>
                  <a:pt x="988395" y="749300"/>
                </a:lnTo>
                <a:lnTo>
                  <a:pt x="981202" y="751840"/>
                </a:lnTo>
                <a:lnTo>
                  <a:pt x="978992" y="753109"/>
                </a:lnTo>
                <a:close/>
              </a:path>
              <a:path w="1489709" h="801369">
                <a:moveTo>
                  <a:pt x="850239" y="777240"/>
                </a:moveTo>
                <a:lnTo>
                  <a:pt x="845756" y="777240"/>
                </a:lnTo>
                <a:lnTo>
                  <a:pt x="845756" y="775969"/>
                </a:lnTo>
                <a:lnTo>
                  <a:pt x="843546" y="772159"/>
                </a:lnTo>
                <a:lnTo>
                  <a:pt x="839139" y="769619"/>
                </a:lnTo>
                <a:lnTo>
                  <a:pt x="924264" y="769619"/>
                </a:lnTo>
                <a:lnTo>
                  <a:pt x="914482" y="773430"/>
                </a:lnTo>
                <a:lnTo>
                  <a:pt x="854659" y="773430"/>
                </a:lnTo>
                <a:lnTo>
                  <a:pt x="852449" y="775969"/>
                </a:lnTo>
                <a:lnTo>
                  <a:pt x="850239" y="777240"/>
                </a:lnTo>
                <a:close/>
              </a:path>
              <a:path w="1489709" h="801369">
                <a:moveTo>
                  <a:pt x="657072" y="782319"/>
                </a:moveTo>
                <a:lnTo>
                  <a:pt x="654875" y="782319"/>
                </a:lnTo>
                <a:lnTo>
                  <a:pt x="654875" y="781050"/>
                </a:lnTo>
                <a:lnTo>
                  <a:pt x="650392" y="777240"/>
                </a:lnTo>
                <a:lnTo>
                  <a:pt x="650392" y="775969"/>
                </a:lnTo>
                <a:lnTo>
                  <a:pt x="645972" y="773430"/>
                </a:lnTo>
                <a:lnTo>
                  <a:pt x="654875" y="773430"/>
                </a:lnTo>
                <a:lnTo>
                  <a:pt x="654875" y="775969"/>
                </a:lnTo>
                <a:lnTo>
                  <a:pt x="657072" y="781050"/>
                </a:lnTo>
                <a:lnTo>
                  <a:pt x="657072" y="782319"/>
                </a:lnTo>
                <a:close/>
              </a:path>
              <a:path w="1489709" h="801369">
                <a:moveTo>
                  <a:pt x="872375" y="801369"/>
                </a:moveTo>
                <a:lnTo>
                  <a:pt x="870165" y="801369"/>
                </a:lnTo>
                <a:lnTo>
                  <a:pt x="867968" y="800100"/>
                </a:lnTo>
                <a:lnTo>
                  <a:pt x="865759" y="793750"/>
                </a:lnTo>
                <a:lnTo>
                  <a:pt x="865759" y="789940"/>
                </a:lnTo>
                <a:lnTo>
                  <a:pt x="870165" y="786130"/>
                </a:lnTo>
                <a:lnTo>
                  <a:pt x="870165" y="781050"/>
                </a:lnTo>
                <a:lnTo>
                  <a:pt x="867968" y="779780"/>
                </a:lnTo>
                <a:lnTo>
                  <a:pt x="867968" y="775969"/>
                </a:lnTo>
                <a:lnTo>
                  <a:pt x="863549" y="773430"/>
                </a:lnTo>
                <a:lnTo>
                  <a:pt x="914482" y="773430"/>
                </a:lnTo>
                <a:lnTo>
                  <a:pt x="907961" y="775969"/>
                </a:lnTo>
                <a:lnTo>
                  <a:pt x="891416" y="779780"/>
                </a:lnTo>
                <a:lnTo>
                  <a:pt x="879057" y="784859"/>
                </a:lnTo>
                <a:lnTo>
                  <a:pt x="871701" y="791209"/>
                </a:lnTo>
                <a:lnTo>
                  <a:pt x="870165" y="797559"/>
                </a:lnTo>
                <a:lnTo>
                  <a:pt x="872375" y="800100"/>
                </a:lnTo>
                <a:lnTo>
                  <a:pt x="872375" y="8013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65" y="2990659"/>
            <a:ext cx="51435" cy="31115"/>
          </a:xfrm>
          <a:custGeom>
            <a:avLst/>
            <a:gdLst/>
            <a:ahLst/>
            <a:cxnLst/>
            <a:rect l="l" t="t" r="r" b="b"/>
            <a:pathLst>
              <a:path w="51434" h="31114">
                <a:moveTo>
                  <a:pt x="26657" y="31038"/>
                </a:moveTo>
                <a:lnTo>
                  <a:pt x="11099" y="31038"/>
                </a:lnTo>
                <a:lnTo>
                  <a:pt x="6667" y="27381"/>
                </a:lnTo>
                <a:lnTo>
                  <a:pt x="4445" y="23736"/>
                </a:lnTo>
                <a:lnTo>
                  <a:pt x="0" y="20078"/>
                </a:lnTo>
                <a:lnTo>
                  <a:pt x="0" y="14604"/>
                </a:lnTo>
                <a:lnTo>
                  <a:pt x="4445" y="10960"/>
                </a:lnTo>
                <a:lnTo>
                  <a:pt x="8889" y="5473"/>
                </a:lnTo>
                <a:lnTo>
                  <a:pt x="19989" y="1828"/>
                </a:lnTo>
                <a:lnTo>
                  <a:pt x="26657" y="1828"/>
                </a:lnTo>
                <a:lnTo>
                  <a:pt x="28879" y="0"/>
                </a:lnTo>
                <a:lnTo>
                  <a:pt x="51104" y="0"/>
                </a:lnTo>
                <a:lnTo>
                  <a:pt x="51104" y="3657"/>
                </a:lnTo>
                <a:lnTo>
                  <a:pt x="44437" y="9131"/>
                </a:lnTo>
                <a:lnTo>
                  <a:pt x="42214" y="14604"/>
                </a:lnTo>
                <a:lnTo>
                  <a:pt x="37769" y="18262"/>
                </a:lnTo>
                <a:lnTo>
                  <a:pt x="37769" y="25552"/>
                </a:lnTo>
                <a:lnTo>
                  <a:pt x="26657" y="3103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77898" y="2876892"/>
            <a:ext cx="37465" cy="58419"/>
          </a:xfrm>
          <a:custGeom>
            <a:avLst/>
            <a:gdLst/>
            <a:ahLst/>
            <a:cxnLst/>
            <a:rect l="l" t="t" r="r" b="b"/>
            <a:pathLst>
              <a:path w="37465" h="58419">
                <a:moveTo>
                  <a:pt x="8942" y="58077"/>
                </a:moveTo>
                <a:lnTo>
                  <a:pt x="5140" y="55326"/>
                </a:lnTo>
                <a:lnTo>
                  <a:pt x="1542" y="49683"/>
                </a:lnTo>
                <a:lnTo>
                  <a:pt x="0" y="40976"/>
                </a:lnTo>
                <a:lnTo>
                  <a:pt x="2363" y="29032"/>
                </a:lnTo>
                <a:lnTo>
                  <a:pt x="8115" y="16839"/>
                </a:lnTo>
                <a:lnTo>
                  <a:pt x="17155" y="7710"/>
                </a:lnTo>
                <a:lnTo>
                  <a:pt x="27020" y="1984"/>
                </a:lnTo>
                <a:lnTo>
                  <a:pt x="35243" y="0"/>
                </a:lnTo>
                <a:lnTo>
                  <a:pt x="37428" y="0"/>
                </a:lnTo>
                <a:lnTo>
                  <a:pt x="17706" y="46986"/>
                </a:lnTo>
                <a:lnTo>
                  <a:pt x="8942" y="5807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68641" y="3023781"/>
            <a:ext cx="162674" cy="2724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89154" y="3215030"/>
            <a:ext cx="46355" cy="71755"/>
          </a:xfrm>
          <a:custGeom>
            <a:avLst/>
            <a:gdLst/>
            <a:ahLst/>
            <a:cxnLst/>
            <a:rect l="l" t="t" r="r" b="b"/>
            <a:pathLst>
              <a:path w="46354" h="71754">
                <a:moveTo>
                  <a:pt x="18161" y="71602"/>
                </a:moveTo>
                <a:lnTo>
                  <a:pt x="13474" y="71602"/>
                </a:lnTo>
                <a:lnTo>
                  <a:pt x="11137" y="69773"/>
                </a:lnTo>
                <a:lnTo>
                  <a:pt x="4102" y="66090"/>
                </a:lnTo>
                <a:lnTo>
                  <a:pt x="1752" y="56921"/>
                </a:lnTo>
                <a:lnTo>
                  <a:pt x="1752" y="42227"/>
                </a:lnTo>
                <a:lnTo>
                  <a:pt x="438" y="34598"/>
                </a:lnTo>
                <a:lnTo>
                  <a:pt x="0" y="27998"/>
                </a:lnTo>
                <a:lnTo>
                  <a:pt x="438" y="22087"/>
                </a:lnTo>
                <a:lnTo>
                  <a:pt x="1752" y="16522"/>
                </a:lnTo>
                <a:lnTo>
                  <a:pt x="4102" y="12852"/>
                </a:lnTo>
                <a:lnTo>
                  <a:pt x="4102" y="9182"/>
                </a:lnTo>
                <a:lnTo>
                  <a:pt x="6438" y="7340"/>
                </a:lnTo>
                <a:lnTo>
                  <a:pt x="6438" y="0"/>
                </a:lnTo>
                <a:lnTo>
                  <a:pt x="8788" y="0"/>
                </a:lnTo>
                <a:lnTo>
                  <a:pt x="17616" y="6367"/>
                </a:lnTo>
                <a:lnTo>
                  <a:pt x="30178" y="17900"/>
                </a:lnTo>
                <a:lnTo>
                  <a:pt x="41421" y="31500"/>
                </a:lnTo>
                <a:lnTo>
                  <a:pt x="46291" y="44069"/>
                </a:lnTo>
                <a:lnTo>
                  <a:pt x="42224" y="53793"/>
                </a:lnTo>
                <a:lnTo>
                  <a:pt x="34864" y="62655"/>
                </a:lnTo>
                <a:lnTo>
                  <a:pt x="26185" y="69107"/>
                </a:lnTo>
                <a:lnTo>
                  <a:pt x="18161" y="7160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55018" y="2117864"/>
            <a:ext cx="1008380" cy="384810"/>
          </a:xfrm>
          <a:custGeom>
            <a:avLst/>
            <a:gdLst/>
            <a:ahLst/>
            <a:cxnLst/>
            <a:rect l="l" t="t" r="r" b="b"/>
            <a:pathLst>
              <a:path w="1008379" h="384810">
                <a:moveTo>
                  <a:pt x="624001" y="34289"/>
                </a:moveTo>
                <a:lnTo>
                  <a:pt x="424141" y="34289"/>
                </a:lnTo>
                <a:lnTo>
                  <a:pt x="430302" y="31750"/>
                </a:lnTo>
                <a:lnTo>
                  <a:pt x="438559" y="29210"/>
                </a:lnTo>
                <a:lnTo>
                  <a:pt x="448487" y="27939"/>
                </a:lnTo>
                <a:lnTo>
                  <a:pt x="459663" y="26669"/>
                </a:lnTo>
                <a:lnTo>
                  <a:pt x="466331" y="26669"/>
                </a:lnTo>
                <a:lnTo>
                  <a:pt x="470763" y="25400"/>
                </a:lnTo>
                <a:lnTo>
                  <a:pt x="477443" y="22860"/>
                </a:lnTo>
                <a:lnTo>
                  <a:pt x="479640" y="22860"/>
                </a:lnTo>
                <a:lnTo>
                  <a:pt x="481876" y="21589"/>
                </a:lnTo>
                <a:lnTo>
                  <a:pt x="486308" y="21589"/>
                </a:lnTo>
                <a:lnTo>
                  <a:pt x="494659" y="20319"/>
                </a:lnTo>
                <a:lnTo>
                  <a:pt x="514708" y="17780"/>
                </a:lnTo>
                <a:lnTo>
                  <a:pt x="521830" y="16510"/>
                </a:lnTo>
                <a:lnTo>
                  <a:pt x="524065" y="16510"/>
                </a:lnTo>
                <a:lnTo>
                  <a:pt x="528497" y="13969"/>
                </a:lnTo>
                <a:lnTo>
                  <a:pt x="530694" y="13969"/>
                </a:lnTo>
                <a:lnTo>
                  <a:pt x="543693" y="11430"/>
                </a:lnTo>
                <a:lnTo>
                  <a:pt x="552932" y="8889"/>
                </a:lnTo>
                <a:lnTo>
                  <a:pt x="558837" y="6350"/>
                </a:lnTo>
                <a:lnTo>
                  <a:pt x="561835" y="2539"/>
                </a:lnTo>
                <a:lnTo>
                  <a:pt x="561835" y="1269"/>
                </a:lnTo>
                <a:lnTo>
                  <a:pt x="572897" y="0"/>
                </a:lnTo>
                <a:lnTo>
                  <a:pt x="586244" y="0"/>
                </a:lnTo>
                <a:lnTo>
                  <a:pt x="592912" y="1269"/>
                </a:lnTo>
                <a:lnTo>
                  <a:pt x="601789" y="2539"/>
                </a:lnTo>
                <a:lnTo>
                  <a:pt x="617321" y="2539"/>
                </a:lnTo>
                <a:lnTo>
                  <a:pt x="619569" y="5080"/>
                </a:lnTo>
                <a:lnTo>
                  <a:pt x="619569" y="13969"/>
                </a:lnTo>
                <a:lnTo>
                  <a:pt x="621766" y="16510"/>
                </a:lnTo>
                <a:lnTo>
                  <a:pt x="621766" y="17780"/>
                </a:lnTo>
                <a:lnTo>
                  <a:pt x="624001" y="19050"/>
                </a:lnTo>
                <a:lnTo>
                  <a:pt x="624001" y="21589"/>
                </a:lnTo>
                <a:lnTo>
                  <a:pt x="621766" y="22860"/>
                </a:lnTo>
                <a:lnTo>
                  <a:pt x="621766" y="25400"/>
                </a:lnTo>
                <a:lnTo>
                  <a:pt x="617321" y="29210"/>
                </a:lnTo>
                <a:lnTo>
                  <a:pt x="621766" y="33019"/>
                </a:lnTo>
                <a:lnTo>
                  <a:pt x="624001" y="34289"/>
                </a:lnTo>
                <a:close/>
              </a:path>
              <a:path w="1008379" h="384810">
                <a:moveTo>
                  <a:pt x="617321" y="2539"/>
                </a:moveTo>
                <a:lnTo>
                  <a:pt x="601789" y="2539"/>
                </a:lnTo>
                <a:lnTo>
                  <a:pt x="608457" y="1269"/>
                </a:lnTo>
                <a:lnTo>
                  <a:pt x="612889" y="1269"/>
                </a:lnTo>
                <a:lnTo>
                  <a:pt x="617321" y="2539"/>
                </a:lnTo>
                <a:close/>
              </a:path>
              <a:path w="1008379" h="384810">
                <a:moveTo>
                  <a:pt x="778948" y="50800"/>
                </a:moveTo>
                <a:lnTo>
                  <a:pt x="703910" y="50800"/>
                </a:lnTo>
                <a:lnTo>
                  <a:pt x="712825" y="46989"/>
                </a:lnTo>
                <a:lnTo>
                  <a:pt x="719454" y="43180"/>
                </a:lnTo>
                <a:lnTo>
                  <a:pt x="721690" y="43180"/>
                </a:lnTo>
                <a:lnTo>
                  <a:pt x="723938" y="41910"/>
                </a:lnTo>
                <a:lnTo>
                  <a:pt x="726122" y="39369"/>
                </a:lnTo>
                <a:lnTo>
                  <a:pt x="735037" y="39369"/>
                </a:lnTo>
                <a:lnTo>
                  <a:pt x="746099" y="33019"/>
                </a:lnTo>
                <a:lnTo>
                  <a:pt x="748347" y="30480"/>
                </a:lnTo>
                <a:lnTo>
                  <a:pt x="750582" y="30480"/>
                </a:lnTo>
                <a:lnTo>
                  <a:pt x="757212" y="26669"/>
                </a:lnTo>
                <a:lnTo>
                  <a:pt x="759447" y="26669"/>
                </a:lnTo>
                <a:lnTo>
                  <a:pt x="757212" y="30480"/>
                </a:lnTo>
                <a:lnTo>
                  <a:pt x="757212" y="36830"/>
                </a:lnTo>
                <a:lnTo>
                  <a:pt x="759447" y="39369"/>
                </a:lnTo>
                <a:lnTo>
                  <a:pt x="763892" y="43180"/>
                </a:lnTo>
                <a:lnTo>
                  <a:pt x="772756" y="46989"/>
                </a:lnTo>
                <a:lnTo>
                  <a:pt x="778948" y="50800"/>
                </a:lnTo>
                <a:close/>
              </a:path>
              <a:path w="1008379" h="384810">
                <a:moveTo>
                  <a:pt x="657275" y="38100"/>
                </a:moveTo>
                <a:lnTo>
                  <a:pt x="390817" y="38100"/>
                </a:lnTo>
                <a:lnTo>
                  <a:pt x="393052" y="36830"/>
                </a:lnTo>
                <a:lnTo>
                  <a:pt x="419709" y="36830"/>
                </a:lnTo>
                <a:lnTo>
                  <a:pt x="421894" y="34289"/>
                </a:lnTo>
                <a:lnTo>
                  <a:pt x="637298" y="34289"/>
                </a:lnTo>
                <a:lnTo>
                  <a:pt x="648411" y="33019"/>
                </a:lnTo>
                <a:lnTo>
                  <a:pt x="650646" y="29210"/>
                </a:lnTo>
                <a:lnTo>
                  <a:pt x="652843" y="29210"/>
                </a:lnTo>
                <a:lnTo>
                  <a:pt x="652843" y="34289"/>
                </a:lnTo>
                <a:lnTo>
                  <a:pt x="655091" y="36830"/>
                </a:lnTo>
                <a:lnTo>
                  <a:pt x="657275" y="38100"/>
                </a:lnTo>
                <a:close/>
              </a:path>
              <a:path w="1008379" h="384810">
                <a:moveTo>
                  <a:pt x="677303" y="39369"/>
                </a:moveTo>
                <a:lnTo>
                  <a:pt x="663956" y="39369"/>
                </a:lnTo>
                <a:lnTo>
                  <a:pt x="668388" y="36830"/>
                </a:lnTo>
                <a:lnTo>
                  <a:pt x="668388" y="34289"/>
                </a:lnTo>
                <a:lnTo>
                  <a:pt x="670623" y="36830"/>
                </a:lnTo>
                <a:lnTo>
                  <a:pt x="672820" y="36830"/>
                </a:lnTo>
                <a:lnTo>
                  <a:pt x="677303" y="39369"/>
                </a:lnTo>
                <a:close/>
              </a:path>
              <a:path w="1008379" h="384810">
                <a:moveTo>
                  <a:pt x="899337" y="132080"/>
                </a:moveTo>
                <a:lnTo>
                  <a:pt x="379704" y="132080"/>
                </a:lnTo>
                <a:lnTo>
                  <a:pt x="381939" y="124460"/>
                </a:lnTo>
                <a:lnTo>
                  <a:pt x="381939" y="107950"/>
                </a:lnTo>
                <a:lnTo>
                  <a:pt x="379704" y="102869"/>
                </a:lnTo>
                <a:lnTo>
                  <a:pt x="370839" y="102869"/>
                </a:lnTo>
                <a:lnTo>
                  <a:pt x="368592" y="100330"/>
                </a:lnTo>
                <a:lnTo>
                  <a:pt x="366395" y="100330"/>
                </a:lnTo>
                <a:lnTo>
                  <a:pt x="357479" y="97789"/>
                </a:lnTo>
                <a:lnTo>
                  <a:pt x="350862" y="97789"/>
                </a:lnTo>
                <a:lnTo>
                  <a:pt x="350862" y="95250"/>
                </a:lnTo>
                <a:lnTo>
                  <a:pt x="348614" y="95250"/>
                </a:lnTo>
                <a:lnTo>
                  <a:pt x="348614" y="93980"/>
                </a:lnTo>
                <a:lnTo>
                  <a:pt x="353047" y="93980"/>
                </a:lnTo>
                <a:lnTo>
                  <a:pt x="364159" y="90169"/>
                </a:lnTo>
                <a:lnTo>
                  <a:pt x="366395" y="83819"/>
                </a:lnTo>
                <a:lnTo>
                  <a:pt x="368592" y="82550"/>
                </a:lnTo>
                <a:lnTo>
                  <a:pt x="368592" y="80010"/>
                </a:lnTo>
                <a:lnTo>
                  <a:pt x="366395" y="78739"/>
                </a:lnTo>
                <a:lnTo>
                  <a:pt x="364159" y="74930"/>
                </a:lnTo>
                <a:lnTo>
                  <a:pt x="364159" y="71119"/>
                </a:lnTo>
                <a:lnTo>
                  <a:pt x="366395" y="69850"/>
                </a:lnTo>
                <a:lnTo>
                  <a:pt x="366395" y="67310"/>
                </a:lnTo>
                <a:lnTo>
                  <a:pt x="390817" y="67310"/>
                </a:lnTo>
                <a:lnTo>
                  <a:pt x="395249" y="66039"/>
                </a:lnTo>
                <a:lnTo>
                  <a:pt x="397484" y="63500"/>
                </a:lnTo>
                <a:lnTo>
                  <a:pt x="399681" y="62230"/>
                </a:lnTo>
                <a:lnTo>
                  <a:pt x="397484" y="59689"/>
                </a:lnTo>
                <a:lnTo>
                  <a:pt x="397484" y="57150"/>
                </a:lnTo>
                <a:lnTo>
                  <a:pt x="393052" y="57150"/>
                </a:lnTo>
                <a:lnTo>
                  <a:pt x="386372" y="54610"/>
                </a:lnTo>
                <a:lnTo>
                  <a:pt x="384136" y="53339"/>
                </a:lnTo>
                <a:lnTo>
                  <a:pt x="377507" y="50800"/>
                </a:lnTo>
                <a:lnTo>
                  <a:pt x="373024" y="46989"/>
                </a:lnTo>
                <a:lnTo>
                  <a:pt x="373024" y="38100"/>
                </a:lnTo>
                <a:lnTo>
                  <a:pt x="659523" y="38100"/>
                </a:lnTo>
                <a:lnTo>
                  <a:pt x="661720" y="39369"/>
                </a:lnTo>
                <a:lnTo>
                  <a:pt x="680069" y="39369"/>
                </a:lnTo>
                <a:lnTo>
                  <a:pt x="675068" y="43180"/>
                </a:lnTo>
                <a:lnTo>
                  <a:pt x="675068" y="50800"/>
                </a:lnTo>
                <a:lnTo>
                  <a:pt x="677303" y="53339"/>
                </a:lnTo>
                <a:lnTo>
                  <a:pt x="679500" y="53339"/>
                </a:lnTo>
                <a:lnTo>
                  <a:pt x="681736" y="54610"/>
                </a:lnTo>
                <a:lnTo>
                  <a:pt x="784578" y="54610"/>
                </a:lnTo>
                <a:lnTo>
                  <a:pt x="793596" y="62230"/>
                </a:lnTo>
                <a:lnTo>
                  <a:pt x="812749" y="83819"/>
                </a:lnTo>
                <a:lnTo>
                  <a:pt x="814946" y="90169"/>
                </a:lnTo>
                <a:lnTo>
                  <a:pt x="819378" y="95250"/>
                </a:lnTo>
                <a:lnTo>
                  <a:pt x="823861" y="102869"/>
                </a:lnTo>
                <a:lnTo>
                  <a:pt x="828294" y="110489"/>
                </a:lnTo>
                <a:lnTo>
                  <a:pt x="833879" y="118110"/>
                </a:lnTo>
                <a:lnTo>
                  <a:pt x="838007" y="124460"/>
                </a:lnTo>
                <a:lnTo>
                  <a:pt x="841715" y="127000"/>
                </a:lnTo>
                <a:lnTo>
                  <a:pt x="846035" y="128269"/>
                </a:lnTo>
                <a:lnTo>
                  <a:pt x="886040" y="128269"/>
                </a:lnTo>
                <a:lnTo>
                  <a:pt x="899337" y="132080"/>
                </a:lnTo>
                <a:close/>
              </a:path>
              <a:path w="1008379" h="384810">
                <a:moveTo>
                  <a:pt x="680069" y="39369"/>
                </a:moveTo>
                <a:lnTo>
                  <a:pt x="677303" y="39369"/>
                </a:lnTo>
                <a:lnTo>
                  <a:pt x="681736" y="38100"/>
                </a:lnTo>
                <a:lnTo>
                  <a:pt x="680069" y="39369"/>
                </a:lnTo>
                <a:close/>
              </a:path>
              <a:path w="1008379" h="384810">
                <a:moveTo>
                  <a:pt x="784578" y="54610"/>
                </a:moveTo>
                <a:lnTo>
                  <a:pt x="688365" y="54610"/>
                </a:lnTo>
                <a:lnTo>
                  <a:pt x="695045" y="49530"/>
                </a:lnTo>
                <a:lnTo>
                  <a:pt x="699477" y="49530"/>
                </a:lnTo>
                <a:lnTo>
                  <a:pt x="703910" y="50800"/>
                </a:lnTo>
                <a:lnTo>
                  <a:pt x="778948" y="50800"/>
                </a:lnTo>
                <a:lnTo>
                  <a:pt x="783075" y="53339"/>
                </a:lnTo>
                <a:lnTo>
                  <a:pt x="784578" y="54610"/>
                </a:lnTo>
                <a:close/>
              </a:path>
              <a:path w="1008379" h="384810">
                <a:moveTo>
                  <a:pt x="162102" y="107950"/>
                </a:moveTo>
                <a:lnTo>
                  <a:pt x="128777" y="107950"/>
                </a:lnTo>
                <a:lnTo>
                  <a:pt x="133210" y="106680"/>
                </a:lnTo>
                <a:lnTo>
                  <a:pt x="135445" y="102869"/>
                </a:lnTo>
                <a:lnTo>
                  <a:pt x="135445" y="100330"/>
                </a:lnTo>
                <a:lnTo>
                  <a:pt x="144322" y="100330"/>
                </a:lnTo>
                <a:lnTo>
                  <a:pt x="146558" y="106680"/>
                </a:lnTo>
                <a:lnTo>
                  <a:pt x="153187" y="106680"/>
                </a:lnTo>
                <a:lnTo>
                  <a:pt x="162102" y="107950"/>
                </a:lnTo>
                <a:close/>
              </a:path>
              <a:path w="1008379" h="384810">
                <a:moveTo>
                  <a:pt x="122097" y="107950"/>
                </a:moveTo>
                <a:lnTo>
                  <a:pt x="102120" y="107950"/>
                </a:lnTo>
                <a:lnTo>
                  <a:pt x="104368" y="106680"/>
                </a:lnTo>
                <a:lnTo>
                  <a:pt x="110998" y="104139"/>
                </a:lnTo>
                <a:lnTo>
                  <a:pt x="117665" y="104139"/>
                </a:lnTo>
                <a:lnTo>
                  <a:pt x="122097" y="107950"/>
                </a:lnTo>
                <a:close/>
              </a:path>
              <a:path w="1008379" h="384810">
                <a:moveTo>
                  <a:pt x="195376" y="128269"/>
                </a:moveTo>
                <a:lnTo>
                  <a:pt x="64363" y="128269"/>
                </a:lnTo>
                <a:lnTo>
                  <a:pt x="68795" y="127000"/>
                </a:lnTo>
                <a:lnTo>
                  <a:pt x="68795" y="123189"/>
                </a:lnTo>
                <a:lnTo>
                  <a:pt x="71043" y="120650"/>
                </a:lnTo>
                <a:lnTo>
                  <a:pt x="71043" y="119380"/>
                </a:lnTo>
                <a:lnTo>
                  <a:pt x="76424" y="118110"/>
                </a:lnTo>
                <a:lnTo>
                  <a:pt x="82424" y="116839"/>
                </a:lnTo>
                <a:lnTo>
                  <a:pt x="88837" y="114300"/>
                </a:lnTo>
                <a:lnTo>
                  <a:pt x="95453" y="110489"/>
                </a:lnTo>
                <a:lnTo>
                  <a:pt x="97688" y="110489"/>
                </a:lnTo>
                <a:lnTo>
                  <a:pt x="99885" y="107950"/>
                </a:lnTo>
                <a:lnTo>
                  <a:pt x="166535" y="107950"/>
                </a:lnTo>
                <a:lnTo>
                  <a:pt x="173215" y="110489"/>
                </a:lnTo>
                <a:lnTo>
                  <a:pt x="175399" y="111760"/>
                </a:lnTo>
                <a:lnTo>
                  <a:pt x="177647" y="111760"/>
                </a:lnTo>
                <a:lnTo>
                  <a:pt x="179844" y="114300"/>
                </a:lnTo>
                <a:lnTo>
                  <a:pt x="188760" y="119380"/>
                </a:lnTo>
                <a:lnTo>
                  <a:pt x="190944" y="120650"/>
                </a:lnTo>
                <a:lnTo>
                  <a:pt x="193192" y="123189"/>
                </a:lnTo>
                <a:lnTo>
                  <a:pt x="195376" y="124460"/>
                </a:lnTo>
                <a:lnTo>
                  <a:pt x="195376" y="128269"/>
                </a:lnTo>
                <a:close/>
              </a:path>
              <a:path w="1008379" h="384810">
                <a:moveTo>
                  <a:pt x="881595" y="128269"/>
                </a:moveTo>
                <a:lnTo>
                  <a:pt x="850519" y="128269"/>
                </a:lnTo>
                <a:lnTo>
                  <a:pt x="854951" y="124460"/>
                </a:lnTo>
                <a:lnTo>
                  <a:pt x="857148" y="120650"/>
                </a:lnTo>
                <a:lnTo>
                  <a:pt x="857148" y="119380"/>
                </a:lnTo>
                <a:lnTo>
                  <a:pt x="859383" y="115569"/>
                </a:lnTo>
                <a:lnTo>
                  <a:pt x="863815" y="115569"/>
                </a:lnTo>
                <a:lnTo>
                  <a:pt x="866063" y="118110"/>
                </a:lnTo>
                <a:lnTo>
                  <a:pt x="866063" y="119380"/>
                </a:lnTo>
                <a:lnTo>
                  <a:pt x="870496" y="123189"/>
                </a:lnTo>
                <a:lnTo>
                  <a:pt x="872680" y="127000"/>
                </a:lnTo>
                <a:lnTo>
                  <a:pt x="879360" y="127000"/>
                </a:lnTo>
                <a:lnTo>
                  <a:pt x="881595" y="128269"/>
                </a:lnTo>
                <a:close/>
              </a:path>
              <a:path w="1008379" h="384810">
                <a:moveTo>
                  <a:pt x="304209" y="124460"/>
                </a:moveTo>
                <a:lnTo>
                  <a:pt x="279768" y="124460"/>
                </a:lnTo>
                <a:lnTo>
                  <a:pt x="282016" y="123189"/>
                </a:lnTo>
                <a:lnTo>
                  <a:pt x="284200" y="120650"/>
                </a:lnTo>
                <a:lnTo>
                  <a:pt x="286448" y="119380"/>
                </a:lnTo>
                <a:lnTo>
                  <a:pt x="290880" y="118110"/>
                </a:lnTo>
                <a:lnTo>
                  <a:pt x="299745" y="118110"/>
                </a:lnTo>
                <a:lnTo>
                  <a:pt x="301993" y="119380"/>
                </a:lnTo>
                <a:lnTo>
                  <a:pt x="301993" y="120650"/>
                </a:lnTo>
                <a:lnTo>
                  <a:pt x="304209" y="124460"/>
                </a:lnTo>
                <a:close/>
              </a:path>
              <a:path w="1008379" h="384810">
                <a:moveTo>
                  <a:pt x="326402" y="132080"/>
                </a:moveTo>
                <a:lnTo>
                  <a:pt x="239814" y="132080"/>
                </a:lnTo>
                <a:lnTo>
                  <a:pt x="244246" y="128269"/>
                </a:lnTo>
                <a:lnTo>
                  <a:pt x="246494" y="124460"/>
                </a:lnTo>
                <a:lnTo>
                  <a:pt x="255358" y="119380"/>
                </a:lnTo>
                <a:lnTo>
                  <a:pt x="264223" y="119380"/>
                </a:lnTo>
                <a:lnTo>
                  <a:pt x="270903" y="124460"/>
                </a:lnTo>
                <a:lnTo>
                  <a:pt x="304209" y="124460"/>
                </a:lnTo>
                <a:lnTo>
                  <a:pt x="306425" y="128269"/>
                </a:lnTo>
                <a:lnTo>
                  <a:pt x="324205" y="128269"/>
                </a:lnTo>
                <a:lnTo>
                  <a:pt x="324205" y="130810"/>
                </a:lnTo>
                <a:lnTo>
                  <a:pt x="326402" y="132080"/>
                </a:lnTo>
                <a:close/>
              </a:path>
              <a:path w="1008379" h="384810">
                <a:moveTo>
                  <a:pt x="226466" y="132080"/>
                </a:moveTo>
                <a:lnTo>
                  <a:pt x="208737" y="132080"/>
                </a:lnTo>
                <a:lnTo>
                  <a:pt x="208737" y="124460"/>
                </a:lnTo>
                <a:lnTo>
                  <a:pt x="210921" y="124460"/>
                </a:lnTo>
                <a:lnTo>
                  <a:pt x="213169" y="127000"/>
                </a:lnTo>
                <a:lnTo>
                  <a:pt x="226466" y="132080"/>
                </a:lnTo>
                <a:close/>
              </a:path>
              <a:path w="1008379" h="384810">
                <a:moveTo>
                  <a:pt x="940653" y="132080"/>
                </a:moveTo>
                <a:lnTo>
                  <a:pt x="899337" y="132080"/>
                </a:lnTo>
                <a:lnTo>
                  <a:pt x="906018" y="130810"/>
                </a:lnTo>
                <a:lnTo>
                  <a:pt x="908253" y="130810"/>
                </a:lnTo>
                <a:lnTo>
                  <a:pt x="908253" y="128269"/>
                </a:lnTo>
                <a:lnTo>
                  <a:pt x="910450" y="128269"/>
                </a:lnTo>
                <a:lnTo>
                  <a:pt x="923798" y="124460"/>
                </a:lnTo>
                <a:lnTo>
                  <a:pt x="930427" y="124460"/>
                </a:lnTo>
                <a:lnTo>
                  <a:pt x="930427" y="127000"/>
                </a:lnTo>
                <a:lnTo>
                  <a:pt x="934859" y="127000"/>
                </a:lnTo>
                <a:lnTo>
                  <a:pt x="939342" y="128269"/>
                </a:lnTo>
                <a:lnTo>
                  <a:pt x="940653" y="132080"/>
                </a:lnTo>
                <a:close/>
              </a:path>
              <a:path w="1008379" h="384810">
                <a:moveTo>
                  <a:pt x="942082" y="135889"/>
                </a:moveTo>
                <a:lnTo>
                  <a:pt x="337502" y="135889"/>
                </a:lnTo>
                <a:lnTo>
                  <a:pt x="339750" y="134619"/>
                </a:lnTo>
                <a:lnTo>
                  <a:pt x="341947" y="130810"/>
                </a:lnTo>
                <a:lnTo>
                  <a:pt x="341947" y="128269"/>
                </a:lnTo>
                <a:lnTo>
                  <a:pt x="344182" y="127000"/>
                </a:lnTo>
                <a:lnTo>
                  <a:pt x="346417" y="127000"/>
                </a:lnTo>
                <a:lnTo>
                  <a:pt x="348614" y="128269"/>
                </a:lnTo>
                <a:lnTo>
                  <a:pt x="350862" y="130810"/>
                </a:lnTo>
                <a:lnTo>
                  <a:pt x="355295" y="132080"/>
                </a:lnTo>
                <a:lnTo>
                  <a:pt x="940653" y="132080"/>
                </a:lnTo>
                <a:lnTo>
                  <a:pt x="941527" y="134619"/>
                </a:lnTo>
                <a:lnTo>
                  <a:pt x="942082" y="135889"/>
                </a:lnTo>
                <a:close/>
              </a:path>
              <a:path w="1008379" h="384810">
                <a:moveTo>
                  <a:pt x="197624" y="130810"/>
                </a:moveTo>
                <a:lnTo>
                  <a:pt x="57734" y="130810"/>
                </a:lnTo>
                <a:lnTo>
                  <a:pt x="59931" y="128269"/>
                </a:lnTo>
                <a:lnTo>
                  <a:pt x="197624" y="128269"/>
                </a:lnTo>
                <a:lnTo>
                  <a:pt x="197624" y="130810"/>
                </a:lnTo>
                <a:close/>
              </a:path>
              <a:path w="1008379" h="384810">
                <a:moveTo>
                  <a:pt x="954874" y="147319"/>
                </a:moveTo>
                <a:lnTo>
                  <a:pt x="59931" y="147319"/>
                </a:lnTo>
                <a:lnTo>
                  <a:pt x="59931" y="143510"/>
                </a:lnTo>
                <a:lnTo>
                  <a:pt x="57734" y="139700"/>
                </a:lnTo>
                <a:lnTo>
                  <a:pt x="57734" y="138430"/>
                </a:lnTo>
                <a:lnTo>
                  <a:pt x="55499" y="135889"/>
                </a:lnTo>
                <a:lnTo>
                  <a:pt x="55499" y="130810"/>
                </a:lnTo>
                <a:lnTo>
                  <a:pt x="199821" y="130810"/>
                </a:lnTo>
                <a:lnTo>
                  <a:pt x="199821" y="132080"/>
                </a:lnTo>
                <a:lnTo>
                  <a:pt x="326402" y="132080"/>
                </a:lnTo>
                <a:lnTo>
                  <a:pt x="330835" y="135889"/>
                </a:lnTo>
                <a:lnTo>
                  <a:pt x="942082" y="135889"/>
                </a:lnTo>
                <a:lnTo>
                  <a:pt x="945972" y="144780"/>
                </a:lnTo>
                <a:lnTo>
                  <a:pt x="954874" y="147319"/>
                </a:lnTo>
                <a:close/>
              </a:path>
              <a:path w="1008379" h="384810">
                <a:moveTo>
                  <a:pt x="66611" y="238760"/>
                </a:moveTo>
                <a:lnTo>
                  <a:pt x="59931" y="238760"/>
                </a:lnTo>
                <a:lnTo>
                  <a:pt x="59931" y="237489"/>
                </a:lnTo>
                <a:lnTo>
                  <a:pt x="55499" y="237489"/>
                </a:lnTo>
                <a:lnTo>
                  <a:pt x="53251" y="236219"/>
                </a:lnTo>
                <a:lnTo>
                  <a:pt x="55499" y="233680"/>
                </a:lnTo>
                <a:lnTo>
                  <a:pt x="57734" y="233680"/>
                </a:lnTo>
                <a:lnTo>
                  <a:pt x="59931" y="229869"/>
                </a:lnTo>
                <a:lnTo>
                  <a:pt x="59931" y="226060"/>
                </a:lnTo>
                <a:lnTo>
                  <a:pt x="57734" y="222250"/>
                </a:lnTo>
                <a:lnTo>
                  <a:pt x="51066" y="217169"/>
                </a:lnTo>
                <a:lnTo>
                  <a:pt x="48818" y="213360"/>
                </a:lnTo>
                <a:lnTo>
                  <a:pt x="46634" y="212089"/>
                </a:lnTo>
                <a:lnTo>
                  <a:pt x="44386" y="208280"/>
                </a:lnTo>
                <a:lnTo>
                  <a:pt x="39954" y="204469"/>
                </a:lnTo>
                <a:lnTo>
                  <a:pt x="37719" y="200660"/>
                </a:lnTo>
                <a:lnTo>
                  <a:pt x="13296" y="200660"/>
                </a:lnTo>
                <a:lnTo>
                  <a:pt x="13296" y="195580"/>
                </a:lnTo>
                <a:lnTo>
                  <a:pt x="15544" y="187960"/>
                </a:lnTo>
                <a:lnTo>
                  <a:pt x="2197" y="184150"/>
                </a:lnTo>
                <a:lnTo>
                  <a:pt x="0" y="184150"/>
                </a:lnTo>
                <a:lnTo>
                  <a:pt x="0" y="181610"/>
                </a:lnTo>
                <a:lnTo>
                  <a:pt x="2197" y="176530"/>
                </a:lnTo>
                <a:lnTo>
                  <a:pt x="8864" y="172719"/>
                </a:lnTo>
                <a:lnTo>
                  <a:pt x="13296" y="171450"/>
                </a:lnTo>
                <a:lnTo>
                  <a:pt x="13296" y="163830"/>
                </a:lnTo>
                <a:lnTo>
                  <a:pt x="8864" y="160019"/>
                </a:lnTo>
                <a:lnTo>
                  <a:pt x="6629" y="160019"/>
                </a:lnTo>
                <a:lnTo>
                  <a:pt x="4432" y="158750"/>
                </a:lnTo>
                <a:lnTo>
                  <a:pt x="6629" y="158750"/>
                </a:lnTo>
                <a:lnTo>
                  <a:pt x="6629" y="156210"/>
                </a:lnTo>
                <a:lnTo>
                  <a:pt x="8864" y="154939"/>
                </a:lnTo>
                <a:lnTo>
                  <a:pt x="11061" y="152400"/>
                </a:lnTo>
                <a:lnTo>
                  <a:pt x="19977" y="148589"/>
                </a:lnTo>
                <a:lnTo>
                  <a:pt x="19977" y="139700"/>
                </a:lnTo>
                <a:lnTo>
                  <a:pt x="22174" y="138430"/>
                </a:lnTo>
                <a:lnTo>
                  <a:pt x="26606" y="138430"/>
                </a:lnTo>
                <a:lnTo>
                  <a:pt x="26606" y="139700"/>
                </a:lnTo>
                <a:lnTo>
                  <a:pt x="28841" y="139700"/>
                </a:lnTo>
                <a:lnTo>
                  <a:pt x="31089" y="143510"/>
                </a:lnTo>
                <a:lnTo>
                  <a:pt x="33274" y="144780"/>
                </a:lnTo>
                <a:lnTo>
                  <a:pt x="37719" y="148589"/>
                </a:lnTo>
                <a:lnTo>
                  <a:pt x="39954" y="154939"/>
                </a:lnTo>
                <a:lnTo>
                  <a:pt x="961504" y="154939"/>
                </a:lnTo>
                <a:lnTo>
                  <a:pt x="961504" y="156210"/>
                </a:lnTo>
                <a:lnTo>
                  <a:pt x="972616" y="163830"/>
                </a:lnTo>
                <a:lnTo>
                  <a:pt x="1005941" y="163830"/>
                </a:lnTo>
                <a:lnTo>
                  <a:pt x="1008138" y="165100"/>
                </a:lnTo>
                <a:lnTo>
                  <a:pt x="1003706" y="168910"/>
                </a:lnTo>
                <a:lnTo>
                  <a:pt x="1003706" y="171450"/>
                </a:lnTo>
                <a:lnTo>
                  <a:pt x="999274" y="175260"/>
                </a:lnTo>
                <a:lnTo>
                  <a:pt x="999274" y="185419"/>
                </a:lnTo>
                <a:lnTo>
                  <a:pt x="992593" y="185419"/>
                </a:lnTo>
                <a:lnTo>
                  <a:pt x="985732" y="186689"/>
                </a:lnTo>
                <a:lnTo>
                  <a:pt x="979281" y="190500"/>
                </a:lnTo>
                <a:lnTo>
                  <a:pt x="974491" y="195580"/>
                </a:lnTo>
                <a:lnTo>
                  <a:pt x="972616" y="204469"/>
                </a:lnTo>
                <a:lnTo>
                  <a:pt x="972616" y="212089"/>
                </a:lnTo>
                <a:lnTo>
                  <a:pt x="974851" y="215900"/>
                </a:lnTo>
                <a:lnTo>
                  <a:pt x="977049" y="217169"/>
                </a:lnTo>
                <a:lnTo>
                  <a:pt x="977049" y="218439"/>
                </a:lnTo>
                <a:lnTo>
                  <a:pt x="917117" y="218439"/>
                </a:lnTo>
                <a:lnTo>
                  <a:pt x="914882" y="220980"/>
                </a:lnTo>
                <a:lnTo>
                  <a:pt x="914333" y="222250"/>
                </a:lnTo>
                <a:lnTo>
                  <a:pt x="113233" y="222250"/>
                </a:lnTo>
                <a:lnTo>
                  <a:pt x="100008" y="224789"/>
                </a:lnTo>
                <a:lnTo>
                  <a:pt x="87417" y="228600"/>
                </a:lnTo>
                <a:lnTo>
                  <a:pt x="76078" y="233680"/>
                </a:lnTo>
                <a:lnTo>
                  <a:pt x="66611" y="238760"/>
                </a:lnTo>
                <a:close/>
              </a:path>
              <a:path w="1008379" h="384810">
                <a:moveTo>
                  <a:pt x="961504" y="154939"/>
                </a:moveTo>
                <a:lnTo>
                  <a:pt x="48818" y="154939"/>
                </a:lnTo>
                <a:lnTo>
                  <a:pt x="51066" y="152400"/>
                </a:lnTo>
                <a:lnTo>
                  <a:pt x="55499" y="152400"/>
                </a:lnTo>
                <a:lnTo>
                  <a:pt x="57734" y="151130"/>
                </a:lnTo>
                <a:lnTo>
                  <a:pt x="57734" y="147319"/>
                </a:lnTo>
                <a:lnTo>
                  <a:pt x="961504" y="147319"/>
                </a:lnTo>
                <a:lnTo>
                  <a:pt x="961504" y="154939"/>
                </a:lnTo>
                <a:close/>
              </a:path>
              <a:path w="1008379" h="384810">
                <a:moveTo>
                  <a:pt x="1005941" y="163830"/>
                </a:moveTo>
                <a:lnTo>
                  <a:pt x="983729" y="163830"/>
                </a:lnTo>
                <a:lnTo>
                  <a:pt x="997076" y="161289"/>
                </a:lnTo>
                <a:lnTo>
                  <a:pt x="1001509" y="160019"/>
                </a:lnTo>
                <a:lnTo>
                  <a:pt x="1001509" y="158750"/>
                </a:lnTo>
                <a:lnTo>
                  <a:pt x="1003706" y="158750"/>
                </a:lnTo>
                <a:lnTo>
                  <a:pt x="1003706" y="160019"/>
                </a:lnTo>
                <a:lnTo>
                  <a:pt x="1005941" y="161289"/>
                </a:lnTo>
                <a:lnTo>
                  <a:pt x="1005941" y="163830"/>
                </a:lnTo>
                <a:close/>
              </a:path>
              <a:path w="1008379" h="384810">
                <a:moveTo>
                  <a:pt x="963752" y="226060"/>
                </a:moveTo>
                <a:lnTo>
                  <a:pt x="959319" y="226060"/>
                </a:lnTo>
                <a:lnTo>
                  <a:pt x="954874" y="224789"/>
                </a:lnTo>
                <a:lnTo>
                  <a:pt x="934859" y="224789"/>
                </a:lnTo>
                <a:lnTo>
                  <a:pt x="932662" y="222250"/>
                </a:lnTo>
                <a:lnTo>
                  <a:pt x="930427" y="222250"/>
                </a:lnTo>
                <a:lnTo>
                  <a:pt x="928230" y="220980"/>
                </a:lnTo>
                <a:lnTo>
                  <a:pt x="925995" y="220980"/>
                </a:lnTo>
                <a:lnTo>
                  <a:pt x="923798" y="218439"/>
                </a:lnTo>
                <a:lnTo>
                  <a:pt x="977049" y="218439"/>
                </a:lnTo>
                <a:lnTo>
                  <a:pt x="974851" y="222250"/>
                </a:lnTo>
                <a:lnTo>
                  <a:pt x="968184" y="224789"/>
                </a:lnTo>
                <a:lnTo>
                  <a:pt x="963752" y="226060"/>
                </a:lnTo>
                <a:close/>
              </a:path>
              <a:path w="1008379" h="384810">
                <a:moveTo>
                  <a:pt x="231992" y="298450"/>
                </a:moveTo>
                <a:lnTo>
                  <a:pt x="113233" y="298450"/>
                </a:lnTo>
                <a:lnTo>
                  <a:pt x="117665" y="290830"/>
                </a:lnTo>
                <a:lnTo>
                  <a:pt x="115468" y="285750"/>
                </a:lnTo>
                <a:lnTo>
                  <a:pt x="113233" y="279400"/>
                </a:lnTo>
                <a:lnTo>
                  <a:pt x="110998" y="278130"/>
                </a:lnTo>
                <a:lnTo>
                  <a:pt x="124345" y="274319"/>
                </a:lnTo>
                <a:lnTo>
                  <a:pt x="157619" y="274319"/>
                </a:lnTo>
                <a:lnTo>
                  <a:pt x="164299" y="273050"/>
                </a:lnTo>
                <a:lnTo>
                  <a:pt x="166535" y="270510"/>
                </a:lnTo>
                <a:lnTo>
                  <a:pt x="168732" y="269239"/>
                </a:lnTo>
                <a:lnTo>
                  <a:pt x="168732" y="265430"/>
                </a:lnTo>
                <a:lnTo>
                  <a:pt x="166535" y="262889"/>
                </a:lnTo>
                <a:lnTo>
                  <a:pt x="166535" y="254000"/>
                </a:lnTo>
                <a:lnTo>
                  <a:pt x="168732" y="246380"/>
                </a:lnTo>
                <a:lnTo>
                  <a:pt x="168732" y="238760"/>
                </a:lnTo>
                <a:lnTo>
                  <a:pt x="164299" y="232410"/>
                </a:lnTo>
                <a:lnTo>
                  <a:pt x="157619" y="226060"/>
                </a:lnTo>
                <a:lnTo>
                  <a:pt x="128777" y="226060"/>
                </a:lnTo>
                <a:lnTo>
                  <a:pt x="122097" y="224789"/>
                </a:lnTo>
                <a:lnTo>
                  <a:pt x="119913" y="224789"/>
                </a:lnTo>
                <a:lnTo>
                  <a:pt x="115468" y="222250"/>
                </a:lnTo>
                <a:lnTo>
                  <a:pt x="914333" y="222250"/>
                </a:lnTo>
                <a:lnTo>
                  <a:pt x="912685" y="226060"/>
                </a:lnTo>
                <a:lnTo>
                  <a:pt x="912685" y="229869"/>
                </a:lnTo>
                <a:lnTo>
                  <a:pt x="819378" y="229869"/>
                </a:lnTo>
                <a:lnTo>
                  <a:pt x="812749" y="232410"/>
                </a:lnTo>
                <a:lnTo>
                  <a:pt x="723695" y="232410"/>
                </a:lnTo>
                <a:lnTo>
                  <a:pt x="717137" y="233680"/>
                </a:lnTo>
                <a:lnTo>
                  <a:pt x="337502" y="233680"/>
                </a:lnTo>
                <a:lnTo>
                  <a:pt x="335318" y="236219"/>
                </a:lnTo>
                <a:lnTo>
                  <a:pt x="335318" y="241300"/>
                </a:lnTo>
                <a:lnTo>
                  <a:pt x="340506" y="245110"/>
                </a:lnTo>
                <a:lnTo>
                  <a:pt x="343767" y="246380"/>
                </a:lnTo>
                <a:lnTo>
                  <a:pt x="328637" y="246380"/>
                </a:lnTo>
                <a:lnTo>
                  <a:pt x="324205" y="252730"/>
                </a:lnTo>
                <a:lnTo>
                  <a:pt x="301993" y="252730"/>
                </a:lnTo>
                <a:lnTo>
                  <a:pt x="297548" y="257810"/>
                </a:lnTo>
                <a:lnTo>
                  <a:pt x="297548" y="259080"/>
                </a:lnTo>
                <a:lnTo>
                  <a:pt x="233146" y="274319"/>
                </a:lnTo>
                <a:lnTo>
                  <a:pt x="231992" y="298450"/>
                </a:lnTo>
                <a:close/>
              </a:path>
              <a:path w="1008379" h="384810">
                <a:moveTo>
                  <a:pt x="902409" y="248919"/>
                </a:moveTo>
                <a:lnTo>
                  <a:pt x="794969" y="248919"/>
                </a:lnTo>
                <a:lnTo>
                  <a:pt x="807327" y="247650"/>
                </a:lnTo>
                <a:lnTo>
                  <a:pt x="817181" y="245110"/>
                </a:lnTo>
                <a:lnTo>
                  <a:pt x="823701" y="241300"/>
                </a:lnTo>
                <a:lnTo>
                  <a:pt x="826058" y="237489"/>
                </a:lnTo>
                <a:lnTo>
                  <a:pt x="826058" y="233680"/>
                </a:lnTo>
                <a:lnTo>
                  <a:pt x="823861" y="232410"/>
                </a:lnTo>
                <a:lnTo>
                  <a:pt x="821626" y="232410"/>
                </a:lnTo>
                <a:lnTo>
                  <a:pt x="819378" y="229869"/>
                </a:lnTo>
                <a:lnTo>
                  <a:pt x="912685" y="229869"/>
                </a:lnTo>
                <a:lnTo>
                  <a:pt x="908253" y="236219"/>
                </a:lnTo>
                <a:lnTo>
                  <a:pt x="906018" y="241300"/>
                </a:lnTo>
                <a:lnTo>
                  <a:pt x="902409" y="248919"/>
                </a:lnTo>
                <a:close/>
              </a:path>
              <a:path w="1008379" h="384810">
                <a:moveTo>
                  <a:pt x="769236" y="234950"/>
                </a:moveTo>
                <a:lnTo>
                  <a:pt x="759447" y="233680"/>
                </a:lnTo>
                <a:lnTo>
                  <a:pt x="752779" y="232410"/>
                </a:lnTo>
                <a:lnTo>
                  <a:pt x="806081" y="232410"/>
                </a:lnTo>
                <a:lnTo>
                  <a:pt x="793799" y="233680"/>
                </a:lnTo>
                <a:lnTo>
                  <a:pt x="781102" y="233680"/>
                </a:lnTo>
                <a:lnTo>
                  <a:pt x="769236" y="234950"/>
                </a:lnTo>
                <a:close/>
              </a:path>
              <a:path w="1008379" h="384810">
                <a:moveTo>
                  <a:pt x="684931" y="252730"/>
                </a:moveTo>
                <a:lnTo>
                  <a:pt x="373024" y="252730"/>
                </a:lnTo>
                <a:lnTo>
                  <a:pt x="377507" y="248919"/>
                </a:lnTo>
                <a:lnTo>
                  <a:pt x="379704" y="246380"/>
                </a:lnTo>
                <a:lnTo>
                  <a:pt x="379704" y="245110"/>
                </a:lnTo>
                <a:lnTo>
                  <a:pt x="377507" y="242569"/>
                </a:lnTo>
                <a:lnTo>
                  <a:pt x="372639" y="238760"/>
                </a:lnTo>
                <a:lnTo>
                  <a:pt x="363610" y="236219"/>
                </a:lnTo>
                <a:lnTo>
                  <a:pt x="353758" y="233680"/>
                </a:lnTo>
                <a:lnTo>
                  <a:pt x="717137" y="233680"/>
                </a:lnTo>
                <a:lnTo>
                  <a:pt x="710579" y="234950"/>
                </a:lnTo>
                <a:lnTo>
                  <a:pt x="699132" y="238760"/>
                </a:lnTo>
                <a:lnTo>
                  <a:pt x="690600" y="242569"/>
                </a:lnTo>
                <a:lnTo>
                  <a:pt x="685545" y="250189"/>
                </a:lnTo>
                <a:lnTo>
                  <a:pt x="684931" y="252730"/>
                </a:lnTo>
                <a:close/>
              </a:path>
              <a:path w="1008379" h="384810">
                <a:moveTo>
                  <a:pt x="64363" y="241300"/>
                </a:moveTo>
                <a:lnTo>
                  <a:pt x="62166" y="238760"/>
                </a:lnTo>
                <a:lnTo>
                  <a:pt x="64363" y="238760"/>
                </a:lnTo>
                <a:lnTo>
                  <a:pt x="64363" y="241300"/>
                </a:lnTo>
                <a:close/>
              </a:path>
              <a:path w="1008379" h="384810">
                <a:moveTo>
                  <a:pt x="510717" y="372110"/>
                </a:moveTo>
                <a:lnTo>
                  <a:pt x="510717" y="367030"/>
                </a:lnTo>
                <a:lnTo>
                  <a:pt x="506285" y="360680"/>
                </a:lnTo>
                <a:lnTo>
                  <a:pt x="504088" y="358139"/>
                </a:lnTo>
                <a:lnTo>
                  <a:pt x="499605" y="355600"/>
                </a:lnTo>
                <a:lnTo>
                  <a:pt x="497420" y="351789"/>
                </a:lnTo>
                <a:lnTo>
                  <a:pt x="497420" y="327660"/>
                </a:lnTo>
                <a:lnTo>
                  <a:pt x="488505" y="326389"/>
                </a:lnTo>
                <a:lnTo>
                  <a:pt x="486308" y="326389"/>
                </a:lnTo>
                <a:lnTo>
                  <a:pt x="479640" y="320039"/>
                </a:lnTo>
                <a:lnTo>
                  <a:pt x="477443" y="317500"/>
                </a:lnTo>
                <a:lnTo>
                  <a:pt x="472960" y="313689"/>
                </a:lnTo>
                <a:lnTo>
                  <a:pt x="445895" y="313689"/>
                </a:lnTo>
                <a:lnTo>
                  <a:pt x="431080" y="312419"/>
                </a:lnTo>
                <a:lnTo>
                  <a:pt x="421673" y="312419"/>
                </a:lnTo>
                <a:lnTo>
                  <a:pt x="417461" y="311150"/>
                </a:lnTo>
                <a:lnTo>
                  <a:pt x="384136" y="311150"/>
                </a:lnTo>
                <a:lnTo>
                  <a:pt x="384136" y="309880"/>
                </a:lnTo>
                <a:lnTo>
                  <a:pt x="381939" y="309880"/>
                </a:lnTo>
                <a:lnTo>
                  <a:pt x="381939" y="307339"/>
                </a:lnTo>
                <a:lnTo>
                  <a:pt x="379704" y="307339"/>
                </a:lnTo>
                <a:lnTo>
                  <a:pt x="379704" y="306069"/>
                </a:lnTo>
                <a:lnTo>
                  <a:pt x="377507" y="306069"/>
                </a:lnTo>
                <a:lnTo>
                  <a:pt x="377507" y="303530"/>
                </a:lnTo>
                <a:lnTo>
                  <a:pt x="375272" y="302260"/>
                </a:lnTo>
                <a:lnTo>
                  <a:pt x="375272" y="299719"/>
                </a:lnTo>
                <a:lnTo>
                  <a:pt x="373024" y="299719"/>
                </a:lnTo>
                <a:lnTo>
                  <a:pt x="373024" y="298450"/>
                </a:lnTo>
                <a:lnTo>
                  <a:pt x="370839" y="298450"/>
                </a:lnTo>
                <a:lnTo>
                  <a:pt x="370839" y="297180"/>
                </a:lnTo>
                <a:lnTo>
                  <a:pt x="368592" y="297180"/>
                </a:lnTo>
                <a:lnTo>
                  <a:pt x="368592" y="294639"/>
                </a:lnTo>
                <a:lnTo>
                  <a:pt x="366395" y="294639"/>
                </a:lnTo>
                <a:lnTo>
                  <a:pt x="366395" y="293369"/>
                </a:lnTo>
                <a:lnTo>
                  <a:pt x="364159" y="293369"/>
                </a:lnTo>
                <a:lnTo>
                  <a:pt x="359727" y="289560"/>
                </a:lnTo>
                <a:lnTo>
                  <a:pt x="359908" y="281939"/>
                </a:lnTo>
                <a:lnTo>
                  <a:pt x="357795" y="275589"/>
                </a:lnTo>
                <a:lnTo>
                  <a:pt x="354432" y="270510"/>
                </a:lnTo>
                <a:lnTo>
                  <a:pt x="350862" y="265430"/>
                </a:lnTo>
                <a:lnTo>
                  <a:pt x="348614" y="261619"/>
                </a:lnTo>
                <a:lnTo>
                  <a:pt x="346417" y="259080"/>
                </a:lnTo>
                <a:lnTo>
                  <a:pt x="344182" y="259080"/>
                </a:lnTo>
                <a:lnTo>
                  <a:pt x="344182" y="252730"/>
                </a:lnTo>
                <a:lnTo>
                  <a:pt x="341947" y="250189"/>
                </a:lnTo>
                <a:lnTo>
                  <a:pt x="341947" y="248919"/>
                </a:lnTo>
                <a:lnTo>
                  <a:pt x="339750" y="246380"/>
                </a:lnTo>
                <a:lnTo>
                  <a:pt x="343767" y="246380"/>
                </a:lnTo>
                <a:lnTo>
                  <a:pt x="350288" y="248919"/>
                </a:lnTo>
                <a:lnTo>
                  <a:pt x="360903" y="251460"/>
                </a:lnTo>
                <a:lnTo>
                  <a:pt x="368592" y="252730"/>
                </a:lnTo>
                <a:lnTo>
                  <a:pt x="684931" y="252730"/>
                </a:lnTo>
                <a:lnTo>
                  <a:pt x="683398" y="259080"/>
                </a:lnTo>
                <a:lnTo>
                  <a:pt x="683744" y="267969"/>
                </a:lnTo>
                <a:lnTo>
                  <a:pt x="686168" y="276860"/>
                </a:lnTo>
                <a:lnTo>
                  <a:pt x="688365" y="281939"/>
                </a:lnTo>
                <a:lnTo>
                  <a:pt x="692848" y="283210"/>
                </a:lnTo>
                <a:lnTo>
                  <a:pt x="839406" y="283210"/>
                </a:lnTo>
                <a:lnTo>
                  <a:pt x="839406" y="285750"/>
                </a:lnTo>
                <a:lnTo>
                  <a:pt x="843838" y="289560"/>
                </a:lnTo>
                <a:lnTo>
                  <a:pt x="846035" y="290830"/>
                </a:lnTo>
                <a:lnTo>
                  <a:pt x="846035" y="306069"/>
                </a:lnTo>
                <a:lnTo>
                  <a:pt x="848271" y="309880"/>
                </a:lnTo>
                <a:lnTo>
                  <a:pt x="852703" y="314960"/>
                </a:lnTo>
                <a:lnTo>
                  <a:pt x="854951" y="317500"/>
                </a:lnTo>
                <a:lnTo>
                  <a:pt x="856708" y="322580"/>
                </a:lnTo>
                <a:lnTo>
                  <a:pt x="699477" y="322580"/>
                </a:lnTo>
                <a:lnTo>
                  <a:pt x="691290" y="323850"/>
                </a:lnTo>
                <a:lnTo>
                  <a:pt x="683944" y="326389"/>
                </a:lnTo>
                <a:lnTo>
                  <a:pt x="678262" y="330200"/>
                </a:lnTo>
                <a:lnTo>
                  <a:pt x="677464" y="331469"/>
                </a:lnTo>
                <a:lnTo>
                  <a:pt x="621766" y="331469"/>
                </a:lnTo>
                <a:lnTo>
                  <a:pt x="619569" y="337819"/>
                </a:lnTo>
                <a:lnTo>
                  <a:pt x="619569" y="342900"/>
                </a:lnTo>
                <a:lnTo>
                  <a:pt x="606221" y="350519"/>
                </a:lnTo>
                <a:lnTo>
                  <a:pt x="606221" y="351789"/>
                </a:lnTo>
                <a:lnTo>
                  <a:pt x="603973" y="351789"/>
                </a:lnTo>
                <a:lnTo>
                  <a:pt x="603973" y="354330"/>
                </a:lnTo>
                <a:lnTo>
                  <a:pt x="601789" y="354330"/>
                </a:lnTo>
                <a:lnTo>
                  <a:pt x="601789" y="358139"/>
                </a:lnTo>
                <a:lnTo>
                  <a:pt x="599541" y="358139"/>
                </a:lnTo>
                <a:lnTo>
                  <a:pt x="599541" y="360680"/>
                </a:lnTo>
                <a:lnTo>
                  <a:pt x="590676" y="360680"/>
                </a:lnTo>
                <a:lnTo>
                  <a:pt x="588429" y="363219"/>
                </a:lnTo>
                <a:lnTo>
                  <a:pt x="583996" y="363219"/>
                </a:lnTo>
                <a:lnTo>
                  <a:pt x="575150" y="367030"/>
                </a:lnTo>
                <a:lnTo>
                  <a:pt x="566512" y="370839"/>
                </a:lnTo>
                <a:lnTo>
                  <a:pt x="521830" y="370839"/>
                </a:lnTo>
                <a:lnTo>
                  <a:pt x="510717" y="372110"/>
                </a:lnTo>
                <a:close/>
              </a:path>
              <a:path w="1008379" h="384810">
                <a:moveTo>
                  <a:pt x="839406" y="283210"/>
                </a:moveTo>
                <a:lnTo>
                  <a:pt x="697280" y="283210"/>
                </a:lnTo>
                <a:lnTo>
                  <a:pt x="703910" y="281939"/>
                </a:lnTo>
                <a:lnTo>
                  <a:pt x="703910" y="270510"/>
                </a:lnTo>
                <a:lnTo>
                  <a:pt x="701713" y="262889"/>
                </a:lnTo>
                <a:lnTo>
                  <a:pt x="712825" y="256539"/>
                </a:lnTo>
                <a:lnTo>
                  <a:pt x="718705" y="251460"/>
                </a:lnTo>
                <a:lnTo>
                  <a:pt x="726679" y="248919"/>
                </a:lnTo>
                <a:lnTo>
                  <a:pt x="737166" y="247650"/>
                </a:lnTo>
                <a:lnTo>
                  <a:pt x="750582" y="246380"/>
                </a:lnTo>
                <a:lnTo>
                  <a:pt x="777189" y="246380"/>
                </a:lnTo>
                <a:lnTo>
                  <a:pt x="783869" y="248919"/>
                </a:lnTo>
                <a:lnTo>
                  <a:pt x="902409" y="248919"/>
                </a:lnTo>
                <a:lnTo>
                  <a:pt x="900605" y="252730"/>
                </a:lnTo>
                <a:lnTo>
                  <a:pt x="897686" y="261619"/>
                </a:lnTo>
                <a:lnTo>
                  <a:pt x="897263" y="266700"/>
                </a:lnTo>
                <a:lnTo>
                  <a:pt x="898646" y="269239"/>
                </a:lnTo>
                <a:lnTo>
                  <a:pt x="877125" y="269239"/>
                </a:lnTo>
                <a:lnTo>
                  <a:pt x="874928" y="270510"/>
                </a:lnTo>
                <a:lnTo>
                  <a:pt x="870496" y="270510"/>
                </a:lnTo>
                <a:lnTo>
                  <a:pt x="868248" y="273050"/>
                </a:lnTo>
                <a:lnTo>
                  <a:pt x="854951" y="273050"/>
                </a:lnTo>
                <a:lnTo>
                  <a:pt x="841603" y="278130"/>
                </a:lnTo>
                <a:lnTo>
                  <a:pt x="839406" y="283210"/>
                </a:lnTo>
                <a:close/>
              </a:path>
              <a:path w="1008379" h="384810">
                <a:moveTo>
                  <a:pt x="324205" y="256539"/>
                </a:moveTo>
                <a:lnTo>
                  <a:pt x="315290" y="252730"/>
                </a:lnTo>
                <a:lnTo>
                  <a:pt x="324205" y="252730"/>
                </a:lnTo>
                <a:lnTo>
                  <a:pt x="324205" y="256539"/>
                </a:lnTo>
                <a:close/>
              </a:path>
              <a:path w="1008379" h="384810">
                <a:moveTo>
                  <a:pt x="901573" y="273050"/>
                </a:moveTo>
                <a:lnTo>
                  <a:pt x="888225" y="273050"/>
                </a:lnTo>
                <a:lnTo>
                  <a:pt x="886040" y="270510"/>
                </a:lnTo>
                <a:lnTo>
                  <a:pt x="883793" y="269239"/>
                </a:lnTo>
                <a:lnTo>
                  <a:pt x="898646" y="269239"/>
                </a:lnTo>
                <a:lnTo>
                  <a:pt x="899337" y="270510"/>
                </a:lnTo>
                <a:lnTo>
                  <a:pt x="901573" y="273050"/>
                </a:lnTo>
                <a:close/>
              </a:path>
              <a:path w="1008379" h="384810">
                <a:moveTo>
                  <a:pt x="863815" y="274319"/>
                </a:moveTo>
                <a:lnTo>
                  <a:pt x="859383" y="273050"/>
                </a:lnTo>
                <a:lnTo>
                  <a:pt x="868248" y="273050"/>
                </a:lnTo>
                <a:lnTo>
                  <a:pt x="863815" y="274319"/>
                </a:lnTo>
                <a:close/>
              </a:path>
              <a:path w="1008379" h="384810">
                <a:moveTo>
                  <a:pt x="153187" y="364489"/>
                </a:moveTo>
                <a:lnTo>
                  <a:pt x="150990" y="363219"/>
                </a:lnTo>
                <a:lnTo>
                  <a:pt x="150990" y="355600"/>
                </a:lnTo>
                <a:lnTo>
                  <a:pt x="148755" y="354330"/>
                </a:lnTo>
                <a:lnTo>
                  <a:pt x="150990" y="350519"/>
                </a:lnTo>
                <a:lnTo>
                  <a:pt x="157619" y="344169"/>
                </a:lnTo>
                <a:lnTo>
                  <a:pt x="155422" y="340360"/>
                </a:lnTo>
                <a:lnTo>
                  <a:pt x="155422" y="339089"/>
                </a:lnTo>
                <a:lnTo>
                  <a:pt x="153187" y="335280"/>
                </a:lnTo>
                <a:lnTo>
                  <a:pt x="146558" y="334010"/>
                </a:lnTo>
                <a:lnTo>
                  <a:pt x="133210" y="334010"/>
                </a:lnTo>
                <a:lnTo>
                  <a:pt x="131013" y="331469"/>
                </a:lnTo>
                <a:lnTo>
                  <a:pt x="128777" y="330200"/>
                </a:lnTo>
                <a:lnTo>
                  <a:pt x="126542" y="326389"/>
                </a:lnTo>
                <a:lnTo>
                  <a:pt x="124345" y="323850"/>
                </a:lnTo>
                <a:lnTo>
                  <a:pt x="117665" y="323850"/>
                </a:lnTo>
                <a:lnTo>
                  <a:pt x="115468" y="320039"/>
                </a:lnTo>
                <a:lnTo>
                  <a:pt x="115468" y="311150"/>
                </a:lnTo>
                <a:lnTo>
                  <a:pt x="113244" y="306069"/>
                </a:lnTo>
                <a:lnTo>
                  <a:pt x="107686" y="299719"/>
                </a:lnTo>
                <a:lnTo>
                  <a:pt x="100466" y="295910"/>
                </a:lnTo>
                <a:lnTo>
                  <a:pt x="93256" y="294639"/>
                </a:lnTo>
                <a:lnTo>
                  <a:pt x="93256" y="293369"/>
                </a:lnTo>
                <a:lnTo>
                  <a:pt x="97688" y="293369"/>
                </a:lnTo>
                <a:lnTo>
                  <a:pt x="102120" y="294639"/>
                </a:lnTo>
                <a:lnTo>
                  <a:pt x="108800" y="298450"/>
                </a:lnTo>
                <a:lnTo>
                  <a:pt x="231992" y="298450"/>
                </a:lnTo>
                <a:lnTo>
                  <a:pt x="229867" y="342900"/>
                </a:lnTo>
                <a:lnTo>
                  <a:pt x="175726" y="342900"/>
                </a:lnTo>
                <a:lnTo>
                  <a:pt x="167368" y="344169"/>
                </a:lnTo>
                <a:lnTo>
                  <a:pt x="160250" y="346710"/>
                </a:lnTo>
                <a:lnTo>
                  <a:pt x="155422" y="350519"/>
                </a:lnTo>
                <a:lnTo>
                  <a:pt x="155422" y="354330"/>
                </a:lnTo>
                <a:lnTo>
                  <a:pt x="153187" y="354330"/>
                </a:lnTo>
                <a:lnTo>
                  <a:pt x="153187" y="355600"/>
                </a:lnTo>
                <a:lnTo>
                  <a:pt x="155422" y="355600"/>
                </a:lnTo>
                <a:lnTo>
                  <a:pt x="155422" y="358139"/>
                </a:lnTo>
                <a:lnTo>
                  <a:pt x="153187" y="359410"/>
                </a:lnTo>
                <a:lnTo>
                  <a:pt x="153187" y="364489"/>
                </a:lnTo>
                <a:close/>
              </a:path>
              <a:path w="1008379" h="384810">
                <a:moveTo>
                  <a:pt x="393052" y="314960"/>
                </a:moveTo>
                <a:lnTo>
                  <a:pt x="386372" y="314960"/>
                </a:lnTo>
                <a:lnTo>
                  <a:pt x="386372" y="311150"/>
                </a:lnTo>
                <a:lnTo>
                  <a:pt x="408597" y="311150"/>
                </a:lnTo>
                <a:lnTo>
                  <a:pt x="406349" y="313689"/>
                </a:lnTo>
                <a:lnTo>
                  <a:pt x="397484" y="313689"/>
                </a:lnTo>
                <a:lnTo>
                  <a:pt x="393052" y="314960"/>
                </a:lnTo>
                <a:close/>
              </a:path>
              <a:path w="1008379" h="384810">
                <a:moveTo>
                  <a:pt x="739470" y="331469"/>
                </a:moveTo>
                <a:lnTo>
                  <a:pt x="729028" y="331469"/>
                </a:lnTo>
                <a:lnTo>
                  <a:pt x="721974" y="328930"/>
                </a:lnTo>
                <a:lnTo>
                  <a:pt x="715337" y="326389"/>
                </a:lnTo>
                <a:lnTo>
                  <a:pt x="710577" y="323850"/>
                </a:lnTo>
                <a:lnTo>
                  <a:pt x="708393" y="323850"/>
                </a:lnTo>
                <a:lnTo>
                  <a:pt x="706145" y="322580"/>
                </a:lnTo>
                <a:lnTo>
                  <a:pt x="856708" y="322580"/>
                </a:lnTo>
                <a:lnTo>
                  <a:pt x="857148" y="323850"/>
                </a:lnTo>
                <a:lnTo>
                  <a:pt x="857148" y="326389"/>
                </a:lnTo>
                <a:lnTo>
                  <a:pt x="854951" y="327660"/>
                </a:lnTo>
                <a:lnTo>
                  <a:pt x="852703" y="330200"/>
                </a:lnTo>
                <a:lnTo>
                  <a:pt x="743915" y="330200"/>
                </a:lnTo>
                <a:lnTo>
                  <a:pt x="739470" y="331469"/>
                </a:lnTo>
                <a:close/>
              </a:path>
              <a:path w="1008379" h="384810">
                <a:moveTo>
                  <a:pt x="812749" y="335280"/>
                </a:moveTo>
                <a:lnTo>
                  <a:pt x="806081" y="335280"/>
                </a:lnTo>
                <a:lnTo>
                  <a:pt x="796513" y="334010"/>
                </a:lnTo>
                <a:lnTo>
                  <a:pt x="782774" y="331469"/>
                </a:lnTo>
                <a:lnTo>
                  <a:pt x="767362" y="330200"/>
                </a:lnTo>
                <a:lnTo>
                  <a:pt x="852703" y="330200"/>
                </a:lnTo>
                <a:lnTo>
                  <a:pt x="848271" y="334010"/>
                </a:lnTo>
                <a:lnTo>
                  <a:pt x="819378" y="334010"/>
                </a:lnTo>
                <a:lnTo>
                  <a:pt x="812749" y="335280"/>
                </a:lnTo>
                <a:close/>
              </a:path>
              <a:path w="1008379" h="384810">
                <a:moveTo>
                  <a:pt x="675068" y="339089"/>
                </a:moveTo>
                <a:lnTo>
                  <a:pt x="666191" y="339089"/>
                </a:lnTo>
                <a:lnTo>
                  <a:pt x="659523" y="335280"/>
                </a:lnTo>
                <a:lnTo>
                  <a:pt x="652843" y="334010"/>
                </a:lnTo>
                <a:lnTo>
                  <a:pt x="643978" y="331469"/>
                </a:lnTo>
                <a:lnTo>
                  <a:pt x="677464" y="331469"/>
                </a:lnTo>
                <a:lnTo>
                  <a:pt x="675068" y="335280"/>
                </a:lnTo>
                <a:lnTo>
                  <a:pt x="675068" y="339089"/>
                </a:lnTo>
                <a:close/>
              </a:path>
              <a:path w="1008379" h="384810">
                <a:moveTo>
                  <a:pt x="843838" y="344169"/>
                </a:moveTo>
                <a:lnTo>
                  <a:pt x="834923" y="344169"/>
                </a:lnTo>
                <a:lnTo>
                  <a:pt x="830491" y="340360"/>
                </a:lnTo>
                <a:lnTo>
                  <a:pt x="826058" y="335280"/>
                </a:lnTo>
                <a:lnTo>
                  <a:pt x="819378" y="334010"/>
                </a:lnTo>
                <a:lnTo>
                  <a:pt x="848271" y="334010"/>
                </a:lnTo>
                <a:lnTo>
                  <a:pt x="843838" y="337819"/>
                </a:lnTo>
                <a:lnTo>
                  <a:pt x="843838" y="344169"/>
                </a:lnTo>
                <a:close/>
              </a:path>
              <a:path w="1008379" h="384810">
                <a:moveTo>
                  <a:pt x="226466" y="368300"/>
                </a:moveTo>
                <a:lnTo>
                  <a:pt x="222034" y="368300"/>
                </a:lnTo>
                <a:lnTo>
                  <a:pt x="219837" y="364489"/>
                </a:lnTo>
                <a:lnTo>
                  <a:pt x="202876" y="350519"/>
                </a:lnTo>
                <a:lnTo>
                  <a:pt x="193262" y="345439"/>
                </a:lnTo>
                <a:lnTo>
                  <a:pt x="184276" y="342900"/>
                </a:lnTo>
                <a:lnTo>
                  <a:pt x="229867" y="342900"/>
                </a:lnTo>
                <a:lnTo>
                  <a:pt x="228714" y="367030"/>
                </a:lnTo>
                <a:lnTo>
                  <a:pt x="226466" y="368300"/>
                </a:lnTo>
                <a:close/>
              </a:path>
              <a:path w="1008379" h="384810">
                <a:moveTo>
                  <a:pt x="555155" y="384810"/>
                </a:moveTo>
                <a:lnTo>
                  <a:pt x="552919" y="384810"/>
                </a:lnTo>
                <a:lnTo>
                  <a:pt x="552919" y="378460"/>
                </a:lnTo>
                <a:lnTo>
                  <a:pt x="544042" y="375919"/>
                </a:lnTo>
                <a:lnTo>
                  <a:pt x="537375" y="374650"/>
                </a:lnTo>
                <a:lnTo>
                  <a:pt x="535177" y="372110"/>
                </a:lnTo>
                <a:lnTo>
                  <a:pt x="528497" y="372110"/>
                </a:lnTo>
                <a:lnTo>
                  <a:pt x="521830" y="370839"/>
                </a:lnTo>
                <a:lnTo>
                  <a:pt x="566512" y="370839"/>
                </a:lnTo>
                <a:lnTo>
                  <a:pt x="559954" y="375919"/>
                </a:lnTo>
                <a:lnTo>
                  <a:pt x="557352" y="381000"/>
                </a:lnTo>
                <a:lnTo>
                  <a:pt x="557352" y="383539"/>
                </a:lnTo>
                <a:lnTo>
                  <a:pt x="555155" y="383539"/>
                </a:lnTo>
                <a:lnTo>
                  <a:pt x="555155" y="38481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07972" y="1383512"/>
            <a:ext cx="193040" cy="58419"/>
          </a:xfrm>
          <a:custGeom>
            <a:avLst/>
            <a:gdLst/>
            <a:ahLst/>
            <a:cxnLst/>
            <a:rect l="l" t="t" r="r" b="b"/>
            <a:pathLst>
              <a:path w="193040" h="58419">
                <a:moveTo>
                  <a:pt x="37693" y="56197"/>
                </a:moveTo>
                <a:lnTo>
                  <a:pt x="26606" y="56197"/>
                </a:lnTo>
                <a:lnTo>
                  <a:pt x="15506" y="46824"/>
                </a:lnTo>
                <a:lnTo>
                  <a:pt x="6642" y="41211"/>
                </a:lnTo>
                <a:lnTo>
                  <a:pt x="2209" y="41211"/>
                </a:lnTo>
                <a:lnTo>
                  <a:pt x="0" y="39331"/>
                </a:lnTo>
                <a:lnTo>
                  <a:pt x="33710" y="3159"/>
                </a:lnTo>
                <a:lnTo>
                  <a:pt x="44348" y="0"/>
                </a:lnTo>
                <a:lnTo>
                  <a:pt x="51015" y="1866"/>
                </a:lnTo>
                <a:lnTo>
                  <a:pt x="59880" y="7493"/>
                </a:lnTo>
                <a:lnTo>
                  <a:pt x="66545" y="11233"/>
                </a:lnTo>
                <a:lnTo>
                  <a:pt x="74089" y="16146"/>
                </a:lnTo>
                <a:lnTo>
                  <a:pt x="80397" y="19662"/>
                </a:lnTo>
                <a:lnTo>
                  <a:pt x="85877" y="21774"/>
                </a:lnTo>
                <a:lnTo>
                  <a:pt x="90944" y="22479"/>
                </a:lnTo>
                <a:lnTo>
                  <a:pt x="126428" y="22479"/>
                </a:lnTo>
                <a:lnTo>
                  <a:pt x="121996" y="24345"/>
                </a:lnTo>
                <a:lnTo>
                  <a:pt x="121996" y="33705"/>
                </a:lnTo>
                <a:lnTo>
                  <a:pt x="130873" y="48704"/>
                </a:lnTo>
                <a:lnTo>
                  <a:pt x="64312" y="48704"/>
                </a:lnTo>
                <a:lnTo>
                  <a:pt x="55435" y="52451"/>
                </a:lnTo>
                <a:lnTo>
                  <a:pt x="48793" y="54317"/>
                </a:lnTo>
                <a:lnTo>
                  <a:pt x="37693" y="56197"/>
                </a:lnTo>
                <a:close/>
              </a:path>
              <a:path w="193040" h="58419">
                <a:moveTo>
                  <a:pt x="162265" y="48818"/>
                </a:moveTo>
                <a:lnTo>
                  <a:pt x="153594" y="46824"/>
                </a:lnTo>
                <a:lnTo>
                  <a:pt x="147430" y="43432"/>
                </a:lnTo>
                <a:lnTo>
                  <a:pt x="144170" y="39331"/>
                </a:lnTo>
                <a:lnTo>
                  <a:pt x="144170" y="37465"/>
                </a:lnTo>
                <a:lnTo>
                  <a:pt x="141960" y="37465"/>
                </a:lnTo>
                <a:lnTo>
                  <a:pt x="146392" y="33705"/>
                </a:lnTo>
                <a:lnTo>
                  <a:pt x="146392" y="29972"/>
                </a:lnTo>
                <a:lnTo>
                  <a:pt x="144170" y="28092"/>
                </a:lnTo>
                <a:lnTo>
                  <a:pt x="141960" y="24345"/>
                </a:lnTo>
                <a:lnTo>
                  <a:pt x="137528" y="22479"/>
                </a:lnTo>
                <a:lnTo>
                  <a:pt x="93154" y="22479"/>
                </a:lnTo>
                <a:lnTo>
                  <a:pt x="97599" y="20599"/>
                </a:lnTo>
                <a:lnTo>
                  <a:pt x="97599" y="13106"/>
                </a:lnTo>
                <a:lnTo>
                  <a:pt x="99809" y="7493"/>
                </a:lnTo>
                <a:lnTo>
                  <a:pt x="115341" y="7493"/>
                </a:lnTo>
                <a:lnTo>
                  <a:pt x="128649" y="11233"/>
                </a:lnTo>
                <a:lnTo>
                  <a:pt x="135305" y="14986"/>
                </a:lnTo>
                <a:lnTo>
                  <a:pt x="153047" y="14986"/>
                </a:lnTo>
                <a:lnTo>
                  <a:pt x="192976" y="26212"/>
                </a:lnTo>
                <a:lnTo>
                  <a:pt x="192976" y="29972"/>
                </a:lnTo>
                <a:lnTo>
                  <a:pt x="188544" y="31838"/>
                </a:lnTo>
                <a:lnTo>
                  <a:pt x="179666" y="33705"/>
                </a:lnTo>
                <a:lnTo>
                  <a:pt x="181889" y="39331"/>
                </a:lnTo>
                <a:lnTo>
                  <a:pt x="181889" y="48704"/>
                </a:lnTo>
                <a:lnTo>
                  <a:pt x="173012" y="48704"/>
                </a:lnTo>
                <a:lnTo>
                  <a:pt x="162265" y="48818"/>
                </a:lnTo>
                <a:close/>
              </a:path>
              <a:path w="193040" h="58419">
                <a:moveTo>
                  <a:pt x="77622" y="58064"/>
                </a:moveTo>
                <a:lnTo>
                  <a:pt x="73190" y="54317"/>
                </a:lnTo>
                <a:lnTo>
                  <a:pt x="68757" y="52451"/>
                </a:lnTo>
                <a:lnTo>
                  <a:pt x="64312" y="48704"/>
                </a:lnTo>
                <a:lnTo>
                  <a:pt x="99809" y="48704"/>
                </a:lnTo>
                <a:lnTo>
                  <a:pt x="90944" y="50571"/>
                </a:lnTo>
                <a:lnTo>
                  <a:pt x="82067" y="54317"/>
                </a:lnTo>
                <a:lnTo>
                  <a:pt x="77622" y="58064"/>
                </a:lnTo>
                <a:close/>
              </a:path>
              <a:path w="193040" h="58419">
                <a:moveTo>
                  <a:pt x="130873" y="50571"/>
                </a:moveTo>
                <a:lnTo>
                  <a:pt x="113118" y="50571"/>
                </a:lnTo>
                <a:lnTo>
                  <a:pt x="108686" y="48704"/>
                </a:lnTo>
                <a:lnTo>
                  <a:pt x="130873" y="48704"/>
                </a:lnTo>
                <a:lnTo>
                  <a:pt x="130873" y="5057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86334" y="1148003"/>
            <a:ext cx="320116" cy="1503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76380" y="1317980"/>
            <a:ext cx="4062729" cy="1169670"/>
          </a:xfrm>
          <a:custGeom>
            <a:avLst/>
            <a:gdLst/>
            <a:ahLst/>
            <a:cxnLst/>
            <a:rect l="l" t="t" r="r" b="b"/>
            <a:pathLst>
              <a:path w="4062729" h="1169670">
                <a:moveTo>
                  <a:pt x="1958962" y="54609"/>
                </a:moveTo>
                <a:lnTo>
                  <a:pt x="1819224" y="54609"/>
                </a:lnTo>
                <a:lnTo>
                  <a:pt x="1821484" y="50799"/>
                </a:lnTo>
                <a:lnTo>
                  <a:pt x="1823554" y="49529"/>
                </a:lnTo>
                <a:lnTo>
                  <a:pt x="1823554" y="36829"/>
                </a:lnTo>
                <a:lnTo>
                  <a:pt x="1816976" y="34289"/>
                </a:lnTo>
                <a:lnTo>
                  <a:pt x="1819224" y="30479"/>
                </a:lnTo>
                <a:lnTo>
                  <a:pt x="1828063" y="25399"/>
                </a:lnTo>
                <a:lnTo>
                  <a:pt x="1832584" y="22859"/>
                </a:lnTo>
                <a:lnTo>
                  <a:pt x="1836902" y="21589"/>
                </a:lnTo>
                <a:lnTo>
                  <a:pt x="1839163" y="17779"/>
                </a:lnTo>
                <a:lnTo>
                  <a:pt x="1843684" y="16509"/>
                </a:lnTo>
                <a:lnTo>
                  <a:pt x="1845741" y="12699"/>
                </a:lnTo>
                <a:lnTo>
                  <a:pt x="1850262" y="8889"/>
                </a:lnTo>
                <a:lnTo>
                  <a:pt x="1867941" y="5079"/>
                </a:lnTo>
                <a:lnTo>
                  <a:pt x="1872449" y="2539"/>
                </a:lnTo>
                <a:lnTo>
                  <a:pt x="1876971" y="2539"/>
                </a:lnTo>
                <a:lnTo>
                  <a:pt x="1883549" y="1269"/>
                </a:lnTo>
                <a:lnTo>
                  <a:pt x="1888058" y="0"/>
                </a:lnTo>
                <a:lnTo>
                  <a:pt x="1890128" y="1269"/>
                </a:lnTo>
                <a:lnTo>
                  <a:pt x="1896897" y="1269"/>
                </a:lnTo>
                <a:lnTo>
                  <a:pt x="1903488" y="2539"/>
                </a:lnTo>
                <a:lnTo>
                  <a:pt x="1912327" y="5079"/>
                </a:lnTo>
                <a:lnTo>
                  <a:pt x="1916836" y="5079"/>
                </a:lnTo>
                <a:lnTo>
                  <a:pt x="1921357" y="6349"/>
                </a:lnTo>
                <a:lnTo>
                  <a:pt x="1934514" y="6349"/>
                </a:lnTo>
                <a:lnTo>
                  <a:pt x="1934514" y="8889"/>
                </a:lnTo>
                <a:lnTo>
                  <a:pt x="1936775" y="10159"/>
                </a:lnTo>
                <a:lnTo>
                  <a:pt x="1934514" y="10159"/>
                </a:lnTo>
                <a:lnTo>
                  <a:pt x="1930196" y="12699"/>
                </a:lnTo>
                <a:lnTo>
                  <a:pt x="1925675" y="13969"/>
                </a:lnTo>
                <a:lnTo>
                  <a:pt x="1921357" y="16509"/>
                </a:lnTo>
                <a:lnTo>
                  <a:pt x="1919097" y="16509"/>
                </a:lnTo>
                <a:lnTo>
                  <a:pt x="1914575" y="17779"/>
                </a:lnTo>
                <a:lnTo>
                  <a:pt x="1912327" y="17779"/>
                </a:lnTo>
                <a:lnTo>
                  <a:pt x="1896897" y="19049"/>
                </a:lnTo>
                <a:lnTo>
                  <a:pt x="1896897" y="25399"/>
                </a:lnTo>
                <a:lnTo>
                  <a:pt x="1899157" y="29209"/>
                </a:lnTo>
                <a:lnTo>
                  <a:pt x="1930196" y="29209"/>
                </a:lnTo>
                <a:lnTo>
                  <a:pt x="1930196" y="30479"/>
                </a:lnTo>
                <a:lnTo>
                  <a:pt x="1932444" y="33019"/>
                </a:lnTo>
                <a:lnTo>
                  <a:pt x="1967801" y="33019"/>
                </a:lnTo>
                <a:lnTo>
                  <a:pt x="1965553" y="34289"/>
                </a:lnTo>
                <a:lnTo>
                  <a:pt x="1965553" y="36829"/>
                </a:lnTo>
                <a:lnTo>
                  <a:pt x="1963483" y="36829"/>
                </a:lnTo>
                <a:lnTo>
                  <a:pt x="1954644" y="43179"/>
                </a:lnTo>
                <a:lnTo>
                  <a:pt x="1952383" y="46989"/>
                </a:lnTo>
                <a:lnTo>
                  <a:pt x="1952383" y="50799"/>
                </a:lnTo>
                <a:lnTo>
                  <a:pt x="1954644" y="53339"/>
                </a:lnTo>
                <a:lnTo>
                  <a:pt x="1956714" y="53339"/>
                </a:lnTo>
                <a:lnTo>
                  <a:pt x="1958962" y="54609"/>
                </a:lnTo>
                <a:close/>
              </a:path>
              <a:path w="4062729" h="1169670">
                <a:moveTo>
                  <a:pt x="2112060" y="69849"/>
                </a:moveTo>
                <a:lnTo>
                  <a:pt x="1785937" y="69849"/>
                </a:lnTo>
                <a:lnTo>
                  <a:pt x="1785937" y="66039"/>
                </a:lnTo>
                <a:lnTo>
                  <a:pt x="1788198" y="62229"/>
                </a:lnTo>
                <a:lnTo>
                  <a:pt x="1783676" y="59689"/>
                </a:lnTo>
                <a:lnTo>
                  <a:pt x="1779358" y="58419"/>
                </a:lnTo>
                <a:lnTo>
                  <a:pt x="1777098" y="58419"/>
                </a:lnTo>
                <a:lnTo>
                  <a:pt x="1772589" y="55879"/>
                </a:lnTo>
                <a:lnTo>
                  <a:pt x="1772589" y="54609"/>
                </a:lnTo>
                <a:lnTo>
                  <a:pt x="1992249" y="54609"/>
                </a:lnTo>
                <a:lnTo>
                  <a:pt x="1994509" y="46989"/>
                </a:lnTo>
                <a:lnTo>
                  <a:pt x="1994509" y="45719"/>
                </a:lnTo>
                <a:lnTo>
                  <a:pt x="1998840" y="41909"/>
                </a:lnTo>
                <a:lnTo>
                  <a:pt x="2003348" y="43179"/>
                </a:lnTo>
                <a:lnTo>
                  <a:pt x="2007870" y="43179"/>
                </a:lnTo>
                <a:lnTo>
                  <a:pt x="2016709" y="45719"/>
                </a:lnTo>
                <a:lnTo>
                  <a:pt x="2070776" y="45719"/>
                </a:lnTo>
                <a:lnTo>
                  <a:pt x="2079077" y="48259"/>
                </a:lnTo>
                <a:lnTo>
                  <a:pt x="2085543" y="50799"/>
                </a:lnTo>
                <a:lnTo>
                  <a:pt x="2087613" y="53339"/>
                </a:lnTo>
                <a:lnTo>
                  <a:pt x="2109800" y="53339"/>
                </a:lnTo>
                <a:lnTo>
                  <a:pt x="2109800" y="67309"/>
                </a:lnTo>
                <a:lnTo>
                  <a:pt x="2112060" y="67309"/>
                </a:lnTo>
                <a:lnTo>
                  <a:pt x="2112060" y="69849"/>
                </a:lnTo>
                <a:close/>
              </a:path>
              <a:path w="4062729" h="1169670">
                <a:moveTo>
                  <a:pt x="2049995" y="45719"/>
                </a:moveTo>
                <a:lnTo>
                  <a:pt x="2034387" y="45719"/>
                </a:lnTo>
                <a:lnTo>
                  <a:pt x="2038896" y="41909"/>
                </a:lnTo>
                <a:lnTo>
                  <a:pt x="2043226" y="43179"/>
                </a:lnTo>
                <a:lnTo>
                  <a:pt x="2049995" y="45719"/>
                </a:lnTo>
                <a:close/>
              </a:path>
              <a:path w="4062729" h="1169670">
                <a:moveTo>
                  <a:pt x="2070776" y="45719"/>
                </a:moveTo>
                <a:lnTo>
                  <a:pt x="2052243" y="45719"/>
                </a:lnTo>
                <a:lnTo>
                  <a:pt x="2054313" y="43179"/>
                </a:lnTo>
                <a:lnTo>
                  <a:pt x="2062050" y="44449"/>
                </a:lnTo>
                <a:lnTo>
                  <a:pt x="2070776" y="45719"/>
                </a:lnTo>
                <a:close/>
              </a:path>
              <a:path w="4062729" h="1169670">
                <a:moveTo>
                  <a:pt x="2106870" y="49940"/>
                </a:moveTo>
                <a:lnTo>
                  <a:pt x="2105469" y="49529"/>
                </a:lnTo>
                <a:lnTo>
                  <a:pt x="2107539" y="49529"/>
                </a:lnTo>
                <a:lnTo>
                  <a:pt x="2106870" y="49940"/>
                </a:lnTo>
                <a:close/>
              </a:path>
              <a:path w="4062729" h="1169670">
                <a:moveTo>
                  <a:pt x="2109800" y="53339"/>
                </a:moveTo>
                <a:lnTo>
                  <a:pt x="2098700" y="53339"/>
                </a:lnTo>
                <a:lnTo>
                  <a:pt x="2100960" y="50799"/>
                </a:lnTo>
                <a:lnTo>
                  <a:pt x="2105469" y="50799"/>
                </a:lnTo>
                <a:lnTo>
                  <a:pt x="2106870" y="49940"/>
                </a:lnTo>
                <a:lnTo>
                  <a:pt x="2109800" y="50799"/>
                </a:lnTo>
                <a:lnTo>
                  <a:pt x="2109800" y="53339"/>
                </a:lnTo>
                <a:close/>
              </a:path>
              <a:path w="4062729" h="1169670">
                <a:moveTo>
                  <a:pt x="1801545" y="54609"/>
                </a:moveTo>
                <a:lnTo>
                  <a:pt x="1774837" y="54609"/>
                </a:lnTo>
                <a:lnTo>
                  <a:pt x="1781428" y="53339"/>
                </a:lnTo>
                <a:lnTo>
                  <a:pt x="1797037" y="53339"/>
                </a:lnTo>
                <a:lnTo>
                  <a:pt x="1801545" y="54609"/>
                </a:lnTo>
                <a:close/>
              </a:path>
              <a:path w="4062729" h="1169670">
                <a:moveTo>
                  <a:pt x="1703755" y="69849"/>
                </a:moveTo>
                <a:lnTo>
                  <a:pt x="1692655" y="69849"/>
                </a:lnTo>
                <a:lnTo>
                  <a:pt x="1697164" y="67309"/>
                </a:lnTo>
                <a:lnTo>
                  <a:pt x="1697164" y="63499"/>
                </a:lnTo>
                <a:lnTo>
                  <a:pt x="1703755" y="59689"/>
                </a:lnTo>
                <a:lnTo>
                  <a:pt x="1710524" y="59689"/>
                </a:lnTo>
                <a:lnTo>
                  <a:pt x="1710524" y="62229"/>
                </a:lnTo>
                <a:lnTo>
                  <a:pt x="1708264" y="62229"/>
                </a:lnTo>
                <a:lnTo>
                  <a:pt x="1706003" y="63499"/>
                </a:lnTo>
                <a:lnTo>
                  <a:pt x="1703755" y="67309"/>
                </a:lnTo>
                <a:lnTo>
                  <a:pt x="1703755" y="69849"/>
                </a:lnTo>
                <a:close/>
              </a:path>
              <a:path w="4062729" h="1169670">
                <a:moveTo>
                  <a:pt x="1706003" y="73659"/>
                </a:moveTo>
                <a:lnTo>
                  <a:pt x="1657299" y="73659"/>
                </a:lnTo>
                <a:lnTo>
                  <a:pt x="1661629" y="71119"/>
                </a:lnTo>
                <a:lnTo>
                  <a:pt x="1668399" y="69849"/>
                </a:lnTo>
                <a:lnTo>
                  <a:pt x="1672717" y="67309"/>
                </a:lnTo>
                <a:lnTo>
                  <a:pt x="1677238" y="66039"/>
                </a:lnTo>
                <a:lnTo>
                  <a:pt x="1677238" y="63499"/>
                </a:lnTo>
                <a:lnTo>
                  <a:pt x="1679486" y="66039"/>
                </a:lnTo>
                <a:lnTo>
                  <a:pt x="1681556" y="66039"/>
                </a:lnTo>
                <a:lnTo>
                  <a:pt x="1688325" y="69849"/>
                </a:lnTo>
                <a:lnTo>
                  <a:pt x="1703755" y="69849"/>
                </a:lnTo>
                <a:lnTo>
                  <a:pt x="1703755" y="71119"/>
                </a:lnTo>
                <a:lnTo>
                  <a:pt x="1706003" y="73659"/>
                </a:lnTo>
                <a:close/>
              </a:path>
              <a:path w="4062729" h="1169670">
                <a:moveTo>
                  <a:pt x="2127669" y="74929"/>
                </a:moveTo>
                <a:lnTo>
                  <a:pt x="1712785" y="74929"/>
                </a:lnTo>
                <a:lnTo>
                  <a:pt x="1717103" y="73659"/>
                </a:lnTo>
                <a:lnTo>
                  <a:pt x="1739303" y="73659"/>
                </a:lnTo>
                <a:lnTo>
                  <a:pt x="1743811" y="71119"/>
                </a:lnTo>
                <a:lnTo>
                  <a:pt x="1746072" y="67309"/>
                </a:lnTo>
                <a:lnTo>
                  <a:pt x="1746072" y="66039"/>
                </a:lnTo>
                <a:lnTo>
                  <a:pt x="1750390" y="63499"/>
                </a:lnTo>
                <a:lnTo>
                  <a:pt x="1759229" y="63499"/>
                </a:lnTo>
                <a:lnTo>
                  <a:pt x="1761490" y="66039"/>
                </a:lnTo>
                <a:lnTo>
                  <a:pt x="1774837" y="69849"/>
                </a:lnTo>
                <a:lnTo>
                  <a:pt x="2129739" y="69849"/>
                </a:lnTo>
                <a:lnTo>
                  <a:pt x="2127669" y="71119"/>
                </a:lnTo>
                <a:lnTo>
                  <a:pt x="2127669" y="74929"/>
                </a:lnTo>
                <a:close/>
              </a:path>
              <a:path w="4062729" h="1169670">
                <a:moveTo>
                  <a:pt x="2127669" y="69849"/>
                </a:moveTo>
                <a:lnTo>
                  <a:pt x="2120900" y="69849"/>
                </a:lnTo>
                <a:lnTo>
                  <a:pt x="2123147" y="67309"/>
                </a:lnTo>
                <a:lnTo>
                  <a:pt x="2127669" y="67309"/>
                </a:lnTo>
                <a:lnTo>
                  <a:pt x="2127669" y="69849"/>
                </a:lnTo>
                <a:close/>
              </a:path>
              <a:path w="4062729" h="1169670">
                <a:moveTo>
                  <a:pt x="1652790" y="73659"/>
                </a:moveTo>
                <a:lnTo>
                  <a:pt x="1646199" y="73659"/>
                </a:lnTo>
                <a:lnTo>
                  <a:pt x="1643951" y="71119"/>
                </a:lnTo>
                <a:lnTo>
                  <a:pt x="1646199" y="71119"/>
                </a:lnTo>
                <a:lnTo>
                  <a:pt x="1652790" y="73659"/>
                </a:lnTo>
                <a:close/>
              </a:path>
              <a:path w="4062729" h="1169670">
                <a:moveTo>
                  <a:pt x="2134247" y="83819"/>
                </a:moveTo>
                <a:lnTo>
                  <a:pt x="1635099" y="83819"/>
                </a:lnTo>
                <a:lnTo>
                  <a:pt x="1650530" y="82549"/>
                </a:lnTo>
                <a:lnTo>
                  <a:pt x="1652790" y="82549"/>
                </a:lnTo>
                <a:lnTo>
                  <a:pt x="1655038" y="80009"/>
                </a:lnTo>
                <a:lnTo>
                  <a:pt x="1655038" y="74929"/>
                </a:lnTo>
                <a:lnTo>
                  <a:pt x="1650530" y="73659"/>
                </a:lnTo>
                <a:lnTo>
                  <a:pt x="1708264" y="73659"/>
                </a:lnTo>
                <a:lnTo>
                  <a:pt x="1712785" y="74929"/>
                </a:lnTo>
                <a:lnTo>
                  <a:pt x="2127669" y="74929"/>
                </a:lnTo>
                <a:lnTo>
                  <a:pt x="2125408" y="76199"/>
                </a:lnTo>
                <a:lnTo>
                  <a:pt x="2127669" y="78739"/>
                </a:lnTo>
                <a:lnTo>
                  <a:pt x="2129739" y="80009"/>
                </a:lnTo>
                <a:lnTo>
                  <a:pt x="2136508" y="80009"/>
                </a:lnTo>
                <a:lnTo>
                  <a:pt x="2138768" y="82549"/>
                </a:lnTo>
                <a:lnTo>
                  <a:pt x="2134247" y="83819"/>
                </a:lnTo>
                <a:close/>
              </a:path>
              <a:path w="4062729" h="1169670">
                <a:moveTo>
                  <a:pt x="2104318" y="113029"/>
                </a:moveTo>
                <a:lnTo>
                  <a:pt x="1526400" y="113029"/>
                </a:lnTo>
                <a:lnTo>
                  <a:pt x="1530730" y="110489"/>
                </a:lnTo>
                <a:lnTo>
                  <a:pt x="1535239" y="106679"/>
                </a:lnTo>
                <a:lnTo>
                  <a:pt x="1537500" y="102869"/>
                </a:lnTo>
                <a:lnTo>
                  <a:pt x="1541818" y="102869"/>
                </a:lnTo>
                <a:lnTo>
                  <a:pt x="1550657" y="100329"/>
                </a:lnTo>
                <a:lnTo>
                  <a:pt x="1555178" y="100329"/>
                </a:lnTo>
                <a:lnTo>
                  <a:pt x="1564017" y="99059"/>
                </a:lnTo>
                <a:lnTo>
                  <a:pt x="1566265" y="96519"/>
                </a:lnTo>
                <a:lnTo>
                  <a:pt x="1568526" y="92709"/>
                </a:lnTo>
                <a:lnTo>
                  <a:pt x="1570786" y="91439"/>
                </a:lnTo>
                <a:lnTo>
                  <a:pt x="1593874" y="91439"/>
                </a:lnTo>
                <a:lnTo>
                  <a:pt x="1603181" y="90169"/>
                </a:lnTo>
                <a:lnTo>
                  <a:pt x="1609597" y="88899"/>
                </a:lnTo>
                <a:lnTo>
                  <a:pt x="1612912" y="86359"/>
                </a:lnTo>
                <a:lnTo>
                  <a:pt x="1617243" y="86359"/>
                </a:lnTo>
                <a:lnTo>
                  <a:pt x="1628330" y="83819"/>
                </a:lnTo>
                <a:lnTo>
                  <a:pt x="2125408" y="83819"/>
                </a:lnTo>
                <a:lnTo>
                  <a:pt x="2123147" y="86359"/>
                </a:lnTo>
                <a:lnTo>
                  <a:pt x="2123147" y="92709"/>
                </a:lnTo>
                <a:lnTo>
                  <a:pt x="2127669" y="95249"/>
                </a:lnTo>
                <a:lnTo>
                  <a:pt x="2131987" y="96519"/>
                </a:lnTo>
                <a:lnTo>
                  <a:pt x="2134247" y="96519"/>
                </a:lnTo>
                <a:lnTo>
                  <a:pt x="2131987" y="99059"/>
                </a:lnTo>
                <a:lnTo>
                  <a:pt x="2129739" y="104139"/>
                </a:lnTo>
                <a:lnTo>
                  <a:pt x="2125408" y="106679"/>
                </a:lnTo>
                <a:lnTo>
                  <a:pt x="2104318" y="113029"/>
                </a:lnTo>
                <a:close/>
              </a:path>
              <a:path w="4062729" h="1169670">
                <a:moveTo>
                  <a:pt x="2089861" y="119379"/>
                </a:moveTo>
                <a:lnTo>
                  <a:pt x="1504213" y="119379"/>
                </a:lnTo>
                <a:lnTo>
                  <a:pt x="1508531" y="115569"/>
                </a:lnTo>
                <a:lnTo>
                  <a:pt x="1508531" y="110489"/>
                </a:lnTo>
                <a:lnTo>
                  <a:pt x="1510791" y="111759"/>
                </a:lnTo>
                <a:lnTo>
                  <a:pt x="1515300" y="113029"/>
                </a:lnTo>
                <a:lnTo>
                  <a:pt x="2104318" y="113029"/>
                </a:lnTo>
                <a:lnTo>
                  <a:pt x="2099196" y="115569"/>
                </a:lnTo>
                <a:lnTo>
                  <a:pt x="2092121" y="115569"/>
                </a:lnTo>
                <a:lnTo>
                  <a:pt x="2089861" y="119379"/>
                </a:lnTo>
                <a:close/>
              </a:path>
              <a:path w="4062729" h="1169670">
                <a:moveTo>
                  <a:pt x="1968258" y="170179"/>
                </a:moveTo>
                <a:lnTo>
                  <a:pt x="1495361" y="170179"/>
                </a:lnTo>
                <a:lnTo>
                  <a:pt x="1499692" y="168909"/>
                </a:lnTo>
                <a:lnTo>
                  <a:pt x="1499692" y="167639"/>
                </a:lnTo>
                <a:lnTo>
                  <a:pt x="1501952" y="165099"/>
                </a:lnTo>
                <a:lnTo>
                  <a:pt x="1501952" y="161289"/>
                </a:lnTo>
                <a:lnTo>
                  <a:pt x="1504213" y="160019"/>
                </a:lnTo>
                <a:lnTo>
                  <a:pt x="1506461" y="156209"/>
                </a:lnTo>
                <a:lnTo>
                  <a:pt x="1501952" y="152399"/>
                </a:lnTo>
                <a:lnTo>
                  <a:pt x="1501952" y="151129"/>
                </a:lnTo>
                <a:lnTo>
                  <a:pt x="1499692" y="148589"/>
                </a:lnTo>
                <a:lnTo>
                  <a:pt x="1499692" y="147319"/>
                </a:lnTo>
                <a:lnTo>
                  <a:pt x="1497431" y="147319"/>
                </a:lnTo>
                <a:lnTo>
                  <a:pt x="1497431" y="144779"/>
                </a:lnTo>
                <a:lnTo>
                  <a:pt x="1499692" y="144779"/>
                </a:lnTo>
                <a:lnTo>
                  <a:pt x="1504213" y="140969"/>
                </a:lnTo>
                <a:lnTo>
                  <a:pt x="1504213" y="139699"/>
                </a:lnTo>
                <a:lnTo>
                  <a:pt x="1499692" y="132079"/>
                </a:lnTo>
                <a:lnTo>
                  <a:pt x="1497431" y="130809"/>
                </a:lnTo>
                <a:lnTo>
                  <a:pt x="1499692" y="130809"/>
                </a:lnTo>
                <a:lnTo>
                  <a:pt x="1501952" y="126999"/>
                </a:lnTo>
                <a:lnTo>
                  <a:pt x="1501952" y="123189"/>
                </a:lnTo>
                <a:lnTo>
                  <a:pt x="1499692" y="120649"/>
                </a:lnTo>
                <a:lnTo>
                  <a:pt x="1499692" y="119379"/>
                </a:lnTo>
                <a:lnTo>
                  <a:pt x="1497431" y="116839"/>
                </a:lnTo>
                <a:lnTo>
                  <a:pt x="1504213" y="119379"/>
                </a:lnTo>
                <a:lnTo>
                  <a:pt x="2089861" y="119379"/>
                </a:lnTo>
                <a:lnTo>
                  <a:pt x="2087613" y="120649"/>
                </a:lnTo>
                <a:lnTo>
                  <a:pt x="2087613" y="123189"/>
                </a:lnTo>
                <a:lnTo>
                  <a:pt x="2085543" y="126999"/>
                </a:lnTo>
                <a:lnTo>
                  <a:pt x="2083282" y="126999"/>
                </a:lnTo>
                <a:lnTo>
                  <a:pt x="2073774" y="128269"/>
                </a:lnTo>
                <a:lnTo>
                  <a:pt x="2059116" y="132079"/>
                </a:lnTo>
                <a:lnTo>
                  <a:pt x="2044879" y="137159"/>
                </a:lnTo>
                <a:lnTo>
                  <a:pt x="2036635" y="143509"/>
                </a:lnTo>
                <a:lnTo>
                  <a:pt x="2036635" y="147319"/>
                </a:lnTo>
                <a:lnTo>
                  <a:pt x="2021027" y="152399"/>
                </a:lnTo>
                <a:lnTo>
                  <a:pt x="2016709" y="153669"/>
                </a:lnTo>
                <a:lnTo>
                  <a:pt x="2014448" y="153669"/>
                </a:lnTo>
                <a:lnTo>
                  <a:pt x="2009940" y="156209"/>
                </a:lnTo>
                <a:lnTo>
                  <a:pt x="2007870" y="157479"/>
                </a:lnTo>
                <a:lnTo>
                  <a:pt x="2007870" y="160019"/>
                </a:lnTo>
                <a:lnTo>
                  <a:pt x="2003348" y="161289"/>
                </a:lnTo>
                <a:lnTo>
                  <a:pt x="2001088" y="163829"/>
                </a:lnTo>
                <a:lnTo>
                  <a:pt x="1994509" y="165099"/>
                </a:lnTo>
                <a:lnTo>
                  <a:pt x="1987740" y="165099"/>
                </a:lnTo>
                <a:lnTo>
                  <a:pt x="1976640" y="167639"/>
                </a:lnTo>
                <a:lnTo>
                  <a:pt x="1970062" y="167639"/>
                </a:lnTo>
                <a:lnTo>
                  <a:pt x="1968258" y="170179"/>
                </a:lnTo>
                <a:close/>
              </a:path>
              <a:path w="4062729" h="1169670">
                <a:moveTo>
                  <a:pt x="2520365" y="205739"/>
                </a:moveTo>
                <a:lnTo>
                  <a:pt x="1939035" y="205739"/>
                </a:lnTo>
                <a:lnTo>
                  <a:pt x="1941283" y="204469"/>
                </a:lnTo>
                <a:lnTo>
                  <a:pt x="1947411" y="199389"/>
                </a:lnTo>
                <a:lnTo>
                  <a:pt x="1953769" y="196849"/>
                </a:lnTo>
                <a:lnTo>
                  <a:pt x="1962206" y="195579"/>
                </a:lnTo>
                <a:lnTo>
                  <a:pt x="1974570" y="194309"/>
                </a:lnTo>
                <a:lnTo>
                  <a:pt x="1981161" y="193039"/>
                </a:lnTo>
                <a:lnTo>
                  <a:pt x="1986783" y="191769"/>
                </a:lnTo>
                <a:lnTo>
                  <a:pt x="1999475" y="190499"/>
                </a:lnTo>
                <a:lnTo>
                  <a:pt x="2012976" y="185419"/>
                </a:lnTo>
                <a:lnTo>
                  <a:pt x="2021027" y="180339"/>
                </a:lnTo>
                <a:lnTo>
                  <a:pt x="2032127" y="180339"/>
                </a:lnTo>
                <a:lnTo>
                  <a:pt x="2043226" y="177799"/>
                </a:lnTo>
                <a:lnTo>
                  <a:pt x="2049995" y="177799"/>
                </a:lnTo>
                <a:lnTo>
                  <a:pt x="2052243" y="173989"/>
                </a:lnTo>
                <a:lnTo>
                  <a:pt x="2052243" y="167639"/>
                </a:lnTo>
                <a:lnTo>
                  <a:pt x="2038896" y="167639"/>
                </a:lnTo>
                <a:lnTo>
                  <a:pt x="2036635" y="165099"/>
                </a:lnTo>
                <a:lnTo>
                  <a:pt x="2038896" y="163829"/>
                </a:lnTo>
                <a:lnTo>
                  <a:pt x="2047735" y="157479"/>
                </a:lnTo>
                <a:lnTo>
                  <a:pt x="2061095" y="157479"/>
                </a:lnTo>
                <a:lnTo>
                  <a:pt x="2092121" y="172719"/>
                </a:lnTo>
                <a:lnTo>
                  <a:pt x="2125408" y="172719"/>
                </a:lnTo>
                <a:lnTo>
                  <a:pt x="2123147" y="173989"/>
                </a:lnTo>
                <a:lnTo>
                  <a:pt x="2123147" y="185419"/>
                </a:lnTo>
                <a:lnTo>
                  <a:pt x="2127669" y="189229"/>
                </a:lnTo>
                <a:lnTo>
                  <a:pt x="2129739" y="190499"/>
                </a:lnTo>
                <a:lnTo>
                  <a:pt x="2255098" y="190499"/>
                </a:lnTo>
                <a:lnTo>
                  <a:pt x="2258254" y="194309"/>
                </a:lnTo>
                <a:lnTo>
                  <a:pt x="2265968" y="196849"/>
                </a:lnTo>
                <a:lnTo>
                  <a:pt x="2274917" y="198119"/>
                </a:lnTo>
                <a:lnTo>
                  <a:pt x="2301146" y="198119"/>
                </a:lnTo>
                <a:lnTo>
                  <a:pt x="2302954" y="200659"/>
                </a:lnTo>
                <a:lnTo>
                  <a:pt x="2327211" y="200659"/>
                </a:lnTo>
                <a:lnTo>
                  <a:pt x="2336241" y="201929"/>
                </a:lnTo>
                <a:lnTo>
                  <a:pt x="2340559" y="204469"/>
                </a:lnTo>
                <a:lnTo>
                  <a:pt x="2519612" y="204469"/>
                </a:lnTo>
                <a:lnTo>
                  <a:pt x="2520365" y="205739"/>
                </a:lnTo>
                <a:close/>
              </a:path>
              <a:path w="4062729" h="1169670">
                <a:moveTo>
                  <a:pt x="2125408" y="172719"/>
                </a:moveTo>
                <a:lnTo>
                  <a:pt x="2114308" y="172719"/>
                </a:lnTo>
                <a:lnTo>
                  <a:pt x="2118639" y="167639"/>
                </a:lnTo>
                <a:lnTo>
                  <a:pt x="2120900" y="167639"/>
                </a:lnTo>
                <a:lnTo>
                  <a:pt x="2120900" y="163829"/>
                </a:lnTo>
                <a:lnTo>
                  <a:pt x="2125408" y="167639"/>
                </a:lnTo>
                <a:lnTo>
                  <a:pt x="2125408" y="172719"/>
                </a:lnTo>
                <a:close/>
              </a:path>
              <a:path w="4062729" h="1169670">
                <a:moveTo>
                  <a:pt x="2519954" y="250189"/>
                </a:moveTo>
                <a:lnTo>
                  <a:pt x="1390992" y="250189"/>
                </a:lnTo>
                <a:lnTo>
                  <a:pt x="1395501" y="247649"/>
                </a:lnTo>
                <a:lnTo>
                  <a:pt x="1395501" y="246379"/>
                </a:lnTo>
                <a:lnTo>
                  <a:pt x="1399832" y="242569"/>
                </a:lnTo>
                <a:lnTo>
                  <a:pt x="1399832" y="237489"/>
                </a:lnTo>
                <a:lnTo>
                  <a:pt x="1397762" y="231139"/>
                </a:lnTo>
                <a:lnTo>
                  <a:pt x="1395501" y="226059"/>
                </a:lnTo>
                <a:lnTo>
                  <a:pt x="1386662" y="220979"/>
                </a:lnTo>
                <a:lnTo>
                  <a:pt x="1377632" y="220979"/>
                </a:lnTo>
                <a:lnTo>
                  <a:pt x="1369724" y="218439"/>
                </a:lnTo>
                <a:lnTo>
                  <a:pt x="1360776" y="214629"/>
                </a:lnTo>
                <a:lnTo>
                  <a:pt x="1353061" y="212089"/>
                </a:lnTo>
                <a:lnTo>
                  <a:pt x="1348854" y="209549"/>
                </a:lnTo>
                <a:lnTo>
                  <a:pt x="1348854" y="205739"/>
                </a:lnTo>
                <a:lnTo>
                  <a:pt x="1351114" y="204469"/>
                </a:lnTo>
                <a:lnTo>
                  <a:pt x="1355445" y="198119"/>
                </a:lnTo>
                <a:lnTo>
                  <a:pt x="1346606" y="190499"/>
                </a:lnTo>
                <a:lnTo>
                  <a:pt x="1344345" y="189229"/>
                </a:lnTo>
                <a:lnTo>
                  <a:pt x="1344345" y="185419"/>
                </a:lnTo>
                <a:lnTo>
                  <a:pt x="1348854" y="177799"/>
                </a:lnTo>
                <a:lnTo>
                  <a:pt x="1353375" y="176529"/>
                </a:lnTo>
                <a:lnTo>
                  <a:pt x="1364642" y="175259"/>
                </a:lnTo>
                <a:lnTo>
                  <a:pt x="1401349" y="172719"/>
                </a:lnTo>
                <a:lnTo>
                  <a:pt x="1462074" y="172719"/>
                </a:lnTo>
                <a:lnTo>
                  <a:pt x="1466405" y="170179"/>
                </a:lnTo>
                <a:lnTo>
                  <a:pt x="1468666" y="167639"/>
                </a:lnTo>
                <a:lnTo>
                  <a:pt x="1473174" y="165099"/>
                </a:lnTo>
                <a:lnTo>
                  <a:pt x="1484274" y="165099"/>
                </a:lnTo>
                <a:lnTo>
                  <a:pt x="1484274" y="167639"/>
                </a:lnTo>
                <a:lnTo>
                  <a:pt x="1486344" y="167639"/>
                </a:lnTo>
                <a:lnTo>
                  <a:pt x="1486344" y="168909"/>
                </a:lnTo>
                <a:lnTo>
                  <a:pt x="1490852" y="170179"/>
                </a:lnTo>
                <a:lnTo>
                  <a:pt x="1968258" y="170179"/>
                </a:lnTo>
                <a:lnTo>
                  <a:pt x="1965553" y="173989"/>
                </a:lnTo>
                <a:lnTo>
                  <a:pt x="1963483" y="173989"/>
                </a:lnTo>
                <a:lnTo>
                  <a:pt x="1961222" y="176529"/>
                </a:lnTo>
                <a:lnTo>
                  <a:pt x="1956714" y="176529"/>
                </a:lnTo>
                <a:lnTo>
                  <a:pt x="1952383" y="177799"/>
                </a:lnTo>
                <a:lnTo>
                  <a:pt x="1947875" y="177799"/>
                </a:lnTo>
                <a:lnTo>
                  <a:pt x="1941283" y="184149"/>
                </a:lnTo>
                <a:lnTo>
                  <a:pt x="1937967" y="186689"/>
                </a:lnTo>
                <a:lnTo>
                  <a:pt x="1933201" y="193039"/>
                </a:lnTo>
                <a:lnTo>
                  <a:pt x="1929705" y="198119"/>
                </a:lnTo>
                <a:lnTo>
                  <a:pt x="1930098" y="203199"/>
                </a:lnTo>
                <a:lnTo>
                  <a:pt x="1930196" y="205739"/>
                </a:lnTo>
                <a:lnTo>
                  <a:pt x="2520365" y="205739"/>
                </a:lnTo>
                <a:lnTo>
                  <a:pt x="2520365" y="207009"/>
                </a:lnTo>
                <a:lnTo>
                  <a:pt x="2522435" y="207009"/>
                </a:lnTo>
                <a:lnTo>
                  <a:pt x="2522435" y="209549"/>
                </a:lnTo>
                <a:lnTo>
                  <a:pt x="2520365" y="210819"/>
                </a:lnTo>
                <a:lnTo>
                  <a:pt x="2518105" y="213359"/>
                </a:lnTo>
                <a:lnTo>
                  <a:pt x="2518105" y="218439"/>
                </a:lnTo>
                <a:lnTo>
                  <a:pt x="2520365" y="222249"/>
                </a:lnTo>
                <a:lnTo>
                  <a:pt x="2529204" y="222249"/>
                </a:lnTo>
                <a:lnTo>
                  <a:pt x="2531452" y="224789"/>
                </a:lnTo>
                <a:lnTo>
                  <a:pt x="2531452" y="226059"/>
                </a:lnTo>
                <a:lnTo>
                  <a:pt x="2500426" y="226059"/>
                </a:lnTo>
                <a:lnTo>
                  <a:pt x="2500426" y="229869"/>
                </a:lnTo>
                <a:lnTo>
                  <a:pt x="2498166" y="233679"/>
                </a:lnTo>
                <a:lnTo>
                  <a:pt x="2502496" y="234949"/>
                </a:lnTo>
                <a:lnTo>
                  <a:pt x="2514157" y="243839"/>
                </a:lnTo>
                <a:lnTo>
                  <a:pt x="2519954" y="250189"/>
                </a:lnTo>
                <a:close/>
              </a:path>
              <a:path w="4062729" h="1169670">
                <a:moveTo>
                  <a:pt x="2414901" y="172719"/>
                </a:moveTo>
                <a:lnTo>
                  <a:pt x="2402624" y="172719"/>
                </a:lnTo>
                <a:lnTo>
                  <a:pt x="2407145" y="165099"/>
                </a:lnTo>
                <a:lnTo>
                  <a:pt x="2409393" y="165099"/>
                </a:lnTo>
                <a:lnTo>
                  <a:pt x="2411653" y="168909"/>
                </a:lnTo>
                <a:lnTo>
                  <a:pt x="2414901" y="172719"/>
                </a:lnTo>
                <a:close/>
              </a:path>
              <a:path w="4062729" h="1169670">
                <a:moveTo>
                  <a:pt x="1453057" y="172719"/>
                </a:moveTo>
                <a:lnTo>
                  <a:pt x="1424279" y="172719"/>
                </a:lnTo>
                <a:lnTo>
                  <a:pt x="1430858" y="170179"/>
                </a:lnTo>
                <a:lnTo>
                  <a:pt x="1441957" y="170179"/>
                </a:lnTo>
                <a:lnTo>
                  <a:pt x="1444218" y="168909"/>
                </a:lnTo>
                <a:lnTo>
                  <a:pt x="1450987" y="168909"/>
                </a:lnTo>
                <a:lnTo>
                  <a:pt x="1450987" y="170179"/>
                </a:lnTo>
                <a:lnTo>
                  <a:pt x="1453057" y="172719"/>
                </a:lnTo>
                <a:close/>
              </a:path>
              <a:path w="4062729" h="1169670">
                <a:moveTo>
                  <a:pt x="2519612" y="204469"/>
                </a:moveTo>
                <a:lnTo>
                  <a:pt x="2380627" y="204469"/>
                </a:lnTo>
                <a:lnTo>
                  <a:pt x="2384945" y="201929"/>
                </a:lnTo>
                <a:lnTo>
                  <a:pt x="2387206" y="196849"/>
                </a:lnTo>
                <a:lnTo>
                  <a:pt x="2387206" y="190499"/>
                </a:lnTo>
                <a:lnTo>
                  <a:pt x="2389466" y="187959"/>
                </a:lnTo>
                <a:lnTo>
                  <a:pt x="2389466" y="184149"/>
                </a:lnTo>
                <a:lnTo>
                  <a:pt x="2387206" y="177799"/>
                </a:lnTo>
                <a:lnTo>
                  <a:pt x="2384945" y="176529"/>
                </a:lnTo>
                <a:lnTo>
                  <a:pt x="2384945" y="173989"/>
                </a:lnTo>
                <a:lnTo>
                  <a:pt x="2387206" y="173989"/>
                </a:lnTo>
                <a:lnTo>
                  <a:pt x="2387206" y="172719"/>
                </a:lnTo>
                <a:lnTo>
                  <a:pt x="2391536" y="170179"/>
                </a:lnTo>
                <a:lnTo>
                  <a:pt x="2393784" y="172719"/>
                </a:lnTo>
                <a:lnTo>
                  <a:pt x="2414901" y="172719"/>
                </a:lnTo>
                <a:lnTo>
                  <a:pt x="2415984" y="173989"/>
                </a:lnTo>
                <a:lnTo>
                  <a:pt x="2427084" y="176529"/>
                </a:lnTo>
                <a:lnTo>
                  <a:pt x="2433853" y="177799"/>
                </a:lnTo>
                <a:lnTo>
                  <a:pt x="2440431" y="177799"/>
                </a:lnTo>
                <a:lnTo>
                  <a:pt x="2447010" y="180339"/>
                </a:lnTo>
                <a:lnTo>
                  <a:pt x="2453779" y="180339"/>
                </a:lnTo>
                <a:lnTo>
                  <a:pt x="2453779" y="184149"/>
                </a:lnTo>
                <a:lnTo>
                  <a:pt x="2456040" y="185419"/>
                </a:lnTo>
                <a:lnTo>
                  <a:pt x="2460371" y="187959"/>
                </a:lnTo>
                <a:lnTo>
                  <a:pt x="2498166" y="187959"/>
                </a:lnTo>
                <a:lnTo>
                  <a:pt x="2509266" y="193039"/>
                </a:lnTo>
                <a:lnTo>
                  <a:pt x="2520365" y="193039"/>
                </a:lnTo>
                <a:lnTo>
                  <a:pt x="2515844" y="196849"/>
                </a:lnTo>
                <a:lnTo>
                  <a:pt x="2515844" y="200659"/>
                </a:lnTo>
                <a:lnTo>
                  <a:pt x="2518105" y="201929"/>
                </a:lnTo>
                <a:lnTo>
                  <a:pt x="2519612" y="204469"/>
                </a:lnTo>
                <a:close/>
              </a:path>
              <a:path w="4062729" h="1169670">
                <a:moveTo>
                  <a:pt x="2255098" y="190499"/>
                </a:moveTo>
                <a:lnTo>
                  <a:pt x="2134247" y="190499"/>
                </a:lnTo>
                <a:lnTo>
                  <a:pt x="2136508" y="189229"/>
                </a:lnTo>
                <a:lnTo>
                  <a:pt x="2138768" y="189229"/>
                </a:lnTo>
                <a:lnTo>
                  <a:pt x="2138768" y="187959"/>
                </a:lnTo>
                <a:lnTo>
                  <a:pt x="2140826" y="185419"/>
                </a:lnTo>
                <a:lnTo>
                  <a:pt x="2140826" y="181609"/>
                </a:lnTo>
                <a:lnTo>
                  <a:pt x="2138768" y="180339"/>
                </a:lnTo>
                <a:lnTo>
                  <a:pt x="2138768" y="177799"/>
                </a:lnTo>
                <a:lnTo>
                  <a:pt x="2147663" y="176529"/>
                </a:lnTo>
                <a:lnTo>
                  <a:pt x="2178007" y="173989"/>
                </a:lnTo>
                <a:lnTo>
                  <a:pt x="2191981" y="172719"/>
                </a:lnTo>
                <a:lnTo>
                  <a:pt x="2214181" y="172719"/>
                </a:lnTo>
                <a:lnTo>
                  <a:pt x="2220760" y="173989"/>
                </a:lnTo>
                <a:lnTo>
                  <a:pt x="2229599" y="176529"/>
                </a:lnTo>
                <a:lnTo>
                  <a:pt x="2236368" y="177799"/>
                </a:lnTo>
                <a:lnTo>
                  <a:pt x="2258568" y="177799"/>
                </a:lnTo>
                <a:lnTo>
                  <a:pt x="2254046" y="180339"/>
                </a:lnTo>
                <a:lnTo>
                  <a:pt x="2251798" y="184149"/>
                </a:lnTo>
                <a:lnTo>
                  <a:pt x="2254046" y="189229"/>
                </a:lnTo>
                <a:lnTo>
                  <a:pt x="2255098" y="190499"/>
                </a:lnTo>
                <a:close/>
              </a:path>
              <a:path w="4062729" h="1169670">
                <a:moveTo>
                  <a:pt x="2498166" y="187959"/>
                </a:moveTo>
                <a:lnTo>
                  <a:pt x="2467140" y="187959"/>
                </a:lnTo>
                <a:lnTo>
                  <a:pt x="2469210" y="185419"/>
                </a:lnTo>
                <a:lnTo>
                  <a:pt x="2469210" y="184149"/>
                </a:lnTo>
                <a:lnTo>
                  <a:pt x="2471458" y="184149"/>
                </a:lnTo>
                <a:lnTo>
                  <a:pt x="2471458" y="181609"/>
                </a:lnTo>
                <a:lnTo>
                  <a:pt x="2473718" y="180339"/>
                </a:lnTo>
                <a:lnTo>
                  <a:pt x="2489327" y="180339"/>
                </a:lnTo>
                <a:lnTo>
                  <a:pt x="2493657" y="181609"/>
                </a:lnTo>
                <a:lnTo>
                  <a:pt x="2495918" y="181609"/>
                </a:lnTo>
                <a:lnTo>
                  <a:pt x="2498166" y="187959"/>
                </a:lnTo>
                <a:close/>
              </a:path>
              <a:path w="4062729" h="1169670">
                <a:moveTo>
                  <a:pt x="2301146" y="198119"/>
                </a:moveTo>
                <a:lnTo>
                  <a:pt x="2296185" y="198119"/>
                </a:lnTo>
                <a:lnTo>
                  <a:pt x="2296185" y="193039"/>
                </a:lnTo>
                <a:lnTo>
                  <a:pt x="2298433" y="193039"/>
                </a:lnTo>
                <a:lnTo>
                  <a:pt x="2298433" y="194309"/>
                </a:lnTo>
                <a:lnTo>
                  <a:pt x="2301146" y="198119"/>
                </a:lnTo>
                <a:close/>
              </a:path>
              <a:path w="4062729" h="1169670">
                <a:moveTo>
                  <a:pt x="2365019" y="200659"/>
                </a:moveTo>
                <a:lnTo>
                  <a:pt x="2362758" y="200659"/>
                </a:lnTo>
                <a:lnTo>
                  <a:pt x="2362758" y="198119"/>
                </a:lnTo>
                <a:lnTo>
                  <a:pt x="2365019" y="200659"/>
                </a:lnTo>
                <a:close/>
              </a:path>
              <a:path w="4062729" h="1169670">
                <a:moveTo>
                  <a:pt x="2376106" y="204469"/>
                </a:moveTo>
                <a:lnTo>
                  <a:pt x="2353919" y="204469"/>
                </a:lnTo>
                <a:lnTo>
                  <a:pt x="2358428" y="201929"/>
                </a:lnTo>
                <a:lnTo>
                  <a:pt x="2360498" y="200659"/>
                </a:lnTo>
                <a:lnTo>
                  <a:pt x="2369527" y="200659"/>
                </a:lnTo>
                <a:lnTo>
                  <a:pt x="2369527" y="201929"/>
                </a:lnTo>
                <a:lnTo>
                  <a:pt x="2373858" y="201929"/>
                </a:lnTo>
                <a:lnTo>
                  <a:pt x="2376106" y="204469"/>
                </a:lnTo>
                <a:close/>
              </a:path>
              <a:path w="4062729" h="1169670">
                <a:moveTo>
                  <a:pt x="1151381" y="379729"/>
                </a:moveTo>
                <a:lnTo>
                  <a:pt x="1042682" y="379729"/>
                </a:lnTo>
                <a:lnTo>
                  <a:pt x="1051521" y="368300"/>
                </a:lnTo>
                <a:lnTo>
                  <a:pt x="1053769" y="364489"/>
                </a:lnTo>
                <a:lnTo>
                  <a:pt x="1056030" y="359409"/>
                </a:lnTo>
                <a:lnTo>
                  <a:pt x="1058290" y="355600"/>
                </a:lnTo>
                <a:lnTo>
                  <a:pt x="1056030" y="353059"/>
                </a:lnTo>
                <a:lnTo>
                  <a:pt x="1053769" y="349250"/>
                </a:lnTo>
                <a:lnTo>
                  <a:pt x="1042682" y="349250"/>
                </a:lnTo>
                <a:lnTo>
                  <a:pt x="1040422" y="347979"/>
                </a:lnTo>
                <a:lnTo>
                  <a:pt x="1038161" y="344169"/>
                </a:lnTo>
                <a:lnTo>
                  <a:pt x="1038161" y="341629"/>
                </a:lnTo>
                <a:lnTo>
                  <a:pt x="1036091" y="340359"/>
                </a:lnTo>
                <a:lnTo>
                  <a:pt x="1036091" y="336550"/>
                </a:lnTo>
                <a:lnTo>
                  <a:pt x="1033843" y="331469"/>
                </a:lnTo>
                <a:lnTo>
                  <a:pt x="1027061" y="328929"/>
                </a:lnTo>
                <a:lnTo>
                  <a:pt x="1025004" y="327659"/>
                </a:lnTo>
                <a:lnTo>
                  <a:pt x="1018222" y="325119"/>
                </a:lnTo>
                <a:lnTo>
                  <a:pt x="1011643" y="323850"/>
                </a:lnTo>
                <a:lnTo>
                  <a:pt x="1007135" y="323850"/>
                </a:lnTo>
                <a:lnTo>
                  <a:pt x="1000544" y="321309"/>
                </a:lnTo>
                <a:lnTo>
                  <a:pt x="1000544" y="318769"/>
                </a:lnTo>
                <a:lnTo>
                  <a:pt x="1002804" y="314959"/>
                </a:lnTo>
                <a:lnTo>
                  <a:pt x="1007135" y="312419"/>
                </a:lnTo>
                <a:lnTo>
                  <a:pt x="1013904" y="308609"/>
                </a:lnTo>
                <a:lnTo>
                  <a:pt x="1011643" y="303529"/>
                </a:lnTo>
                <a:lnTo>
                  <a:pt x="1011643" y="302259"/>
                </a:lnTo>
                <a:lnTo>
                  <a:pt x="1009383" y="302259"/>
                </a:lnTo>
                <a:lnTo>
                  <a:pt x="1009383" y="299719"/>
                </a:lnTo>
                <a:lnTo>
                  <a:pt x="1013904" y="298449"/>
                </a:lnTo>
                <a:lnTo>
                  <a:pt x="1015974" y="288289"/>
                </a:lnTo>
                <a:lnTo>
                  <a:pt x="1015974" y="284479"/>
                </a:lnTo>
                <a:lnTo>
                  <a:pt x="1013904" y="281939"/>
                </a:lnTo>
                <a:lnTo>
                  <a:pt x="1013904" y="279399"/>
                </a:lnTo>
                <a:lnTo>
                  <a:pt x="1011643" y="279399"/>
                </a:lnTo>
                <a:lnTo>
                  <a:pt x="1009383" y="278129"/>
                </a:lnTo>
                <a:lnTo>
                  <a:pt x="998296" y="278129"/>
                </a:lnTo>
                <a:lnTo>
                  <a:pt x="998296" y="274319"/>
                </a:lnTo>
                <a:lnTo>
                  <a:pt x="1002804" y="266699"/>
                </a:lnTo>
                <a:lnTo>
                  <a:pt x="1007135" y="265429"/>
                </a:lnTo>
                <a:lnTo>
                  <a:pt x="1009383" y="265429"/>
                </a:lnTo>
                <a:lnTo>
                  <a:pt x="1011643" y="262889"/>
                </a:lnTo>
                <a:lnTo>
                  <a:pt x="1046036" y="233679"/>
                </a:lnTo>
                <a:lnTo>
                  <a:pt x="1052676" y="223519"/>
                </a:lnTo>
                <a:lnTo>
                  <a:pt x="1056030" y="218439"/>
                </a:lnTo>
                <a:lnTo>
                  <a:pt x="1058290" y="217169"/>
                </a:lnTo>
                <a:lnTo>
                  <a:pt x="1058290" y="214629"/>
                </a:lnTo>
                <a:lnTo>
                  <a:pt x="1060361" y="213359"/>
                </a:lnTo>
                <a:lnTo>
                  <a:pt x="1060361" y="209549"/>
                </a:lnTo>
                <a:lnTo>
                  <a:pt x="1064869" y="201929"/>
                </a:lnTo>
                <a:lnTo>
                  <a:pt x="1069378" y="201929"/>
                </a:lnTo>
                <a:lnTo>
                  <a:pt x="1078527" y="203199"/>
                </a:lnTo>
                <a:lnTo>
                  <a:pt x="1092893" y="204469"/>
                </a:lnTo>
                <a:lnTo>
                  <a:pt x="1125679" y="204469"/>
                </a:lnTo>
                <a:lnTo>
                  <a:pt x="1133916" y="205739"/>
                </a:lnTo>
                <a:lnTo>
                  <a:pt x="1140919" y="208279"/>
                </a:lnTo>
                <a:lnTo>
                  <a:pt x="1144803" y="209549"/>
                </a:lnTo>
                <a:lnTo>
                  <a:pt x="1124673" y="247649"/>
                </a:lnTo>
                <a:lnTo>
                  <a:pt x="1120355" y="253999"/>
                </a:lnTo>
                <a:lnTo>
                  <a:pt x="1122603" y="257809"/>
                </a:lnTo>
                <a:lnTo>
                  <a:pt x="1122603" y="262889"/>
                </a:lnTo>
                <a:lnTo>
                  <a:pt x="1126934" y="265429"/>
                </a:lnTo>
                <a:lnTo>
                  <a:pt x="1132873" y="267969"/>
                </a:lnTo>
                <a:lnTo>
                  <a:pt x="1139183" y="271779"/>
                </a:lnTo>
                <a:lnTo>
                  <a:pt x="1143836" y="278129"/>
                </a:lnTo>
                <a:lnTo>
                  <a:pt x="1000544" y="278129"/>
                </a:lnTo>
                <a:lnTo>
                  <a:pt x="1000544" y="279399"/>
                </a:lnTo>
                <a:lnTo>
                  <a:pt x="1144078" y="279399"/>
                </a:lnTo>
                <a:lnTo>
                  <a:pt x="1144803" y="283209"/>
                </a:lnTo>
                <a:lnTo>
                  <a:pt x="1144803" y="288289"/>
                </a:lnTo>
                <a:lnTo>
                  <a:pt x="1142542" y="290829"/>
                </a:lnTo>
                <a:lnTo>
                  <a:pt x="1142542" y="294639"/>
                </a:lnTo>
                <a:lnTo>
                  <a:pt x="1140282" y="298449"/>
                </a:lnTo>
                <a:lnTo>
                  <a:pt x="1138034" y="303529"/>
                </a:lnTo>
                <a:lnTo>
                  <a:pt x="1138034" y="307339"/>
                </a:lnTo>
                <a:lnTo>
                  <a:pt x="1140282" y="308609"/>
                </a:lnTo>
                <a:lnTo>
                  <a:pt x="1140282" y="323850"/>
                </a:lnTo>
                <a:lnTo>
                  <a:pt x="1138034" y="327659"/>
                </a:lnTo>
                <a:lnTo>
                  <a:pt x="1138034" y="332739"/>
                </a:lnTo>
                <a:lnTo>
                  <a:pt x="1140282" y="336550"/>
                </a:lnTo>
                <a:lnTo>
                  <a:pt x="1140282" y="345439"/>
                </a:lnTo>
                <a:lnTo>
                  <a:pt x="1140888" y="351789"/>
                </a:lnTo>
                <a:lnTo>
                  <a:pt x="1145246" y="356869"/>
                </a:lnTo>
                <a:lnTo>
                  <a:pt x="1152106" y="361950"/>
                </a:lnTo>
                <a:lnTo>
                  <a:pt x="1160221" y="365759"/>
                </a:lnTo>
                <a:lnTo>
                  <a:pt x="1162481" y="368300"/>
                </a:lnTo>
                <a:lnTo>
                  <a:pt x="1162481" y="369569"/>
                </a:lnTo>
                <a:lnTo>
                  <a:pt x="1157960" y="369569"/>
                </a:lnTo>
                <a:lnTo>
                  <a:pt x="1153642" y="375919"/>
                </a:lnTo>
                <a:lnTo>
                  <a:pt x="1151381" y="379729"/>
                </a:lnTo>
                <a:close/>
              </a:path>
              <a:path w="4062729" h="1169670">
                <a:moveTo>
                  <a:pt x="2917380" y="222249"/>
                </a:moveTo>
                <a:lnTo>
                  <a:pt x="2813189" y="222249"/>
                </a:lnTo>
                <a:lnTo>
                  <a:pt x="2826550" y="220979"/>
                </a:lnTo>
                <a:lnTo>
                  <a:pt x="2828607" y="214629"/>
                </a:lnTo>
                <a:lnTo>
                  <a:pt x="2830868" y="213359"/>
                </a:lnTo>
                <a:lnTo>
                  <a:pt x="2830868" y="210819"/>
                </a:lnTo>
                <a:lnTo>
                  <a:pt x="2828607" y="209549"/>
                </a:lnTo>
                <a:lnTo>
                  <a:pt x="2826550" y="207009"/>
                </a:lnTo>
                <a:lnTo>
                  <a:pt x="2826550" y="205739"/>
                </a:lnTo>
                <a:lnTo>
                  <a:pt x="2835389" y="205739"/>
                </a:lnTo>
                <a:lnTo>
                  <a:pt x="2839707" y="207009"/>
                </a:lnTo>
                <a:lnTo>
                  <a:pt x="2845210" y="209549"/>
                </a:lnTo>
                <a:lnTo>
                  <a:pt x="2851719" y="210819"/>
                </a:lnTo>
                <a:lnTo>
                  <a:pt x="2859465" y="212089"/>
                </a:lnTo>
                <a:lnTo>
                  <a:pt x="2880815" y="212089"/>
                </a:lnTo>
                <a:lnTo>
                  <a:pt x="2911727" y="214629"/>
                </a:lnTo>
                <a:lnTo>
                  <a:pt x="2926410" y="217169"/>
                </a:lnTo>
                <a:lnTo>
                  <a:pt x="2926410" y="218439"/>
                </a:lnTo>
                <a:lnTo>
                  <a:pt x="2921901" y="218439"/>
                </a:lnTo>
                <a:lnTo>
                  <a:pt x="2917380" y="222249"/>
                </a:lnTo>
                <a:close/>
              </a:path>
              <a:path w="4062729" h="1169670">
                <a:moveTo>
                  <a:pt x="1180160" y="344169"/>
                </a:moveTo>
                <a:lnTo>
                  <a:pt x="1175829" y="344169"/>
                </a:lnTo>
                <a:lnTo>
                  <a:pt x="1175829" y="341629"/>
                </a:lnTo>
                <a:lnTo>
                  <a:pt x="1173581" y="340359"/>
                </a:lnTo>
                <a:lnTo>
                  <a:pt x="1175829" y="336550"/>
                </a:lnTo>
                <a:lnTo>
                  <a:pt x="1175714" y="321180"/>
                </a:lnTo>
                <a:lnTo>
                  <a:pt x="1173581" y="318769"/>
                </a:lnTo>
                <a:lnTo>
                  <a:pt x="1178090" y="311150"/>
                </a:lnTo>
                <a:lnTo>
                  <a:pt x="1182420" y="303529"/>
                </a:lnTo>
                <a:lnTo>
                  <a:pt x="1186929" y="295909"/>
                </a:lnTo>
                <a:lnTo>
                  <a:pt x="1191260" y="290829"/>
                </a:lnTo>
                <a:lnTo>
                  <a:pt x="1189189" y="287019"/>
                </a:lnTo>
                <a:lnTo>
                  <a:pt x="1184661" y="280669"/>
                </a:lnTo>
                <a:lnTo>
                  <a:pt x="1176396" y="271779"/>
                </a:lnTo>
                <a:lnTo>
                  <a:pt x="1167285" y="264159"/>
                </a:lnTo>
                <a:lnTo>
                  <a:pt x="1160221" y="257809"/>
                </a:lnTo>
                <a:lnTo>
                  <a:pt x="1162481" y="257809"/>
                </a:lnTo>
                <a:lnTo>
                  <a:pt x="1162481" y="255269"/>
                </a:lnTo>
                <a:lnTo>
                  <a:pt x="1166990" y="253999"/>
                </a:lnTo>
                <a:lnTo>
                  <a:pt x="1171321" y="251459"/>
                </a:lnTo>
                <a:lnTo>
                  <a:pt x="1171321" y="247649"/>
                </a:lnTo>
                <a:lnTo>
                  <a:pt x="1173581" y="246379"/>
                </a:lnTo>
                <a:lnTo>
                  <a:pt x="1175829" y="246379"/>
                </a:lnTo>
                <a:lnTo>
                  <a:pt x="1180160" y="245109"/>
                </a:lnTo>
                <a:lnTo>
                  <a:pt x="1186929" y="242569"/>
                </a:lnTo>
                <a:lnTo>
                  <a:pt x="1195768" y="241299"/>
                </a:lnTo>
                <a:lnTo>
                  <a:pt x="1200277" y="234949"/>
                </a:lnTo>
                <a:lnTo>
                  <a:pt x="1205669" y="228599"/>
                </a:lnTo>
                <a:lnTo>
                  <a:pt x="1208578" y="222249"/>
                </a:lnTo>
                <a:lnTo>
                  <a:pt x="1208983" y="214629"/>
                </a:lnTo>
                <a:lnTo>
                  <a:pt x="1206868" y="209549"/>
                </a:lnTo>
                <a:lnTo>
                  <a:pt x="1206868" y="207009"/>
                </a:lnTo>
                <a:lnTo>
                  <a:pt x="1211376" y="207009"/>
                </a:lnTo>
                <a:lnTo>
                  <a:pt x="1215707" y="210819"/>
                </a:lnTo>
                <a:lnTo>
                  <a:pt x="1217955" y="214629"/>
                </a:lnTo>
                <a:lnTo>
                  <a:pt x="1217955" y="224789"/>
                </a:lnTo>
                <a:lnTo>
                  <a:pt x="1215707" y="227329"/>
                </a:lnTo>
                <a:lnTo>
                  <a:pt x="1212807" y="233679"/>
                </a:lnTo>
                <a:lnTo>
                  <a:pt x="1209308" y="240029"/>
                </a:lnTo>
                <a:lnTo>
                  <a:pt x="1207926" y="247649"/>
                </a:lnTo>
                <a:lnTo>
                  <a:pt x="1211376" y="253999"/>
                </a:lnTo>
                <a:lnTo>
                  <a:pt x="1211376" y="255269"/>
                </a:lnTo>
                <a:lnTo>
                  <a:pt x="1209116" y="257809"/>
                </a:lnTo>
                <a:lnTo>
                  <a:pt x="1206868" y="262889"/>
                </a:lnTo>
                <a:lnTo>
                  <a:pt x="1213446" y="266699"/>
                </a:lnTo>
                <a:lnTo>
                  <a:pt x="1215707" y="267969"/>
                </a:lnTo>
                <a:lnTo>
                  <a:pt x="1222476" y="270509"/>
                </a:lnTo>
                <a:lnTo>
                  <a:pt x="1255763" y="270509"/>
                </a:lnTo>
                <a:lnTo>
                  <a:pt x="1260093" y="271779"/>
                </a:lnTo>
                <a:lnTo>
                  <a:pt x="1262341" y="274319"/>
                </a:lnTo>
                <a:lnTo>
                  <a:pt x="1266672" y="275589"/>
                </a:lnTo>
                <a:lnTo>
                  <a:pt x="1273441" y="279399"/>
                </a:lnTo>
                <a:lnTo>
                  <a:pt x="1282280" y="283209"/>
                </a:lnTo>
                <a:lnTo>
                  <a:pt x="2561092" y="283209"/>
                </a:lnTo>
                <a:lnTo>
                  <a:pt x="2564752" y="284479"/>
                </a:lnTo>
                <a:lnTo>
                  <a:pt x="2569070" y="284479"/>
                </a:lnTo>
                <a:lnTo>
                  <a:pt x="2573591" y="288289"/>
                </a:lnTo>
                <a:lnTo>
                  <a:pt x="3281314" y="288289"/>
                </a:lnTo>
                <a:lnTo>
                  <a:pt x="3302609" y="300989"/>
                </a:lnTo>
                <a:lnTo>
                  <a:pt x="3305746" y="304799"/>
                </a:lnTo>
                <a:lnTo>
                  <a:pt x="3296907" y="308609"/>
                </a:lnTo>
                <a:lnTo>
                  <a:pt x="3298977" y="314959"/>
                </a:lnTo>
                <a:lnTo>
                  <a:pt x="3298977" y="318769"/>
                </a:lnTo>
                <a:lnTo>
                  <a:pt x="3297013" y="321180"/>
                </a:lnTo>
                <a:lnTo>
                  <a:pt x="3296907" y="325119"/>
                </a:lnTo>
                <a:lnTo>
                  <a:pt x="3298977" y="328929"/>
                </a:lnTo>
                <a:lnTo>
                  <a:pt x="3325685" y="328929"/>
                </a:lnTo>
                <a:lnTo>
                  <a:pt x="3330206" y="331469"/>
                </a:lnTo>
                <a:lnTo>
                  <a:pt x="3332276" y="331469"/>
                </a:lnTo>
                <a:lnTo>
                  <a:pt x="3332276" y="339089"/>
                </a:lnTo>
                <a:lnTo>
                  <a:pt x="1213446" y="339089"/>
                </a:lnTo>
                <a:lnTo>
                  <a:pt x="1209116" y="340359"/>
                </a:lnTo>
                <a:lnTo>
                  <a:pt x="1204607" y="341629"/>
                </a:lnTo>
                <a:lnTo>
                  <a:pt x="1180160" y="341629"/>
                </a:lnTo>
                <a:lnTo>
                  <a:pt x="1180160" y="344169"/>
                </a:lnTo>
                <a:close/>
              </a:path>
              <a:path w="4062729" h="1169670">
                <a:moveTo>
                  <a:pt x="2880815" y="212089"/>
                </a:moveTo>
                <a:lnTo>
                  <a:pt x="2859465" y="212089"/>
                </a:lnTo>
                <a:lnTo>
                  <a:pt x="2868676" y="210819"/>
                </a:lnTo>
                <a:lnTo>
                  <a:pt x="2880815" y="212089"/>
                </a:lnTo>
                <a:close/>
              </a:path>
              <a:path w="4062729" h="1169670">
                <a:moveTo>
                  <a:pt x="1358921" y="242569"/>
                </a:moveTo>
                <a:lnTo>
                  <a:pt x="1282280" y="242569"/>
                </a:lnTo>
                <a:lnTo>
                  <a:pt x="1288859" y="241299"/>
                </a:lnTo>
                <a:lnTo>
                  <a:pt x="1291120" y="237489"/>
                </a:lnTo>
                <a:lnTo>
                  <a:pt x="1291120" y="231139"/>
                </a:lnTo>
                <a:lnTo>
                  <a:pt x="1284541" y="229869"/>
                </a:lnTo>
                <a:lnTo>
                  <a:pt x="1280020" y="227329"/>
                </a:lnTo>
                <a:lnTo>
                  <a:pt x="1273441" y="227329"/>
                </a:lnTo>
                <a:lnTo>
                  <a:pt x="1275702" y="226059"/>
                </a:lnTo>
                <a:lnTo>
                  <a:pt x="1275702" y="222249"/>
                </a:lnTo>
                <a:lnTo>
                  <a:pt x="1273441" y="220979"/>
                </a:lnTo>
                <a:lnTo>
                  <a:pt x="1262341" y="220979"/>
                </a:lnTo>
                <a:lnTo>
                  <a:pt x="1266672" y="218439"/>
                </a:lnTo>
                <a:lnTo>
                  <a:pt x="1271181" y="217169"/>
                </a:lnTo>
                <a:lnTo>
                  <a:pt x="1280020" y="217169"/>
                </a:lnTo>
                <a:lnTo>
                  <a:pt x="1282280" y="218439"/>
                </a:lnTo>
                <a:lnTo>
                  <a:pt x="1282280" y="220979"/>
                </a:lnTo>
                <a:lnTo>
                  <a:pt x="1284541" y="224789"/>
                </a:lnTo>
                <a:lnTo>
                  <a:pt x="1304819" y="224789"/>
                </a:lnTo>
                <a:lnTo>
                  <a:pt x="1335168" y="229869"/>
                </a:lnTo>
                <a:lnTo>
                  <a:pt x="1346606" y="234949"/>
                </a:lnTo>
                <a:lnTo>
                  <a:pt x="1355630" y="241299"/>
                </a:lnTo>
                <a:lnTo>
                  <a:pt x="1358921" y="242569"/>
                </a:lnTo>
                <a:close/>
              </a:path>
              <a:path w="4062729" h="1169670">
                <a:moveTo>
                  <a:pt x="2788742" y="229869"/>
                </a:moveTo>
                <a:lnTo>
                  <a:pt x="2784411" y="229869"/>
                </a:lnTo>
                <a:lnTo>
                  <a:pt x="2782163" y="227329"/>
                </a:lnTo>
                <a:lnTo>
                  <a:pt x="2782163" y="226059"/>
                </a:lnTo>
                <a:lnTo>
                  <a:pt x="2784411" y="224789"/>
                </a:lnTo>
                <a:lnTo>
                  <a:pt x="2793250" y="220979"/>
                </a:lnTo>
                <a:lnTo>
                  <a:pt x="2802089" y="220979"/>
                </a:lnTo>
                <a:lnTo>
                  <a:pt x="2804350" y="222249"/>
                </a:lnTo>
                <a:lnTo>
                  <a:pt x="2917380" y="222249"/>
                </a:lnTo>
                <a:lnTo>
                  <a:pt x="2915310" y="224789"/>
                </a:lnTo>
                <a:lnTo>
                  <a:pt x="2916345" y="226059"/>
                </a:lnTo>
                <a:lnTo>
                  <a:pt x="2797581" y="226059"/>
                </a:lnTo>
                <a:lnTo>
                  <a:pt x="2793250" y="227329"/>
                </a:lnTo>
                <a:lnTo>
                  <a:pt x="2788742" y="227329"/>
                </a:lnTo>
                <a:lnTo>
                  <a:pt x="2788742" y="229869"/>
                </a:lnTo>
                <a:close/>
              </a:path>
              <a:path w="4062729" h="1169670">
                <a:moveTo>
                  <a:pt x="2526944" y="231139"/>
                </a:moveTo>
                <a:lnTo>
                  <a:pt x="2522435" y="231139"/>
                </a:lnTo>
                <a:lnTo>
                  <a:pt x="2518105" y="229869"/>
                </a:lnTo>
                <a:lnTo>
                  <a:pt x="2515844" y="227329"/>
                </a:lnTo>
                <a:lnTo>
                  <a:pt x="2511526" y="226059"/>
                </a:lnTo>
                <a:lnTo>
                  <a:pt x="2531452" y="226059"/>
                </a:lnTo>
                <a:lnTo>
                  <a:pt x="2531452" y="229869"/>
                </a:lnTo>
                <a:lnTo>
                  <a:pt x="2526944" y="231139"/>
                </a:lnTo>
                <a:close/>
              </a:path>
              <a:path w="4062729" h="1169670">
                <a:moveTo>
                  <a:pt x="3061639" y="262889"/>
                </a:moveTo>
                <a:lnTo>
                  <a:pt x="2799842" y="262889"/>
                </a:lnTo>
                <a:lnTo>
                  <a:pt x="2802089" y="259079"/>
                </a:lnTo>
                <a:lnTo>
                  <a:pt x="2804350" y="259079"/>
                </a:lnTo>
                <a:lnTo>
                  <a:pt x="2804350" y="245109"/>
                </a:lnTo>
                <a:lnTo>
                  <a:pt x="2797581" y="238759"/>
                </a:lnTo>
                <a:lnTo>
                  <a:pt x="2802089" y="237489"/>
                </a:lnTo>
                <a:lnTo>
                  <a:pt x="2804350" y="234949"/>
                </a:lnTo>
                <a:lnTo>
                  <a:pt x="2804350" y="227329"/>
                </a:lnTo>
                <a:lnTo>
                  <a:pt x="2802089" y="227329"/>
                </a:lnTo>
                <a:lnTo>
                  <a:pt x="2797581" y="226059"/>
                </a:lnTo>
                <a:lnTo>
                  <a:pt x="2916345" y="226059"/>
                </a:lnTo>
                <a:lnTo>
                  <a:pt x="2917380" y="227329"/>
                </a:lnTo>
                <a:lnTo>
                  <a:pt x="2917380" y="229869"/>
                </a:lnTo>
                <a:lnTo>
                  <a:pt x="2921901" y="233679"/>
                </a:lnTo>
                <a:lnTo>
                  <a:pt x="2935249" y="233679"/>
                </a:lnTo>
                <a:lnTo>
                  <a:pt x="2937509" y="234949"/>
                </a:lnTo>
                <a:lnTo>
                  <a:pt x="2939580" y="234949"/>
                </a:lnTo>
                <a:lnTo>
                  <a:pt x="2932988" y="237489"/>
                </a:lnTo>
                <a:lnTo>
                  <a:pt x="2928480" y="238759"/>
                </a:lnTo>
                <a:lnTo>
                  <a:pt x="2926410" y="245109"/>
                </a:lnTo>
                <a:lnTo>
                  <a:pt x="2926410" y="247649"/>
                </a:lnTo>
                <a:lnTo>
                  <a:pt x="2928480" y="250189"/>
                </a:lnTo>
                <a:lnTo>
                  <a:pt x="2930740" y="253999"/>
                </a:lnTo>
                <a:lnTo>
                  <a:pt x="2935249" y="255269"/>
                </a:lnTo>
                <a:lnTo>
                  <a:pt x="3026092" y="255269"/>
                </a:lnTo>
                <a:lnTo>
                  <a:pt x="3030601" y="257809"/>
                </a:lnTo>
                <a:lnTo>
                  <a:pt x="3054989" y="257809"/>
                </a:lnTo>
                <a:lnTo>
                  <a:pt x="3059379" y="259079"/>
                </a:lnTo>
                <a:lnTo>
                  <a:pt x="3061639" y="261619"/>
                </a:lnTo>
                <a:lnTo>
                  <a:pt x="3061639" y="262889"/>
                </a:lnTo>
                <a:close/>
              </a:path>
              <a:path w="4062729" h="1169670">
                <a:moveTo>
                  <a:pt x="3026092" y="255269"/>
                </a:moveTo>
                <a:lnTo>
                  <a:pt x="2952927" y="255269"/>
                </a:lnTo>
                <a:lnTo>
                  <a:pt x="2959506" y="250189"/>
                </a:lnTo>
                <a:lnTo>
                  <a:pt x="2968536" y="242569"/>
                </a:lnTo>
                <a:lnTo>
                  <a:pt x="2970606" y="234949"/>
                </a:lnTo>
                <a:lnTo>
                  <a:pt x="2972866" y="231139"/>
                </a:lnTo>
                <a:lnTo>
                  <a:pt x="2972866" y="229869"/>
                </a:lnTo>
                <a:lnTo>
                  <a:pt x="3000941" y="229869"/>
                </a:lnTo>
                <a:lnTo>
                  <a:pt x="3022282" y="232409"/>
                </a:lnTo>
                <a:lnTo>
                  <a:pt x="3039461" y="234949"/>
                </a:lnTo>
                <a:lnTo>
                  <a:pt x="3048279" y="238759"/>
                </a:lnTo>
                <a:lnTo>
                  <a:pt x="3050540" y="241299"/>
                </a:lnTo>
                <a:lnTo>
                  <a:pt x="3026092" y="241299"/>
                </a:lnTo>
                <a:lnTo>
                  <a:pt x="3024022" y="245109"/>
                </a:lnTo>
                <a:lnTo>
                  <a:pt x="3021761" y="245109"/>
                </a:lnTo>
                <a:lnTo>
                  <a:pt x="3021761" y="251459"/>
                </a:lnTo>
                <a:lnTo>
                  <a:pt x="3026092" y="255269"/>
                </a:lnTo>
                <a:close/>
              </a:path>
              <a:path w="4062729" h="1169670">
                <a:moveTo>
                  <a:pt x="2561092" y="283209"/>
                </a:moveTo>
                <a:lnTo>
                  <a:pt x="1293380" y="283209"/>
                </a:lnTo>
                <a:lnTo>
                  <a:pt x="1299959" y="281939"/>
                </a:lnTo>
                <a:lnTo>
                  <a:pt x="1299959" y="271779"/>
                </a:lnTo>
                <a:lnTo>
                  <a:pt x="1293380" y="270509"/>
                </a:lnTo>
                <a:lnTo>
                  <a:pt x="1291120" y="267969"/>
                </a:lnTo>
                <a:lnTo>
                  <a:pt x="1288859" y="267969"/>
                </a:lnTo>
                <a:lnTo>
                  <a:pt x="1288859" y="266699"/>
                </a:lnTo>
                <a:lnTo>
                  <a:pt x="1286789" y="262889"/>
                </a:lnTo>
                <a:lnTo>
                  <a:pt x="1282280" y="261619"/>
                </a:lnTo>
                <a:lnTo>
                  <a:pt x="1268933" y="259079"/>
                </a:lnTo>
                <a:lnTo>
                  <a:pt x="1256625" y="256539"/>
                </a:lnTo>
                <a:lnTo>
                  <a:pt x="1246784" y="251459"/>
                </a:lnTo>
                <a:lnTo>
                  <a:pt x="1240258" y="246379"/>
                </a:lnTo>
                <a:lnTo>
                  <a:pt x="1237894" y="242569"/>
                </a:lnTo>
                <a:lnTo>
                  <a:pt x="1244663" y="237489"/>
                </a:lnTo>
                <a:lnTo>
                  <a:pt x="1257833" y="237489"/>
                </a:lnTo>
                <a:lnTo>
                  <a:pt x="1264602" y="241299"/>
                </a:lnTo>
                <a:lnTo>
                  <a:pt x="1268933" y="242569"/>
                </a:lnTo>
                <a:lnTo>
                  <a:pt x="1358921" y="242569"/>
                </a:lnTo>
                <a:lnTo>
                  <a:pt x="1375377" y="248919"/>
                </a:lnTo>
                <a:lnTo>
                  <a:pt x="1384401" y="250189"/>
                </a:lnTo>
                <a:lnTo>
                  <a:pt x="2519954" y="250189"/>
                </a:lnTo>
                <a:lnTo>
                  <a:pt x="2522435" y="253999"/>
                </a:lnTo>
                <a:lnTo>
                  <a:pt x="2528435" y="261619"/>
                </a:lnTo>
                <a:lnTo>
                  <a:pt x="2540274" y="271779"/>
                </a:lnTo>
                <a:lnTo>
                  <a:pt x="2553773" y="280669"/>
                </a:lnTo>
                <a:lnTo>
                  <a:pt x="2561092" y="283209"/>
                </a:lnTo>
                <a:close/>
              </a:path>
              <a:path w="4062729" h="1169670">
                <a:moveTo>
                  <a:pt x="2737777" y="271779"/>
                </a:moveTo>
                <a:lnTo>
                  <a:pt x="2604617" y="271779"/>
                </a:lnTo>
                <a:lnTo>
                  <a:pt x="2606878" y="266699"/>
                </a:lnTo>
                <a:lnTo>
                  <a:pt x="2609126" y="259079"/>
                </a:lnTo>
                <a:lnTo>
                  <a:pt x="2609126" y="255269"/>
                </a:lnTo>
                <a:lnTo>
                  <a:pt x="2611196" y="251459"/>
                </a:lnTo>
                <a:lnTo>
                  <a:pt x="2617978" y="246379"/>
                </a:lnTo>
                <a:lnTo>
                  <a:pt x="2620225" y="250189"/>
                </a:lnTo>
                <a:lnTo>
                  <a:pt x="2627711" y="255269"/>
                </a:lnTo>
                <a:lnTo>
                  <a:pt x="2638755" y="260349"/>
                </a:lnTo>
                <a:lnTo>
                  <a:pt x="2651065" y="264159"/>
                </a:lnTo>
                <a:lnTo>
                  <a:pt x="2662351" y="265429"/>
                </a:lnTo>
                <a:lnTo>
                  <a:pt x="2734762" y="265429"/>
                </a:lnTo>
                <a:lnTo>
                  <a:pt x="2735516" y="266699"/>
                </a:lnTo>
                <a:lnTo>
                  <a:pt x="2737777" y="271779"/>
                </a:lnTo>
                <a:close/>
              </a:path>
              <a:path w="4062729" h="1169670">
                <a:moveTo>
                  <a:pt x="2734762" y="265429"/>
                </a:moveTo>
                <a:lnTo>
                  <a:pt x="2662351" y="265429"/>
                </a:lnTo>
                <a:lnTo>
                  <a:pt x="2675521" y="261619"/>
                </a:lnTo>
                <a:lnTo>
                  <a:pt x="2684551" y="257809"/>
                </a:lnTo>
                <a:lnTo>
                  <a:pt x="2686621" y="255269"/>
                </a:lnTo>
                <a:lnTo>
                  <a:pt x="2695651" y="255269"/>
                </a:lnTo>
                <a:lnTo>
                  <a:pt x="2708808" y="259079"/>
                </a:lnTo>
                <a:lnTo>
                  <a:pt x="2715577" y="261619"/>
                </a:lnTo>
                <a:lnTo>
                  <a:pt x="2731007" y="261619"/>
                </a:lnTo>
                <a:lnTo>
                  <a:pt x="2731007" y="262889"/>
                </a:lnTo>
                <a:lnTo>
                  <a:pt x="2733255" y="262889"/>
                </a:lnTo>
                <a:lnTo>
                  <a:pt x="2734762" y="265429"/>
                </a:lnTo>
                <a:close/>
              </a:path>
              <a:path w="4062729" h="1169670">
                <a:moveTo>
                  <a:pt x="3281314" y="288289"/>
                </a:moveTo>
                <a:lnTo>
                  <a:pt x="2582430" y="288289"/>
                </a:lnTo>
                <a:lnTo>
                  <a:pt x="2586939" y="287019"/>
                </a:lnTo>
                <a:lnTo>
                  <a:pt x="2589009" y="283209"/>
                </a:lnTo>
                <a:lnTo>
                  <a:pt x="2591269" y="278129"/>
                </a:lnTo>
                <a:lnTo>
                  <a:pt x="2593517" y="275589"/>
                </a:lnTo>
                <a:lnTo>
                  <a:pt x="2595778" y="271779"/>
                </a:lnTo>
                <a:lnTo>
                  <a:pt x="2748864" y="271779"/>
                </a:lnTo>
                <a:lnTo>
                  <a:pt x="2762224" y="270509"/>
                </a:lnTo>
                <a:lnTo>
                  <a:pt x="2764294" y="266699"/>
                </a:lnTo>
                <a:lnTo>
                  <a:pt x="2764294" y="261619"/>
                </a:lnTo>
                <a:lnTo>
                  <a:pt x="2762224" y="259079"/>
                </a:lnTo>
                <a:lnTo>
                  <a:pt x="2764294" y="257809"/>
                </a:lnTo>
                <a:lnTo>
                  <a:pt x="2771063" y="257809"/>
                </a:lnTo>
                <a:lnTo>
                  <a:pt x="2775394" y="255269"/>
                </a:lnTo>
                <a:lnTo>
                  <a:pt x="2777642" y="259079"/>
                </a:lnTo>
                <a:lnTo>
                  <a:pt x="2779903" y="261619"/>
                </a:lnTo>
                <a:lnTo>
                  <a:pt x="2784411" y="262889"/>
                </a:lnTo>
                <a:lnTo>
                  <a:pt x="3061639" y="262889"/>
                </a:lnTo>
                <a:lnTo>
                  <a:pt x="3063887" y="265429"/>
                </a:lnTo>
                <a:lnTo>
                  <a:pt x="3063887" y="266699"/>
                </a:lnTo>
                <a:lnTo>
                  <a:pt x="3066148" y="267969"/>
                </a:lnTo>
                <a:lnTo>
                  <a:pt x="3070479" y="270509"/>
                </a:lnTo>
                <a:lnTo>
                  <a:pt x="3101505" y="270509"/>
                </a:lnTo>
                <a:lnTo>
                  <a:pt x="3103765" y="274319"/>
                </a:lnTo>
                <a:lnTo>
                  <a:pt x="3103765" y="275589"/>
                </a:lnTo>
                <a:lnTo>
                  <a:pt x="3101505" y="278129"/>
                </a:lnTo>
                <a:lnTo>
                  <a:pt x="3101505" y="281939"/>
                </a:lnTo>
                <a:lnTo>
                  <a:pt x="3106013" y="284479"/>
                </a:lnTo>
                <a:lnTo>
                  <a:pt x="3271940" y="284479"/>
                </a:lnTo>
                <a:lnTo>
                  <a:pt x="3281314" y="288289"/>
                </a:lnTo>
                <a:close/>
              </a:path>
              <a:path w="4062729" h="1169670">
                <a:moveTo>
                  <a:pt x="3054989" y="257809"/>
                </a:moveTo>
                <a:lnTo>
                  <a:pt x="3030601" y="257809"/>
                </a:lnTo>
                <a:lnTo>
                  <a:pt x="3035122" y="255269"/>
                </a:lnTo>
                <a:lnTo>
                  <a:pt x="3046209" y="255269"/>
                </a:lnTo>
                <a:lnTo>
                  <a:pt x="3054989" y="257809"/>
                </a:lnTo>
                <a:close/>
              </a:path>
              <a:path w="4062729" h="1169670">
                <a:moveTo>
                  <a:pt x="3101505" y="270509"/>
                </a:moveTo>
                <a:lnTo>
                  <a:pt x="3074987" y="270509"/>
                </a:lnTo>
                <a:lnTo>
                  <a:pt x="3079496" y="266699"/>
                </a:lnTo>
                <a:lnTo>
                  <a:pt x="3088335" y="266699"/>
                </a:lnTo>
                <a:lnTo>
                  <a:pt x="3101505" y="270509"/>
                </a:lnTo>
                <a:close/>
              </a:path>
              <a:path w="4062729" h="1169670">
                <a:moveTo>
                  <a:pt x="1255763" y="270509"/>
                </a:moveTo>
                <a:lnTo>
                  <a:pt x="1229055" y="270509"/>
                </a:lnTo>
                <a:lnTo>
                  <a:pt x="1233576" y="267969"/>
                </a:lnTo>
                <a:lnTo>
                  <a:pt x="1253502" y="267969"/>
                </a:lnTo>
                <a:lnTo>
                  <a:pt x="1255763" y="270509"/>
                </a:lnTo>
                <a:close/>
              </a:path>
              <a:path w="4062729" h="1169670">
                <a:moveTo>
                  <a:pt x="3271940" y="284479"/>
                </a:moveTo>
                <a:lnTo>
                  <a:pt x="3164809" y="284479"/>
                </a:lnTo>
                <a:lnTo>
                  <a:pt x="3172599" y="283209"/>
                </a:lnTo>
                <a:lnTo>
                  <a:pt x="3181841" y="280669"/>
                </a:lnTo>
                <a:lnTo>
                  <a:pt x="3195050" y="279399"/>
                </a:lnTo>
                <a:lnTo>
                  <a:pt x="3210340" y="278129"/>
                </a:lnTo>
                <a:lnTo>
                  <a:pt x="3238269" y="278129"/>
                </a:lnTo>
                <a:lnTo>
                  <a:pt x="3249072" y="279399"/>
                </a:lnTo>
                <a:lnTo>
                  <a:pt x="3258218" y="280669"/>
                </a:lnTo>
                <a:lnTo>
                  <a:pt x="3265690" y="281939"/>
                </a:lnTo>
                <a:lnTo>
                  <a:pt x="3271940" y="284479"/>
                </a:lnTo>
                <a:close/>
              </a:path>
              <a:path w="4062729" h="1169670">
                <a:moveTo>
                  <a:pt x="832581" y="319591"/>
                </a:moveTo>
                <a:lnTo>
                  <a:pt x="829779" y="318769"/>
                </a:lnTo>
                <a:lnTo>
                  <a:pt x="825271" y="316229"/>
                </a:lnTo>
                <a:lnTo>
                  <a:pt x="809650" y="316229"/>
                </a:lnTo>
                <a:lnTo>
                  <a:pt x="809650" y="312419"/>
                </a:lnTo>
                <a:lnTo>
                  <a:pt x="805332" y="311150"/>
                </a:lnTo>
                <a:lnTo>
                  <a:pt x="794232" y="311150"/>
                </a:lnTo>
                <a:lnTo>
                  <a:pt x="791972" y="307339"/>
                </a:lnTo>
                <a:lnTo>
                  <a:pt x="791972" y="302259"/>
                </a:lnTo>
                <a:lnTo>
                  <a:pt x="794232" y="299719"/>
                </a:lnTo>
                <a:lnTo>
                  <a:pt x="796493" y="299719"/>
                </a:lnTo>
                <a:lnTo>
                  <a:pt x="809650" y="303529"/>
                </a:lnTo>
                <a:lnTo>
                  <a:pt x="816432" y="307339"/>
                </a:lnTo>
                <a:lnTo>
                  <a:pt x="820750" y="308609"/>
                </a:lnTo>
                <a:lnTo>
                  <a:pt x="827519" y="312419"/>
                </a:lnTo>
                <a:lnTo>
                  <a:pt x="829779" y="316229"/>
                </a:lnTo>
                <a:lnTo>
                  <a:pt x="831850" y="318769"/>
                </a:lnTo>
                <a:lnTo>
                  <a:pt x="832581" y="319591"/>
                </a:lnTo>
                <a:close/>
              </a:path>
              <a:path w="4062729" h="1169670">
                <a:moveTo>
                  <a:pt x="3835933" y="365759"/>
                </a:moveTo>
                <a:lnTo>
                  <a:pt x="3574135" y="365759"/>
                </a:lnTo>
                <a:lnTo>
                  <a:pt x="3576383" y="364489"/>
                </a:lnTo>
                <a:lnTo>
                  <a:pt x="3585222" y="360679"/>
                </a:lnTo>
                <a:lnTo>
                  <a:pt x="3592004" y="356869"/>
                </a:lnTo>
                <a:lnTo>
                  <a:pt x="3592004" y="347979"/>
                </a:lnTo>
                <a:lnTo>
                  <a:pt x="3589743" y="341629"/>
                </a:lnTo>
                <a:lnTo>
                  <a:pt x="3585222" y="339089"/>
                </a:lnTo>
                <a:lnTo>
                  <a:pt x="3576383" y="331469"/>
                </a:lnTo>
                <a:lnTo>
                  <a:pt x="3571875" y="327659"/>
                </a:lnTo>
                <a:lnTo>
                  <a:pt x="3576383" y="325119"/>
                </a:lnTo>
                <a:lnTo>
                  <a:pt x="3576383" y="321309"/>
                </a:lnTo>
                <a:lnTo>
                  <a:pt x="3578644" y="320039"/>
                </a:lnTo>
                <a:lnTo>
                  <a:pt x="3578644" y="314959"/>
                </a:lnTo>
                <a:lnTo>
                  <a:pt x="3580904" y="314959"/>
                </a:lnTo>
                <a:lnTo>
                  <a:pt x="3580904" y="312419"/>
                </a:lnTo>
                <a:lnTo>
                  <a:pt x="3582974" y="312419"/>
                </a:lnTo>
                <a:lnTo>
                  <a:pt x="3594084" y="313689"/>
                </a:lnTo>
                <a:lnTo>
                  <a:pt x="3608547" y="317500"/>
                </a:lnTo>
                <a:lnTo>
                  <a:pt x="3623013" y="322579"/>
                </a:lnTo>
                <a:lnTo>
                  <a:pt x="3634130" y="325119"/>
                </a:lnTo>
                <a:lnTo>
                  <a:pt x="3638448" y="327659"/>
                </a:lnTo>
                <a:lnTo>
                  <a:pt x="3722890" y="327659"/>
                </a:lnTo>
                <a:lnTo>
                  <a:pt x="3727221" y="331469"/>
                </a:lnTo>
                <a:lnTo>
                  <a:pt x="3776124" y="341629"/>
                </a:lnTo>
                <a:lnTo>
                  <a:pt x="3807155" y="355600"/>
                </a:lnTo>
                <a:lnTo>
                  <a:pt x="3811526" y="358139"/>
                </a:lnTo>
                <a:lnTo>
                  <a:pt x="3817612" y="360679"/>
                </a:lnTo>
                <a:lnTo>
                  <a:pt x="3824580" y="363219"/>
                </a:lnTo>
                <a:lnTo>
                  <a:pt x="3831602" y="364489"/>
                </a:lnTo>
                <a:lnTo>
                  <a:pt x="3835933" y="365759"/>
                </a:lnTo>
                <a:close/>
              </a:path>
              <a:path w="4062729" h="1169670">
                <a:moveTo>
                  <a:pt x="217411" y="527050"/>
                </a:moveTo>
                <a:lnTo>
                  <a:pt x="68656" y="527050"/>
                </a:lnTo>
                <a:lnTo>
                  <a:pt x="73164" y="524509"/>
                </a:lnTo>
                <a:lnTo>
                  <a:pt x="79743" y="520700"/>
                </a:lnTo>
                <a:lnTo>
                  <a:pt x="79743" y="515619"/>
                </a:lnTo>
                <a:lnTo>
                  <a:pt x="77495" y="510539"/>
                </a:lnTo>
                <a:lnTo>
                  <a:pt x="73164" y="508000"/>
                </a:lnTo>
                <a:lnTo>
                  <a:pt x="68656" y="504189"/>
                </a:lnTo>
                <a:lnTo>
                  <a:pt x="66395" y="504189"/>
                </a:lnTo>
                <a:lnTo>
                  <a:pt x="64325" y="502919"/>
                </a:lnTo>
                <a:lnTo>
                  <a:pt x="66395" y="500379"/>
                </a:lnTo>
                <a:lnTo>
                  <a:pt x="70904" y="496569"/>
                </a:lnTo>
                <a:lnTo>
                  <a:pt x="68656" y="494029"/>
                </a:lnTo>
                <a:lnTo>
                  <a:pt x="68656" y="490219"/>
                </a:lnTo>
                <a:lnTo>
                  <a:pt x="64325" y="490219"/>
                </a:lnTo>
                <a:lnTo>
                  <a:pt x="62064" y="487679"/>
                </a:lnTo>
                <a:lnTo>
                  <a:pt x="59816" y="487679"/>
                </a:lnTo>
                <a:lnTo>
                  <a:pt x="64325" y="483869"/>
                </a:lnTo>
                <a:lnTo>
                  <a:pt x="62064" y="480059"/>
                </a:lnTo>
                <a:lnTo>
                  <a:pt x="62064" y="478789"/>
                </a:lnTo>
                <a:lnTo>
                  <a:pt x="59816" y="476250"/>
                </a:lnTo>
                <a:lnTo>
                  <a:pt x="55295" y="469900"/>
                </a:lnTo>
                <a:lnTo>
                  <a:pt x="57556" y="467359"/>
                </a:lnTo>
                <a:lnTo>
                  <a:pt x="59816" y="467359"/>
                </a:lnTo>
                <a:lnTo>
                  <a:pt x="59816" y="466089"/>
                </a:lnTo>
                <a:lnTo>
                  <a:pt x="68656" y="466089"/>
                </a:lnTo>
                <a:lnTo>
                  <a:pt x="68656" y="462279"/>
                </a:lnTo>
                <a:lnTo>
                  <a:pt x="70904" y="458469"/>
                </a:lnTo>
                <a:lnTo>
                  <a:pt x="68656" y="455929"/>
                </a:lnTo>
                <a:lnTo>
                  <a:pt x="66395" y="450850"/>
                </a:lnTo>
                <a:lnTo>
                  <a:pt x="60787" y="441959"/>
                </a:lnTo>
                <a:lnTo>
                  <a:pt x="54524" y="434339"/>
                </a:lnTo>
                <a:lnTo>
                  <a:pt x="48646" y="426719"/>
                </a:lnTo>
                <a:lnTo>
                  <a:pt x="44196" y="421639"/>
                </a:lnTo>
                <a:lnTo>
                  <a:pt x="42138" y="419100"/>
                </a:lnTo>
                <a:lnTo>
                  <a:pt x="42138" y="417829"/>
                </a:lnTo>
                <a:lnTo>
                  <a:pt x="44196" y="417829"/>
                </a:lnTo>
                <a:lnTo>
                  <a:pt x="44196" y="416559"/>
                </a:lnTo>
                <a:lnTo>
                  <a:pt x="48717" y="412750"/>
                </a:lnTo>
                <a:lnTo>
                  <a:pt x="50977" y="412750"/>
                </a:lnTo>
                <a:lnTo>
                  <a:pt x="57556" y="406400"/>
                </a:lnTo>
                <a:lnTo>
                  <a:pt x="62064" y="402589"/>
                </a:lnTo>
                <a:lnTo>
                  <a:pt x="64325" y="398779"/>
                </a:lnTo>
                <a:lnTo>
                  <a:pt x="66395" y="397509"/>
                </a:lnTo>
                <a:lnTo>
                  <a:pt x="66395" y="393700"/>
                </a:lnTo>
                <a:lnTo>
                  <a:pt x="63280" y="388619"/>
                </a:lnTo>
                <a:lnTo>
                  <a:pt x="56426" y="382269"/>
                </a:lnTo>
                <a:lnTo>
                  <a:pt x="49572" y="377189"/>
                </a:lnTo>
                <a:lnTo>
                  <a:pt x="46456" y="375919"/>
                </a:lnTo>
                <a:lnTo>
                  <a:pt x="42138" y="375919"/>
                </a:lnTo>
                <a:lnTo>
                  <a:pt x="42138" y="373379"/>
                </a:lnTo>
                <a:lnTo>
                  <a:pt x="37617" y="373379"/>
                </a:lnTo>
                <a:lnTo>
                  <a:pt x="33108" y="369569"/>
                </a:lnTo>
                <a:lnTo>
                  <a:pt x="31038" y="368300"/>
                </a:lnTo>
                <a:lnTo>
                  <a:pt x="31038" y="365759"/>
                </a:lnTo>
                <a:lnTo>
                  <a:pt x="28778" y="364489"/>
                </a:lnTo>
                <a:lnTo>
                  <a:pt x="28778" y="361950"/>
                </a:lnTo>
                <a:lnTo>
                  <a:pt x="33108" y="359409"/>
                </a:lnTo>
                <a:lnTo>
                  <a:pt x="33108" y="349250"/>
                </a:lnTo>
                <a:lnTo>
                  <a:pt x="37617" y="349250"/>
                </a:lnTo>
                <a:lnTo>
                  <a:pt x="42138" y="347979"/>
                </a:lnTo>
                <a:lnTo>
                  <a:pt x="42138" y="341629"/>
                </a:lnTo>
                <a:lnTo>
                  <a:pt x="44196" y="341629"/>
                </a:lnTo>
                <a:lnTo>
                  <a:pt x="44196" y="340359"/>
                </a:lnTo>
                <a:lnTo>
                  <a:pt x="50977" y="335279"/>
                </a:lnTo>
                <a:lnTo>
                  <a:pt x="59816" y="335279"/>
                </a:lnTo>
                <a:lnTo>
                  <a:pt x="64325" y="331469"/>
                </a:lnTo>
                <a:lnTo>
                  <a:pt x="68656" y="328929"/>
                </a:lnTo>
                <a:lnTo>
                  <a:pt x="70904" y="327659"/>
                </a:lnTo>
                <a:lnTo>
                  <a:pt x="73164" y="327659"/>
                </a:lnTo>
                <a:lnTo>
                  <a:pt x="73164" y="325119"/>
                </a:lnTo>
                <a:lnTo>
                  <a:pt x="86512" y="325119"/>
                </a:lnTo>
                <a:lnTo>
                  <a:pt x="86512" y="323850"/>
                </a:lnTo>
                <a:lnTo>
                  <a:pt x="106451" y="323850"/>
                </a:lnTo>
                <a:lnTo>
                  <a:pt x="110782" y="318769"/>
                </a:lnTo>
                <a:lnTo>
                  <a:pt x="110782" y="314959"/>
                </a:lnTo>
                <a:lnTo>
                  <a:pt x="115290" y="314959"/>
                </a:lnTo>
                <a:lnTo>
                  <a:pt x="121869" y="316229"/>
                </a:lnTo>
                <a:lnTo>
                  <a:pt x="121869" y="318769"/>
                </a:lnTo>
                <a:lnTo>
                  <a:pt x="124129" y="318769"/>
                </a:lnTo>
                <a:lnTo>
                  <a:pt x="126390" y="320039"/>
                </a:lnTo>
                <a:lnTo>
                  <a:pt x="119811" y="320039"/>
                </a:lnTo>
                <a:lnTo>
                  <a:pt x="115290" y="323850"/>
                </a:lnTo>
                <a:lnTo>
                  <a:pt x="115290" y="325119"/>
                </a:lnTo>
                <a:lnTo>
                  <a:pt x="119811" y="332739"/>
                </a:lnTo>
                <a:lnTo>
                  <a:pt x="128650" y="336550"/>
                </a:lnTo>
                <a:lnTo>
                  <a:pt x="152907" y="336550"/>
                </a:lnTo>
                <a:lnTo>
                  <a:pt x="157416" y="339089"/>
                </a:lnTo>
                <a:lnTo>
                  <a:pt x="204585" y="339089"/>
                </a:lnTo>
                <a:lnTo>
                  <a:pt x="214571" y="342900"/>
                </a:lnTo>
                <a:lnTo>
                  <a:pt x="230388" y="347979"/>
                </a:lnTo>
                <a:lnTo>
                  <a:pt x="246189" y="355600"/>
                </a:lnTo>
                <a:lnTo>
                  <a:pt x="250710" y="359409"/>
                </a:lnTo>
                <a:lnTo>
                  <a:pt x="270573" y="368300"/>
                </a:lnTo>
                <a:lnTo>
                  <a:pt x="277392" y="370839"/>
                </a:lnTo>
                <a:lnTo>
                  <a:pt x="283806" y="372109"/>
                </a:lnTo>
                <a:lnTo>
                  <a:pt x="286067" y="372109"/>
                </a:lnTo>
                <a:lnTo>
                  <a:pt x="292836" y="377189"/>
                </a:lnTo>
                <a:lnTo>
                  <a:pt x="297154" y="381000"/>
                </a:lnTo>
                <a:lnTo>
                  <a:pt x="315023" y="381000"/>
                </a:lnTo>
                <a:lnTo>
                  <a:pt x="321602" y="386079"/>
                </a:lnTo>
                <a:lnTo>
                  <a:pt x="321602" y="389889"/>
                </a:lnTo>
                <a:lnTo>
                  <a:pt x="323862" y="392429"/>
                </a:lnTo>
                <a:lnTo>
                  <a:pt x="328193" y="393700"/>
                </a:lnTo>
                <a:lnTo>
                  <a:pt x="330441" y="396239"/>
                </a:lnTo>
                <a:lnTo>
                  <a:pt x="332701" y="396239"/>
                </a:lnTo>
                <a:lnTo>
                  <a:pt x="334962" y="397509"/>
                </a:lnTo>
                <a:lnTo>
                  <a:pt x="337223" y="397509"/>
                </a:lnTo>
                <a:lnTo>
                  <a:pt x="337223" y="401319"/>
                </a:lnTo>
                <a:lnTo>
                  <a:pt x="339293" y="405129"/>
                </a:lnTo>
                <a:lnTo>
                  <a:pt x="339794" y="406400"/>
                </a:lnTo>
                <a:lnTo>
                  <a:pt x="110782" y="406400"/>
                </a:lnTo>
                <a:lnTo>
                  <a:pt x="108712" y="408939"/>
                </a:lnTo>
                <a:lnTo>
                  <a:pt x="108712" y="414019"/>
                </a:lnTo>
                <a:lnTo>
                  <a:pt x="110782" y="416559"/>
                </a:lnTo>
                <a:lnTo>
                  <a:pt x="115290" y="416559"/>
                </a:lnTo>
                <a:lnTo>
                  <a:pt x="117551" y="417829"/>
                </a:lnTo>
                <a:lnTo>
                  <a:pt x="121758" y="424179"/>
                </a:lnTo>
                <a:lnTo>
                  <a:pt x="129473" y="430529"/>
                </a:lnTo>
                <a:lnTo>
                  <a:pt x="138421" y="435609"/>
                </a:lnTo>
                <a:lnTo>
                  <a:pt x="146329" y="438150"/>
                </a:lnTo>
                <a:lnTo>
                  <a:pt x="148577" y="438150"/>
                </a:lnTo>
                <a:lnTo>
                  <a:pt x="148577" y="439419"/>
                </a:lnTo>
                <a:lnTo>
                  <a:pt x="150837" y="441959"/>
                </a:lnTo>
                <a:lnTo>
                  <a:pt x="150837" y="443229"/>
                </a:lnTo>
                <a:lnTo>
                  <a:pt x="155168" y="447039"/>
                </a:lnTo>
                <a:lnTo>
                  <a:pt x="166255" y="447039"/>
                </a:lnTo>
                <a:lnTo>
                  <a:pt x="170776" y="449579"/>
                </a:lnTo>
                <a:lnTo>
                  <a:pt x="175094" y="453389"/>
                </a:lnTo>
                <a:lnTo>
                  <a:pt x="177355" y="453389"/>
                </a:lnTo>
                <a:lnTo>
                  <a:pt x="177355" y="466089"/>
                </a:lnTo>
                <a:lnTo>
                  <a:pt x="170776" y="469900"/>
                </a:lnTo>
                <a:lnTo>
                  <a:pt x="173024" y="474979"/>
                </a:lnTo>
                <a:lnTo>
                  <a:pt x="173024" y="480059"/>
                </a:lnTo>
                <a:lnTo>
                  <a:pt x="175094" y="480059"/>
                </a:lnTo>
                <a:lnTo>
                  <a:pt x="175094" y="482600"/>
                </a:lnTo>
                <a:lnTo>
                  <a:pt x="173024" y="483869"/>
                </a:lnTo>
                <a:lnTo>
                  <a:pt x="175094" y="486409"/>
                </a:lnTo>
                <a:lnTo>
                  <a:pt x="177355" y="487679"/>
                </a:lnTo>
                <a:lnTo>
                  <a:pt x="179616" y="491489"/>
                </a:lnTo>
                <a:lnTo>
                  <a:pt x="179616" y="502919"/>
                </a:lnTo>
                <a:lnTo>
                  <a:pt x="184124" y="510539"/>
                </a:lnTo>
                <a:lnTo>
                  <a:pt x="186194" y="511809"/>
                </a:lnTo>
                <a:lnTo>
                  <a:pt x="190715" y="513079"/>
                </a:lnTo>
                <a:lnTo>
                  <a:pt x="210086" y="513079"/>
                </a:lnTo>
                <a:lnTo>
                  <a:pt x="215163" y="516889"/>
                </a:lnTo>
                <a:lnTo>
                  <a:pt x="215163" y="519429"/>
                </a:lnTo>
                <a:lnTo>
                  <a:pt x="217411" y="527050"/>
                </a:lnTo>
                <a:close/>
              </a:path>
              <a:path w="4062729" h="1169670">
                <a:moveTo>
                  <a:pt x="3512522" y="340359"/>
                </a:moveTo>
                <a:lnTo>
                  <a:pt x="3478783" y="340359"/>
                </a:lnTo>
                <a:lnTo>
                  <a:pt x="3483292" y="339089"/>
                </a:lnTo>
                <a:lnTo>
                  <a:pt x="3487623" y="336550"/>
                </a:lnTo>
                <a:lnTo>
                  <a:pt x="3494392" y="335279"/>
                </a:lnTo>
                <a:lnTo>
                  <a:pt x="3498710" y="331469"/>
                </a:lnTo>
                <a:lnTo>
                  <a:pt x="3500970" y="327659"/>
                </a:lnTo>
                <a:lnTo>
                  <a:pt x="3507549" y="321309"/>
                </a:lnTo>
                <a:lnTo>
                  <a:pt x="3509810" y="318769"/>
                </a:lnTo>
                <a:lnTo>
                  <a:pt x="3525418" y="318769"/>
                </a:lnTo>
                <a:lnTo>
                  <a:pt x="3538588" y="321309"/>
                </a:lnTo>
                <a:lnTo>
                  <a:pt x="3541593" y="323850"/>
                </a:lnTo>
                <a:lnTo>
                  <a:pt x="3516388" y="323850"/>
                </a:lnTo>
                <a:lnTo>
                  <a:pt x="3512070" y="327659"/>
                </a:lnTo>
                <a:lnTo>
                  <a:pt x="3512070" y="328929"/>
                </a:lnTo>
                <a:lnTo>
                  <a:pt x="3509810" y="332739"/>
                </a:lnTo>
                <a:lnTo>
                  <a:pt x="3512522" y="340359"/>
                </a:lnTo>
                <a:close/>
              </a:path>
              <a:path w="4062729" h="1169670">
                <a:moveTo>
                  <a:pt x="834110" y="321309"/>
                </a:moveTo>
                <a:lnTo>
                  <a:pt x="832581" y="319591"/>
                </a:lnTo>
                <a:lnTo>
                  <a:pt x="834110" y="320039"/>
                </a:lnTo>
                <a:lnTo>
                  <a:pt x="834783" y="321180"/>
                </a:lnTo>
                <a:lnTo>
                  <a:pt x="834110" y="321309"/>
                </a:lnTo>
                <a:close/>
              </a:path>
              <a:path w="4062729" h="1169670">
                <a:moveTo>
                  <a:pt x="97612" y="323850"/>
                </a:moveTo>
                <a:lnTo>
                  <a:pt x="88582" y="323850"/>
                </a:lnTo>
                <a:lnTo>
                  <a:pt x="88582" y="321309"/>
                </a:lnTo>
                <a:lnTo>
                  <a:pt x="90843" y="321309"/>
                </a:lnTo>
                <a:lnTo>
                  <a:pt x="90843" y="320039"/>
                </a:lnTo>
                <a:lnTo>
                  <a:pt x="97612" y="323850"/>
                </a:lnTo>
                <a:close/>
              </a:path>
              <a:path w="4062729" h="1169670">
                <a:moveTo>
                  <a:pt x="1027187" y="375919"/>
                </a:moveTo>
                <a:lnTo>
                  <a:pt x="820750" y="375919"/>
                </a:lnTo>
                <a:lnTo>
                  <a:pt x="825271" y="372109"/>
                </a:lnTo>
                <a:lnTo>
                  <a:pt x="825271" y="369569"/>
                </a:lnTo>
                <a:lnTo>
                  <a:pt x="827519" y="368300"/>
                </a:lnTo>
                <a:lnTo>
                  <a:pt x="823010" y="364489"/>
                </a:lnTo>
                <a:lnTo>
                  <a:pt x="825271" y="361950"/>
                </a:lnTo>
                <a:lnTo>
                  <a:pt x="842949" y="361950"/>
                </a:lnTo>
                <a:lnTo>
                  <a:pt x="849718" y="359409"/>
                </a:lnTo>
                <a:lnTo>
                  <a:pt x="851788" y="355600"/>
                </a:lnTo>
                <a:lnTo>
                  <a:pt x="851788" y="347979"/>
                </a:lnTo>
                <a:lnTo>
                  <a:pt x="847458" y="344169"/>
                </a:lnTo>
                <a:lnTo>
                  <a:pt x="842949" y="341629"/>
                </a:lnTo>
                <a:lnTo>
                  <a:pt x="836358" y="335279"/>
                </a:lnTo>
                <a:lnTo>
                  <a:pt x="838619" y="331469"/>
                </a:lnTo>
                <a:lnTo>
                  <a:pt x="838619" y="325119"/>
                </a:lnTo>
                <a:lnTo>
                  <a:pt x="836358" y="323850"/>
                </a:lnTo>
                <a:lnTo>
                  <a:pt x="834783" y="321180"/>
                </a:lnTo>
                <a:lnTo>
                  <a:pt x="840689" y="320039"/>
                </a:lnTo>
                <a:lnTo>
                  <a:pt x="847458" y="320039"/>
                </a:lnTo>
                <a:lnTo>
                  <a:pt x="854036" y="321309"/>
                </a:lnTo>
                <a:lnTo>
                  <a:pt x="859858" y="322579"/>
                </a:lnTo>
                <a:lnTo>
                  <a:pt x="866897" y="322579"/>
                </a:lnTo>
                <a:lnTo>
                  <a:pt x="874748" y="323850"/>
                </a:lnTo>
                <a:lnTo>
                  <a:pt x="902665" y="323850"/>
                </a:lnTo>
                <a:lnTo>
                  <a:pt x="912837" y="326389"/>
                </a:lnTo>
                <a:lnTo>
                  <a:pt x="921352" y="328929"/>
                </a:lnTo>
                <a:lnTo>
                  <a:pt x="929462" y="332739"/>
                </a:lnTo>
                <a:lnTo>
                  <a:pt x="938479" y="339089"/>
                </a:lnTo>
                <a:lnTo>
                  <a:pt x="945070" y="340359"/>
                </a:lnTo>
                <a:lnTo>
                  <a:pt x="949578" y="340359"/>
                </a:lnTo>
                <a:lnTo>
                  <a:pt x="953909" y="341629"/>
                </a:lnTo>
                <a:lnTo>
                  <a:pt x="958418" y="341629"/>
                </a:lnTo>
                <a:lnTo>
                  <a:pt x="962748" y="345439"/>
                </a:lnTo>
                <a:lnTo>
                  <a:pt x="969517" y="347979"/>
                </a:lnTo>
                <a:lnTo>
                  <a:pt x="976096" y="349250"/>
                </a:lnTo>
                <a:lnTo>
                  <a:pt x="984935" y="351789"/>
                </a:lnTo>
                <a:lnTo>
                  <a:pt x="991704" y="355600"/>
                </a:lnTo>
                <a:lnTo>
                  <a:pt x="1000544" y="356869"/>
                </a:lnTo>
                <a:lnTo>
                  <a:pt x="1002804" y="359409"/>
                </a:lnTo>
                <a:lnTo>
                  <a:pt x="1004874" y="360679"/>
                </a:lnTo>
                <a:lnTo>
                  <a:pt x="1011643" y="364489"/>
                </a:lnTo>
                <a:lnTo>
                  <a:pt x="1020466" y="370839"/>
                </a:lnTo>
                <a:lnTo>
                  <a:pt x="1027187" y="375919"/>
                </a:lnTo>
                <a:close/>
              </a:path>
              <a:path w="4062729" h="1169670">
                <a:moveTo>
                  <a:pt x="3666442" y="323850"/>
                </a:moveTo>
                <a:lnTo>
                  <a:pt x="3649548" y="323850"/>
                </a:lnTo>
                <a:lnTo>
                  <a:pt x="3651808" y="321309"/>
                </a:lnTo>
                <a:lnTo>
                  <a:pt x="3656317" y="321309"/>
                </a:lnTo>
                <a:lnTo>
                  <a:pt x="3666442" y="323850"/>
                </a:lnTo>
                <a:close/>
              </a:path>
              <a:path w="4062729" h="1169670">
                <a:moveTo>
                  <a:pt x="3534257" y="331469"/>
                </a:moveTo>
                <a:lnTo>
                  <a:pt x="3532009" y="328929"/>
                </a:lnTo>
                <a:lnTo>
                  <a:pt x="3525418" y="323850"/>
                </a:lnTo>
                <a:lnTo>
                  <a:pt x="3541593" y="323850"/>
                </a:lnTo>
                <a:lnTo>
                  <a:pt x="3543096" y="325119"/>
                </a:lnTo>
                <a:lnTo>
                  <a:pt x="3540848" y="328929"/>
                </a:lnTo>
                <a:lnTo>
                  <a:pt x="3534257" y="331469"/>
                </a:lnTo>
                <a:close/>
              </a:path>
              <a:path w="4062729" h="1169670">
                <a:moveTo>
                  <a:pt x="3722890" y="327659"/>
                </a:moveTo>
                <a:lnTo>
                  <a:pt x="3638448" y="327659"/>
                </a:lnTo>
                <a:lnTo>
                  <a:pt x="3642969" y="325119"/>
                </a:lnTo>
                <a:lnTo>
                  <a:pt x="3647287" y="323850"/>
                </a:lnTo>
                <a:lnTo>
                  <a:pt x="3679051" y="323850"/>
                </a:lnTo>
                <a:lnTo>
                  <a:pt x="3692473" y="325119"/>
                </a:lnTo>
                <a:lnTo>
                  <a:pt x="3719885" y="325119"/>
                </a:lnTo>
                <a:lnTo>
                  <a:pt x="3722890" y="327659"/>
                </a:lnTo>
                <a:close/>
              </a:path>
              <a:path w="4062729" h="1169670">
                <a:moveTo>
                  <a:pt x="3719885" y="325119"/>
                </a:moveTo>
                <a:lnTo>
                  <a:pt x="3713873" y="325119"/>
                </a:lnTo>
                <a:lnTo>
                  <a:pt x="3718382" y="323850"/>
                </a:lnTo>
                <a:lnTo>
                  <a:pt x="3719885" y="325119"/>
                </a:lnTo>
                <a:close/>
              </a:path>
              <a:path w="4062729" h="1169670">
                <a:moveTo>
                  <a:pt x="3539550" y="355600"/>
                </a:moveTo>
                <a:lnTo>
                  <a:pt x="3343363" y="355600"/>
                </a:lnTo>
                <a:lnTo>
                  <a:pt x="3347885" y="353059"/>
                </a:lnTo>
                <a:lnTo>
                  <a:pt x="3347885" y="336550"/>
                </a:lnTo>
                <a:lnTo>
                  <a:pt x="3350132" y="335279"/>
                </a:lnTo>
                <a:lnTo>
                  <a:pt x="3357799" y="334009"/>
                </a:lnTo>
                <a:lnTo>
                  <a:pt x="3371951" y="332739"/>
                </a:lnTo>
                <a:lnTo>
                  <a:pt x="3389066" y="331469"/>
                </a:lnTo>
                <a:lnTo>
                  <a:pt x="3421037" y="331469"/>
                </a:lnTo>
                <a:lnTo>
                  <a:pt x="3428426" y="334009"/>
                </a:lnTo>
                <a:lnTo>
                  <a:pt x="3441614" y="336550"/>
                </a:lnTo>
                <a:lnTo>
                  <a:pt x="3457302" y="339089"/>
                </a:lnTo>
                <a:lnTo>
                  <a:pt x="3472192" y="340359"/>
                </a:lnTo>
                <a:lnTo>
                  <a:pt x="3512522" y="340359"/>
                </a:lnTo>
                <a:lnTo>
                  <a:pt x="3514331" y="345439"/>
                </a:lnTo>
                <a:lnTo>
                  <a:pt x="3523157" y="347979"/>
                </a:lnTo>
                <a:lnTo>
                  <a:pt x="3527488" y="347979"/>
                </a:lnTo>
                <a:lnTo>
                  <a:pt x="3532009" y="349250"/>
                </a:lnTo>
                <a:lnTo>
                  <a:pt x="3534257" y="349250"/>
                </a:lnTo>
                <a:lnTo>
                  <a:pt x="3536518" y="353059"/>
                </a:lnTo>
                <a:lnTo>
                  <a:pt x="3539550" y="355600"/>
                </a:lnTo>
                <a:close/>
              </a:path>
              <a:path w="4062729" h="1169670">
                <a:moveTo>
                  <a:pt x="152907" y="336550"/>
                </a:moveTo>
                <a:lnTo>
                  <a:pt x="128650" y="336550"/>
                </a:lnTo>
                <a:lnTo>
                  <a:pt x="137490" y="335279"/>
                </a:lnTo>
                <a:lnTo>
                  <a:pt x="139738" y="332739"/>
                </a:lnTo>
                <a:lnTo>
                  <a:pt x="144068" y="335279"/>
                </a:lnTo>
                <a:lnTo>
                  <a:pt x="148577" y="335279"/>
                </a:lnTo>
                <a:lnTo>
                  <a:pt x="152907" y="336550"/>
                </a:lnTo>
                <a:close/>
              </a:path>
              <a:path w="4062729" h="1169670">
                <a:moveTo>
                  <a:pt x="175094" y="339089"/>
                </a:moveTo>
                <a:lnTo>
                  <a:pt x="157416" y="339089"/>
                </a:lnTo>
                <a:lnTo>
                  <a:pt x="161937" y="335279"/>
                </a:lnTo>
                <a:lnTo>
                  <a:pt x="166255" y="332739"/>
                </a:lnTo>
                <a:lnTo>
                  <a:pt x="170776" y="332739"/>
                </a:lnTo>
                <a:lnTo>
                  <a:pt x="173024" y="335279"/>
                </a:lnTo>
                <a:lnTo>
                  <a:pt x="175094" y="339089"/>
                </a:lnTo>
                <a:close/>
              </a:path>
              <a:path w="4062729" h="1169670">
                <a:moveTo>
                  <a:pt x="204585" y="339089"/>
                </a:moveTo>
                <a:lnTo>
                  <a:pt x="188455" y="339089"/>
                </a:lnTo>
                <a:lnTo>
                  <a:pt x="192963" y="336550"/>
                </a:lnTo>
                <a:lnTo>
                  <a:pt x="201257" y="337819"/>
                </a:lnTo>
                <a:lnTo>
                  <a:pt x="204585" y="339089"/>
                </a:lnTo>
                <a:close/>
              </a:path>
              <a:path w="4062729" h="1169670">
                <a:moveTo>
                  <a:pt x="3929214" y="406400"/>
                </a:moveTo>
                <a:lnTo>
                  <a:pt x="1295628" y="406400"/>
                </a:lnTo>
                <a:lnTo>
                  <a:pt x="1297889" y="405129"/>
                </a:lnTo>
                <a:lnTo>
                  <a:pt x="1299959" y="402589"/>
                </a:lnTo>
                <a:lnTo>
                  <a:pt x="1297889" y="401319"/>
                </a:lnTo>
                <a:lnTo>
                  <a:pt x="1297889" y="398779"/>
                </a:lnTo>
                <a:lnTo>
                  <a:pt x="1295628" y="397509"/>
                </a:lnTo>
                <a:lnTo>
                  <a:pt x="1288859" y="396239"/>
                </a:lnTo>
                <a:lnTo>
                  <a:pt x="1282280" y="393700"/>
                </a:lnTo>
                <a:lnTo>
                  <a:pt x="1271181" y="389889"/>
                </a:lnTo>
                <a:lnTo>
                  <a:pt x="1271181" y="384809"/>
                </a:lnTo>
                <a:lnTo>
                  <a:pt x="1275702" y="381000"/>
                </a:lnTo>
                <a:lnTo>
                  <a:pt x="1280020" y="379729"/>
                </a:lnTo>
                <a:lnTo>
                  <a:pt x="1286789" y="375919"/>
                </a:lnTo>
                <a:lnTo>
                  <a:pt x="1280020" y="369569"/>
                </a:lnTo>
                <a:lnTo>
                  <a:pt x="1280020" y="364489"/>
                </a:lnTo>
                <a:lnTo>
                  <a:pt x="1277772" y="360679"/>
                </a:lnTo>
                <a:lnTo>
                  <a:pt x="1277772" y="355600"/>
                </a:lnTo>
                <a:lnTo>
                  <a:pt x="1268933" y="351789"/>
                </a:lnTo>
                <a:lnTo>
                  <a:pt x="1266672" y="351789"/>
                </a:lnTo>
                <a:lnTo>
                  <a:pt x="1264602" y="349250"/>
                </a:lnTo>
                <a:lnTo>
                  <a:pt x="1254545" y="345439"/>
                </a:lnTo>
                <a:lnTo>
                  <a:pt x="1242409" y="341629"/>
                </a:lnTo>
                <a:lnTo>
                  <a:pt x="1230273" y="339089"/>
                </a:lnTo>
                <a:lnTo>
                  <a:pt x="3332276" y="339089"/>
                </a:lnTo>
                <a:lnTo>
                  <a:pt x="3334524" y="344169"/>
                </a:lnTo>
                <a:lnTo>
                  <a:pt x="3334524" y="351789"/>
                </a:lnTo>
                <a:lnTo>
                  <a:pt x="3336785" y="355600"/>
                </a:lnTo>
                <a:lnTo>
                  <a:pt x="3539550" y="355600"/>
                </a:lnTo>
                <a:lnTo>
                  <a:pt x="3542582" y="358139"/>
                </a:lnTo>
                <a:lnTo>
                  <a:pt x="3550340" y="361950"/>
                </a:lnTo>
                <a:lnTo>
                  <a:pt x="3558944" y="364489"/>
                </a:lnTo>
                <a:lnTo>
                  <a:pt x="3567544" y="365759"/>
                </a:lnTo>
                <a:lnTo>
                  <a:pt x="3835933" y="365759"/>
                </a:lnTo>
                <a:lnTo>
                  <a:pt x="3844772" y="368300"/>
                </a:lnTo>
                <a:lnTo>
                  <a:pt x="3844772" y="369569"/>
                </a:lnTo>
                <a:lnTo>
                  <a:pt x="3849638" y="373379"/>
                </a:lnTo>
                <a:lnTo>
                  <a:pt x="3856778" y="377189"/>
                </a:lnTo>
                <a:lnTo>
                  <a:pt x="3873728" y="382269"/>
                </a:lnTo>
                <a:lnTo>
                  <a:pt x="3878059" y="384809"/>
                </a:lnTo>
                <a:lnTo>
                  <a:pt x="3880319" y="384809"/>
                </a:lnTo>
                <a:lnTo>
                  <a:pt x="3884828" y="386079"/>
                </a:lnTo>
                <a:lnTo>
                  <a:pt x="3902950" y="393700"/>
                </a:lnTo>
                <a:lnTo>
                  <a:pt x="3916965" y="398779"/>
                </a:lnTo>
                <a:lnTo>
                  <a:pt x="3926008" y="403859"/>
                </a:lnTo>
                <a:lnTo>
                  <a:pt x="3929214" y="406400"/>
                </a:lnTo>
                <a:close/>
              </a:path>
              <a:path w="4062729" h="1169670">
                <a:moveTo>
                  <a:pt x="1193507" y="344169"/>
                </a:moveTo>
                <a:lnTo>
                  <a:pt x="1189189" y="341629"/>
                </a:lnTo>
                <a:lnTo>
                  <a:pt x="1198029" y="341629"/>
                </a:lnTo>
                <a:lnTo>
                  <a:pt x="1193507" y="344169"/>
                </a:lnTo>
                <a:close/>
              </a:path>
              <a:path w="4062729" h="1169670">
                <a:moveTo>
                  <a:pt x="797873" y="368300"/>
                </a:moveTo>
                <a:lnTo>
                  <a:pt x="754176" y="368300"/>
                </a:lnTo>
                <a:lnTo>
                  <a:pt x="760945" y="364489"/>
                </a:lnTo>
                <a:lnTo>
                  <a:pt x="767524" y="361950"/>
                </a:lnTo>
                <a:lnTo>
                  <a:pt x="774293" y="359409"/>
                </a:lnTo>
                <a:lnTo>
                  <a:pt x="787463" y="351789"/>
                </a:lnTo>
                <a:lnTo>
                  <a:pt x="789724" y="351789"/>
                </a:lnTo>
                <a:lnTo>
                  <a:pt x="796493" y="353059"/>
                </a:lnTo>
                <a:lnTo>
                  <a:pt x="800811" y="355600"/>
                </a:lnTo>
                <a:lnTo>
                  <a:pt x="803071" y="356869"/>
                </a:lnTo>
                <a:lnTo>
                  <a:pt x="798563" y="359409"/>
                </a:lnTo>
                <a:lnTo>
                  <a:pt x="796493" y="361950"/>
                </a:lnTo>
                <a:lnTo>
                  <a:pt x="796493" y="365759"/>
                </a:lnTo>
                <a:lnTo>
                  <a:pt x="797873" y="368300"/>
                </a:lnTo>
                <a:close/>
              </a:path>
              <a:path w="4062729" h="1169670">
                <a:moveTo>
                  <a:pt x="645464" y="375919"/>
                </a:moveTo>
                <a:lnTo>
                  <a:pt x="632307" y="375919"/>
                </a:lnTo>
                <a:lnTo>
                  <a:pt x="634377" y="373379"/>
                </a:lnTo>
                <a:lnTo>
                  <a:pt x="641146" y="372109"/>
                </a:lnTo>
                <a:lnTo>
                  <a:pt x="641146" y="360679"/>
                </a:lnTo>
                <a:lnTo>
                  <a:pt x="644645" y="359409"/>
                </a:lnTo>
                <a:lnTo>
                  <a:pt x="650827" y="358139"/>
                </a:lnTo>
                <a:lnTo>
                  <a:pt x="665594" y="353059"/>
                </a:lnTo>
                <a:lnTo>
                  <a:pt x="661073" y="356869"/>
                </a:lnTo>
                <a:lnTo>
                  <a:pt x="658825" y="361950"/>
                </a:lnTo>
                <a:lnTo>
                  <a:pt x="663333" y="365759"/>
                </a:lnTo>
                <a:lnTo>
                  <a:pt x="652233" y="365759"/>
                </a:lnTo>
                <a:lnTo>
                  <a:pt x="647725" y="368300"/>
                </a:lnTo>
                <a:lnTo>
                  <a:pt x="645464" y="372109"/>
                </a:lnTo>
                <a:lnTo>
                  <a:pt x="645464" y="375919"/>
                </a:lnTo>
                <a:close/>
              </a:path>
              <a:path w="4062729" h="1169670">
                <a:moveTo>
                  <a:pt x="3829342" y="450850"/>
                </a:moveTo>
                <a:lnTo>
                  <a:pt x="1138034" y="450850"/>
                </a:lnTo>
                <a:lnTo>
                  <a:pt x="1138034" y="449579"/>
                </a:lnTo>
                <a:lnTo>
                  <a:pt x="1142542" y="445769"/>
                </a:lnTo>
                <a:lnTo>
                  <a:pt x="1142542" y="443229"/>
                </a:lnTo>
                <a:lnTo>
                  <a:pt x="1140282" y="438150"/>
                </a:lnTo>
                <a:lnTo>
                  <a:pt x="1146873" y="435609"/>
                </a:lnTo>
                <a:lnTo>
                  <a:pt x="1157960" y="433069"/>
                </a:lnTo>
                <a:lnTo>
                  <a:pt x="1157960" y="430529"/>
                </a:lnTo>
                <a:lnTo>
                  <a:pt x="1162481" y="430529"/>
                </a:lnTo>
                <a:lnTo>
                  <a:pt x="1166990" y="429259"/>
                </a:lnTo>
                <a:lnTo>
                  <a:pt x="1173446" y="425450"/>
                </a:lnTo>
                <a:lnTo>
                  <a:pt x="1178863" y="421639"/>
                </a:lnTo>
                <a:lnTo>
                  <a:pt x="1182201" y="417829"/>
                </a:lnTo>
                <a:lnTo>
                  <a:pt x="1182420" y="412750"/>
                </a:lnTo>
                <a:lnTo>
                  <a:pt x="1189189" y="406400"/>
                </a:lnTo>
                <a:lnTo>
                  <a:pt x="1191260" y="405129"/>
                </a:lnTo>
                <a:lnTo>
                  <a:pt x="1196483" y="401319"/>
                </a:lnTo>
                <a:lnTo>
                  <a:pt x="1201037" y="396239"/>
                </a:lnTo>
                <a:lnTo>
                  <a:pt x="1203474" y="391159"/>
                </a:lnTo>
                <a:lnTo>
                  <a:pt x="1202347" y="386079"/>
                </a:lnTo>
                <a:lnTo>
                  <a:pt x="1200163" y="381000"/>
                </a:lnTo>
                <a:lnTo>
                  <a:pt x="1197716" y="373379"/>
                </a:lnTo>
                <a:lnTo>
                  <a:pt x="1196505" y="367029"/>
                </a:lnTo>
                <a:lnTo>
                  <a:pt x="1198029" y="361950"/>
                </a:lnTo>
                <a:lnTo>
                  <a:pt x="1203102" y="360679"/>
                </a:lnTo>
                <a:lnTo>
                  <a:pt x="1210716" y="358139"/>
                </a:lnTo>
                <a:lnTo>
                  <a:pt x="1226794" y="355600"/>
                </a:lnTo>
                <a:lnTo>
                  <a:pt x="1231315" y="355600"/>
                </a:lnTo>
                <a:lnTo>
                  <a:pt x="1235633" y="353059"/>
                </a:lnTo>
                <a:lnTo>
                  <a:pt x="1240154" y="355600"/>
                </a:lnTo>
                <a:lnTo>
                  <a:pt x="1244663" y="360679"/>
                </a:lnTo>
                <a:lnTo>
                  <a:pt x="1246733" y="361950"/>
                </a:lnTo>
                <a:lnTo>
                  <a:pt x="1253502" y="368300"/>
                </a:lnTo>
                <a:lnTo>
                  <a:pt x="1257833" y="369569"/>
                </a:lnTo>
                <a:lnTo>
                  <a:pt x="1257833" y="372109"/>
                </a:lnTo>
                <a:lnTo>
                  <a:pt x="1255763" y="373379"/>
                </a:lnTo>
                <a:lnTo>
                  <a:pt x="1255763" y="377189"/>
                </a:lnTo>
                <a:lnTo>
                  <a:pt x="1251254" y="382269"/>
                </a:lnTo>
                <a:lnTo>
                  <a:pt x="1248994" y="388619"/>
                </a:lnTo>
                <a:lnTo>
                  <a:pt x="1253502" y="392429"/>
                </a:lnTo>
                <a:lnTo>
                  <a:pt x="1255763" y="396239"/>
                </a:lnTo>
                <a:lnTo>
                  <a:pt x="1257833" y="401319"/>
                </a:lnTo>
                <a:lnTo>
                  <a:pt x="1264602" y="405129"/>
                </a:lnTo>
                <a:lnTo>
                  <a:pt x="1271181" y="406400"/>
                </a:lnTo>
                <a:lnTo>
                  <a:pt x="3929214" y="406400"/>
                </a:lnTo>
                <a:lnTo>
                  <a:pt x="3931284" y="412750"/>
                </a:lnTo>
                <a:lnTo>
                  <a:pt x="3935793" y="414019"/>
                </a:lnTo>
                <a:lnTo>
                  <a:pt x="3938054" y="416559"/>
                </a:lnTo>
                <a:lnTo>
                  <a:pt x="3940314" y="416559"/>
                </a:lnTo>
                <a:lnTo>
                  <a:pt x="3940314" y="417829"/>
                </a:lnTo>
                <a:lnTo>
                  <a:pt x="3938439" y="430529"/>
                </a:lnTo>
                <a:lnTo>
                  <a:pt x="3938876" y="436879"/>
                </a:lnTo>
                <a:lnTo>
                  <a:pt x="3940546" y="440689"/>
                </a:lnTo>
                <a:lnTo>
                  <a:pt x="3947932" y="445769"/>
                </a:lnTo>
                <a:lnTo>
                  <a:pt x="3849281" y="445769"/>
                </a:lnTo>
                <a:lnTo>
                  <a:pt x="3847020" y="447039"/>
                </a:lnTo>
                <a:lnTo>
                  <a:pt x="3829342" y="447039"/>
                </a:lnTo>
                <a:lnTo>
                  <a:pt x="3829342" y="450850"/>
                </a:lnTo>
                <a:close/>
              </a:path>
              <a:path w="4062729" h="1169670">
                <a:moveTo>
                  <a:pt x="463600" y="368300"/>
                </a:moveTo>
                <a:lnTo>
                  <a:pt x="425805" y="368300"/>
                </a:lnTo>
                <a:lnTo>
                  <a:pt x="432574" y="365759"/>
                </a:lnTo>
                <a:lnTo>
                  <a:pt x="439153" y="365759"/>
                </a:lnTo>
                <a:lnTo>
                  <a:pt x="441413" y="364489"/>
                </a:lnTo>
                <a:lnTo>
                  <a:pt x="457022" y="364489"/>
                </a:lnTo>
                <a:lnTo>
                  <a:pt x="463600" y="368300"/>
                </a:lnTo>
                <a:close/>
              </a:path>
              <a:path w="4062729" h="1169670">
                <a:moveTo>
                  <a:pt x="3827094" y="453389"/>
                </a:moveTo>
                <a:lnTo>
                  <a:pt x="419214" y="453389"/>
                </a:lnTo>
                <a:lnTo>
                  <a:pt x="421474" y="450850"/>
                </a:lnTo>
                <a:lnTo>
                  <a:pt x="421474" y="445769"/>
                </a:lnTo>
                <a:lnTo>
                  <a:pt x="423735" y="443229"/>
                </a:lnTo>
                <a:lnTo>
                  <a:pt x="425805" y="441959"/>
                </a:lnTo>
                <a:lnTo>
                  <a:pt x="428053" y="439419"/>
                </a:lnTo>
                <a:lnTo>
                  <a:pt x="430314" y="435609"/>
                </a:lnTo>
                <a:lnTo>
                  <a:pt x="430314" y="416559"/>
                </a:lnTo>
                <a:lnTo>
                  <a:pt x="425805" y="410209"/>
                </a:lnTo>
                <a:lnTo>
                  <a:pt x="423735" y="408939"/>
                </a:lnTo>
                <a:lnTo>
                  <a:pt x="410375" y="408939"/>
                </a:lnTo>
                <a:lnTo>
                  <a:pt x="410375" y="406400"/>
                </a:lnTo>
                <a:lnTo>
                  <a:pt x="412635" y="406400"/>
                </a:lnTo>
                <a:lnTo>
                  <a:pt x="416452" y="400050"/>
                </a:lnTo>
                <a:lnTo>
                  <a:pt x="420303" y="393700"/>
                </a:lnTo>
                <a:lnTo>
                  <a:pt x="422529" y="387350"/>
                </a:lnTo>
                <a:lnTo>
                  <a:pt x="421474" y="381000"/>
                </a:lnTo>
                <a:lnTo>
                  <a:pt x="421474" y="373379"/>
                </a:lnTo>
                <a:lnTo>
                  <a:pt x="423735" y="369569"/>
                </a:lnTo>
                <a:lnTo>
                  <a:pt x="416966" y="365759"/>
                </a:lnTo>
                <a:lnTo>
                  <a:pt x="425805" y="368300"/>
                </a:lnTo>
                <a:lnTo>
                  <a:pt x="463600" y="368300"/>
                </a:lnTo>
                <a:lnTo>
                  <a:pt x="463600" y="369569"/>
                </a:lnTo>
                <a:lnTo>
                  <a:pt x="465861" y="375919"/>
                </a:lnTo>
                <a:lnTo>
                  <a:pt x="470179" y="379729"/>
                </a:lnTo>
                <a:lnTo>
                  <a:pt x="476961" y="384809"/>
                </a:lnTo>
                <a:lnTo>
                  <a:pt x="465861" y="384809"/>
                </a:lnTo>
                <a:lnTo>
                  <a:pt x="459092" y="386079"/>
                </a:lnTo>
                <a:lnTo>
                  <a:pt x="454761" y="389889"/>
                </a:lnTo>
                <a:lnTo>
                  <a:pt x="443661" y="389889"/>
                </a:lnTo>
                <a:lnTo>
                  <a:pt x="436892" y="401319"/>
                </a:lnTo>
                <a:lnTo>
                  <a:pt x="434822" y="405129"/>
                </a:lnTo>
                <a:lnTo>
                  <a:pt x="436892" y="408939"/>
                </a:lnTo>
                <a:lnTo>
                  <a:pt x="441413" y="412750"/>
                </a:lnTo>
                <a:lnTo>
                  <a:pt x="445922" y="412750"/>
                </a:lnTo>
                <a:lnTo>
                  <a:pt x="447992" y="416559"/>
                </a:lnTo>
                <a:lnTo>
                  <a:pt x="450253" y="417829"/>
                </a:lnTo>
                <a:lnTo>
                  <a:pt x="452500" y="422909"/>
                </a:lnTo>
                <a:lnTo>
                  <a:pt x="457022" y="429259"/>
                </a:lnTo>
                <a:lnTo>
                  <a:pt x="1049261" y="429259"/>
                </a:lnTo>
                <a:lnTo>
                  <a:pt x="1047191" y="433069"/>
                </a:lnTo>
                <a:lnTo>
                  <a:pt x="1049261" y="435609"/>
                </a:lnTo>
                <a:lnTo>
                  <a:pt x="1053769" y="443229"/>
                </a:lnTo>
                <a:lnTo>
                  <a:pt x="1060361" y="445769"/>
                </a:lnTo>
                <a:lnTo>
                  <a:pt x="1075969" y="445769"/>
                </a:lnTo>
                <a:lnTo>
                  <a:pt x="1078217" y="449579"/>
                </a:lnTo>
                <a:lnTo>
                  <a:pt x="1118095" y="449579"/>
                </a:lnTo>
                <a:lnTo>
                  <a:pt x="1124673" y="450850"/>
                </a:lnTo>
                <a:lnTo>
                  <a:pt x="3829342" y="450850"/>
                </a:lnTo>
                <a:lnTo>
                  <a:pt x="3827094" y="453389"/>
                </a:lnTo>
                <a:close/>
              </a:path>
              <a:path w="4062729" h="1169670">
                <a:moveTo>
                  <a:pt x="1151381" y="382269"/>
                </a:moveTo>
                <a:lnTo>
                  <a:pt x="692111" y="382269"/>
                </a:lnTo>
                <a:lnTo>
                  <a:pt x="694372" y="379729"/>
                </a:lnTo>
                <a:lnTo>
                  <a:pt x="698880" y="377189"/>
                </a:lnTo>
                <a:lnTo>
                  <a:pt x="700951" y="373379"/>
                </a:lnTo>
                <a:lnTo>
                  <a:pt x="703211" y="369569"/>
                </a:lnTo>
                <a:lnTo>
                  <a:pt x="712050" y="368300"/>
                </a:lnTo>
                <a:lnTo>
                  <a:pt x="718708" y="367029"/>
                </a:lnTo>
                <a:lnTo>
                  <a:pt x="732089" y="367029"/>
                </a:lnTo>
                <a:lnTo>
                  <a:pt x="738746" y="368300"/>
                </a:lnTo>
                <a:lnTo>
                  <a:pt x="797873" y="368300"/>
                </a:lnTo>
                <a:lnTo>
                  <a:pt x="798563" y="369569"/>
                </a:lnTo>
                <a:lnTo>
                  <a:pt x="800811" y="372109"/>
                </a:lnTo>
                <a:lnTo>
                  <a:pt x="805332" y="373379"/>
                </a:lnTo>
                <a:lnTo>
                  <a:pt x="809650" y="375919"/>
                </a:lnTo>
                <a:lnTo>
                  <a:pt x="1027187" y="375919"/>
                </a:lnTo>
                <a:lnTo>
                  <a:pt x="1032248" y="378459"/>
                </a:lnTo>
                <a:lnTo>
                  <a:pt x="1036091" y="379729"/>
                </a:lnTo>
                <a:lnTo>
                  <a:pt x="1151381" y="379729"/>
                </a:lnTo>
                <a:lnTo>
                  <a:pt x="1151381" y="382269"/>
                </a:lnTo>
                <a:close/>
              </a:path>
              <a:path w="4062729" h="1169670">
                <a:moveTo>
                  <a:pt x="1140282" y="398779"/>
                </a:moveTo>
                <a:lnTo>
                  <a:pt x="527926" y="398779"/>
                </a:lnTo>
                <a:lnTo>
                  <a:pt x="536765" y="397509"/>
                </a:lnTo>
                <a:lnTo>
                  <a:pt x="543534" y="397509"/>
                </a:lnTo>
                <a:lnTo>
                  <a:pt x="545795" y="392429"/>
                </a:lnTo>
                <a:lnTo>
                  <a:pt x="547865" y="389889"/>
                </a:lnTo>
                <a:lnTo>
                  <a:pt x="550113" y="389889"/>
                </a:lnTo>
                <a:lnTo>
                  <a:pt x="556882" y="388619"/>
                </a:lnTo>
                <a:lnTo>
                  <a:pt x="563473" y="386079"/>
                </a:lnTo>
                <a:lnTo>
                  <a:pt x="567791" y="381000"/>
                </a:lnTo>
                <a:lnTo>
                  <a:pt x="577081" y="377189"/>
                </a:lnTo>
                <a:lnTo>
                  <a:pt x="591750" y="372109"/>
                </a:lnTo>
                <a:lnTo>
                  <a:pt x="607228" y="369569"/>
                </a:lnTo>
                <a:lnTo>
                  <a:pt x="618947" y="368300"/>
                </a:lnTo>
                <a:lnTo>
                  <a:pt x="621207" y="368300"/>
                </a:lnTo>
                <a:lnTo>
                  <a:pt x="623277" y="369569"/>
                </a:lnTo>
                <a:lnTo>
                  <a:pt x="625538" y="372109"/>
                </a:lnTo>
                <a:lnTo>
                  <a:pt x="627786" y="375919"/>
                </a:lnTo>
                <a:lnTo>
                  <a:pt x="645464" y="375919"/>
                </a:lnTo>
                <a:lnTo>
                  <a:pt x="645464" y="377189"/>
                </a:lnTo>
                <a:lnTo>
                  <a:pt x="652233" y="379729"/>
                </a:lnTo>
                <a:lnTo>
                  <a:pt x="654494" y="381000"/>
                </a:lnTo>
                <a:lnTo>
                  <a:pt x="661073" y="382269"/>
                </a:lnTo>
                <a:lnTo>
                  <a:pt x="1151381" y="382269"/>
                </a:lnTo>
                <a:lnTo>
                  <a:pt x="1151381" y="386079"/>
                </a:lnTo>
                <a:lnTo>
                  <a:pt x="1153642" y="388619"/>
                </a:lnTo>
                <a:lnTo>
                  <a:pt x="1153642" y="392429"/>
                </a:lnTo>
                <a:lnTo>
                  <a:pt x="1146873" y="392429"/>
                </a:lnTo>
                <a:lnTo>
                  <a:pt x="1144803" y="396239"/>
                </a:lnTo>
                <a:lnTo>
                  <a:pt x="1140282" y="398779"/>
                </a:lnTo>
                <a:close/>
              </a:path>
              <a:path w="4062729" h="1169670">
                <a:moveTo>
                  <a:pt x="687781" y="382269"/>
                </a:moveTo>
                <a:lnTo>
                  <a:pt x="672172" y="382269"/>
                </a:lnTo>
                <a:lnTo>
                  <a:pt x="674433" y="381000"/>
                </a:lnTo>
                <a:lnTo>
                  <a:pt x="685533" y="381000"/>
                </a:lnTo>
                <a:lnTo>
                  <a:pt x="687781" y="382269"/>
                </a:lnTo>
                <a:close/>
              </a:path>
              <a:path w="4062729" h="1169670">
                <a:moveTo>
                  <a:pt x="476961" y="386079"/>
                </a:moveTo>
                <a:lnTo>
                  <a:pt x="472439" y="384809"/>
                </a:lnTo>
                <a:lnTo>
                  <a:pt x="476961" y="384809"/>
                </a:lnTo>
                <a:lnTo>
                  <a:pt x="476961" y="386079"/>
                </a:lnTo>
                <a:close/>
              </a:path>
              <a:path w="4062729" h="1169670">
                <a:moveTo>
                  <a:pt x="1049261" y="429259"/>
                </a:moveTo>
                <a:lnTo>
                  <a:pt x="479209" y="429259"/>
                </a:lnTo>
                <a:lnTo>
                  <a:pt x="491552" y="427989"/>
                </a:lnTo>
                <a:lnTo>
                  <a:pt x="501638" y="426719"/>
                </a:lnTo>
                <a:lnTo>
                  <a:pt x="508832" y="425450"/>
                </a:lnTo>
                <a:lnTo>
                  <a:pt x="512495" y="421639"/>
                </a:lnTo>
                <a:lnTo>
                  <a:pt x="512495" y="402589"/>
                </a:lnTo>
                <a:lnTo>
                  <a:pt x="514565" y="401319"/>
                </a:lnTo>
                <a:lnTo>
                  <a:pt x="516826" y="401319"/>
                </a:lnTo>
                <a:lnTo>
                  <a:pt x="523595" y="398779"/>
                </a:lnTo>
                <a:lnTo>
                  <a:pt x="1133703" y="398779"/>
                </a:lnTo>
                <a:lnTo>
                  <a:pt x="1133703" y="402589"/>
                </a:lnTo>
                <a:lnTo>
                  <a:pt x="1131442" y="405129"/>
                </a:lnTo>
                <a:lnTo>
                  <a:pt x="1131442" y="406400"/>
                </a:lnTo>
                <a:lnTo>
                  <a:pt x="1126934" y="408939"/>
                </a:lnTo>
                <a:lnTo>
                  <a:pt x="1126934" y="412750"/>
                </a:lnTo>
                <a:lnTo>
                  <a:pt x="1124673" y="414019"/>
                </a:lnTo>
                <a:lnTo>
                  <a:pt x="1124673" y="417829"/>
                </a:lnTo>
                <a:lnTo>
                  <a:pt x="1122603" y="417829"/>
                </a:lnTo>
                <a:lnTo>
                  <a:pt x="1118095" y="419100"/>
                </a:lnTo>
                <a:lnTo>
                  <a:pt x="1111516" y="421639"/>
                </a:lnTo>
                <a:lnTo>
                  <a:pt x="1109256" y="425450"/>
                </a:lnTo>
                <a:lnTo>
                  <a:pt x="1053769" y="425450"/>
                </a:lnTo>
                <a:lnTo>
                  <a:pt x="1049261" y="429259"/>
                </a:lnTo>
                <a:close/>
              </a:path>
              <a:path w="4062729" h="1169670">
                <a:moveTo>
                  <a:pt x="270637" y="445769"/>
                </a:moveTo>
                <a:lnTo>
                  <a:pt x="255867" y="443229"/>
                </a:lnTo>
                <a:lnTo>
                  <a:pt x="244005" y="440689"/>
                </a:lnTo>
                <a:lnTo>
                  <a:pt x="224002" y="438150"/>
                </a:lnTo>
                <a:lnTo>
                  <a:pt x="212902" y="435609"/>
                </a:lnTo>
                <a:lnTo>
                  <a:pt x="204063" y="435609"/>
                </a:lnTo>
                <a:lnTo>
                  <a:pt x="197294" y="433069"/>
                </a:lnTo>
                <a:lnTo>
                  <a:pt x="184124" y="429259"/>
                </a:lnTo>
                <a:lnTo>
                  <a:pt x="177355" y="426719"/>
                </a:lnTo>
                <a:lnTo>
                  <a:pt x="168516" y="425450"/>
                </a:lnTo>
                <a:lnTo>
                  <a:pt x="158962" y="422909"/>
                </a:lnTo>
                <a:lnTo>
                  <a:pt x="150464" y="421639"/>
                </a:lnTo>
                <a:lnTo>
                  <a:pt x="143236" y="417829"/>
                </a:lnTo>
                <a:lnTo>
                  <a:pt x="137490" y="414019"/>
                </a:lnTo>
                <a:lnTo>
                  <a:pt x="130539" y="410209"/>
                </a:lnTo>
                <a:lnTo>
                  <a:pt x="123359" y="407669"/>
                </a:lnTo>
                <a:lnTo>
                  <a:pt x="116567" y="406400"/>
                </a:lnTo>
                <a:lnTo>
                  <a:pt x="339794" y="406400"/>
                </a:lnTo>
                <a:lnTo>
                  <a:pt x="343801" y="416559"/>
                </a:lnTo>
                <a:lnTo>
                  <a:pt x="339293" y="419100"/>
                </a:lnTo>
                <a:lnTo>
                  <a:pt x="329514" y="426719"/>
                </a:lnTo>
                <a:lnTo>
                  <a:pt x="312437" y="435609"/>
                </a:lnTo>
                <a:lnTo>
                  <a:pt x="291624" y="443229"/>
                </a:lnTo>
                <a:lnTo>
                  <a:pt x="270637" y="445769"/>
                </a:lnTo>
                <a:close/>
              </a:path>
              <a:path w="4062729" h="1169670">
                <a:moveTo>
                  <a:pt x="4048963" y="450850"/>
                </a:moveTo>
                <a:lnTo>
                  <a:pt x="3962501" y="450850"/>
                </a:lnTo>
                <a:lnTo>
                  <a:pt x="3964571" y="449579"/>
                </a:lnTo>
                <a:lnTo>
                  <a:pt x="3966832" y="447039"/>
                </a:lnTo>
                <a:lnTo>
                  <a:pt x="3966832" y="445769"/>
                </a:lnTo>
                <a:lnTo>
                  <a:pt x="3964571" y="443229"/>
                </a:lnTo>
                <a:lnTo>
                  <a:pt x="3964571" y="441959"/>
                </a:lnTo>
                <a:lnTo>
                  <a:pt x="3973601" y="434339"/>
                </a:lnTo>
                <a:lnTo>
                  <a:pt x="3966832" y="426719"/>
                </a:lnTo>
                <a:lnTo>
                  <a:pt x="3962501" y="425450"/>
                </a:lnTo>
                <a:lnTo>
                  <a:pt x="3960241" y="422909"/>
                </a:lnTo>
                <a:lnTo>
                  <a:pt x="3980179" y="422909"/>
                </a:lnTo>
                <a:lnTo>
                  <a:pt x="3982440" y="425450"/>
                </a:lnTo>
                <a:lnTo>
                  <a:pt x="3984688" y="429259"/>
                </a:lnTo>
                <a:lnTo>
                  <a:pt x="3991279" y="433069"/>
                </a:lnTo>
                <a:lnTo>
                  <a:pt x="4024244" y="433069"/>
                </a:lnTo>
                <a:lnTo>
                  <a:pt x="4029075" y="435609"/>
                </a:lnTo>
                <a:lnTo>
                  <a:pt x="4034835" y="441959"/>
                </a:lnTo>
                <a:lnTo>
                  <a:pt x="4043960" y="448309"/>
                </a:lnTo>
                <a:lnTo>
                  <a:pt x="4048963" y="450850"/>
                </a:lnTo>
                <a:close/>
              </a:path>
              <a:path w="4062729" h="1169670">
                <a:moveTo>
                  <a:pt x="1071448" y="433069"/>
                </a:moveTo>
                <a:lnTo>
                  <a:pt x="1069378" y="429259"/>
                </a:lnTo>
                <a:lnTo>
                  <a:pt x="1062609" y="425450"/>
                </a:lnTo>
                <a:lnTo>
                  <a:pt x="1109256" y="425450"/>
                </a:lnTo>
                <a:lnTo>
                  <a:pt x="1109256" y="426719"/>
                </a:lnTo>
                <a:lnTo>
                  <a:pt x="1084808" y="426719"/>
                </a:lnTo>
                <a:lnTo>
                  <a:pt x="1078217" y="429259"/>
                </a:lnTo>
                <a:lnTo>
                  <a:pt x="1073708" y="430529"/>
                </a:lnTo>
                <a:lnTo>
                  <a:pt x="1071448" y="433069"/>
                </a:lnTo>
                <a:close/>
              </a:path>
              <a:path w="4062729" h="1169670">
                <a:moveTo>
                  <a:pt x="1100416" y="434339"/>
                </a:moveTo>
                <a:lnTo>
                  <a:pt x="1095908" y="434339"/>
                </a:lnTo>
                <a:lnTo>
                  <a:pt x="1093647" y="433069"/>
                </a:lnTo>
                <a:lnTo>
                  <a:pt x="1091577" y="433069"/>
                </a:lnTo>
                <a:lnTo>
                  <a:pt x="1091577" y="430529"/>
                </a:lnTo>
                <a:lnTo>
                  <a:pt x="1084808" y="426719"/>
                </a:lnTo>
                <a:lnTo>
                  <a:pt x="1109256" y="426719"/>
                </a:lnTo>
                <a:lnTo>
                  <a:pt x="1109256" y="429259"/>
                </a:lnTo>
                <a:lnTo>
                  <a:pt x="1102677" y="429259"/>
                </a:lnTo>
                <a:lnTo>
                  <a:pt x="1100416" y="433069"/>
                </a:lnTo>
                <a:lnTo>
                  <a:pt x="1100416" y="434339"/>
                </a:lnTo>
                <a:close/>
              </a:path>
              <a:path w="4062729" h="1169670">
                <a:moveTo>
                  <a:pt x="4024244" y="433069"/>
                </a:moveTo>
                <a:lnTo>
                  <a:pt x="3997858" y="433069"/>
                </a:lnTo>
                <a:lnTo>
                  <a:pt x="4000119" y="430529"/>
                </a:lnTo>
                <a:lnTo>
                  <a:pt x="4000119" y="429259"/>
                </a:lnTo>
                <a:lnTo>
                  <a:pt x="4009640" y="429259"/>
                </a:lnTo>
                <a:lnTo>
                  <a:pt x="4017349" y="431800"/>
                </a:lnTo>
                <a:lnTo>
                  <a:pt x="4024244" y="433069"/>
                </a:lnTo>
                <a:close/>
              </a:path>
              <a:path w="4062729" h="1169670">
                <a:moveTo>
                  <a:pt x="3827094" y="454659"/>
                </a:moveTo>
                <a:lnTo>
                  <a:pt x="337223" y="454659"/>
                </a:lnTo>
                <a:lnTo>
                  <a:pt x="343179" y="453389"/>
                </a:lnTo>
                <a:lnTo>
                  <a:pt x="350194" y="450850"/>
                </a:lnTo>
                <a:lnTo>
                  <a:pt x="356788" y="448309"/>
                </a:lnTo>
                <a:lnTo>
                  <a:pt x="361480" y="443229"/>
                </a:lnTo>
                <a:lnTo>
                  <a:pt x="365988" y="438150"/>
                </a:lnTo>
                <a:lnTo>
                  <a:pt x="368249" y="438150"/>
                </a:lnTo>
                <a:lnTo>
                  <a:pt x="372579" y="439419"/>
                </a:lnTo>
                <a:lnTo>
                  <a:pt x="394766" y="439419"/>
                </a:lnTo>
                <a:lnTo>
                  <a:pt x="394766" y="441959"/>
                </a:lnTo>
                <a:lnTo>
                  <a:pt x="397027" y="447039"/>
                </a:lnTo>
                <a:lnTo>
                  <a:pt x="401535" y="450850"/>
                </a:lnTo>
                <a:lnTo>
                  <a:pt x="412635" y="450850"/>
                </a:lnTo>
                <a:lnTo>
                  <a:pt x="414896" y="453389"/>
                </a:lnTo>
                <a:lnTo>
                  <a:pt x="3827094" y="453389"/>
                </a:lnTo>
                <a:lnTo>
                  <a:pt x="3827094" y="454659"/>
                </a:lnTo>
                <a:close/>
              </a:path>
              <a:path w="4062729" h="1169670">
                <a:moveTo>
                  <a:pt x="1075969" y="445769"/>
                </a:moveTo>
                <a:lnTo>
                  <a:pt x="1060361" y="445769"/>
                </a:lnTo>
                <a:lnTo>
                  <a:pt x="1067130" y="443229"/>
                </a:lnTo>
                <a:lnTo>
                  <a:pt x="1069378" y="441959"/>
                </a:lnTo>
                <a:lnTo>
                  <a:pt x="1071448" y="443229"/>
                </a:lnTo>
                <a:lnTo>
                  <a:pt x="1075969" y="445769"/>
                </a:lnTo>
                <a:close/>
              </a:path>
              <a:path w="4062729" h="1169670">
                <a:moveTo>
                  <a:pt x="1118095" y="449579"/>
                </a:moveTo>
                <a:lnTo>
                  <a:pt x="1091577" y="449579"/>
                </a:lnTo>
                <a:lnTo>
                  <a:pt x="1095908" y="447039"/>
                </a:lnTo>
                <a:lnTo>
                  <a:pt x="1100416" y="447039"/>
                </a:lnTo>
                <a:lnTo>
                  <a:pt x="1104747" y="445769"/>
                </a:lnTo>
                <a:lnTo>
                  <a:pt x="1111516" y="445769"/>
                </a:lnTo>
                <a:lnTo>
                  <a:pt x="1118095" y="449579"/>
                </a:lnTo>
                <a:close/>
              </a:path>
              <a:path w="4062729" h="1169670">
                <a:moveTo>
                  <a:pt x="3873728" y="474979"/>
                </a:moveTo>
                <a:lnTo>
                  <a:pt x="3858120" y="474979"/>
                </a:lnTo>
                <a:lnTo>
                  <a:pt x="3858120" y="473709"/>
                </a:lnTo>
                <a:lnTo>
                  <a:pt x="3855859" y="471169"/>
                </a:lnTo>
                <a:lnTo>
                  <a:pt x="3853789" y="469900"/>
                </a:lnTo>
                <a:lnTo>
                  <a:pt x="3849281" y="466089"/>
                </a:lnTo>
                <a:lnTo>
                  <a:pt x="3849281" y="462279"/>
                </a:lnTo>
                <a:lnTo>
                  <a:pt x="3851541" y="459739"/>
                </a:lnTo>
                <a:lnTo>
                  <a:pt x="3851541" y="458469"/>
                </a:lnTo>
                <a:lnTo>
                  <a:pt x="3855859" y="454659"/>
                </a:lnTo>
                <a:lnTo>
                  <a:pt x="3858120" y="450850"/>
                </a:lnTo>
                <a:lnTo>
                  <a:pt x="3855859" y="447039"/>
                </a:lnTo>
                <a:lnTo>
                  <a:pt x="3853789" y="445769"/>
                </a:lnTo>
                <a:lnTo>
                  <a:pt x="3947932" y="445769"/>
                </a:lnTo>
                <a:lnTo>
                  <a:pt x="3953471" y="449579"/>
                </a:lnTo>
                <a:lnTo>
                  <a:pt x="3957993" y="450850"/>
                </a:lnTo>
                <a:lnTo>
                  <a:pt x="4048963" y="450850"/>
                </a:lnTo>
                <a:lnTo>
                  <a:pt x="4053965" y="453389"/>
                </a:lnTo>
                <a:lnTo>
                  <a:pt x="4062361" y="458469"/>
                </a:lnTo>
                <a:lnTo>
                  <a:pt x="4055592" y="458469"/>
                </a:lnTo>
                <a:lnTo>
                  <a:pt x="4049013" y="467359"/>
                </a:lnTo>
                <a:lnTo>
                  <a:pt x="4006888" y="467359"/>
                </a:lnTo>
                <a:lnTo>
                  <a:pt x="3997858" y="469900"/>
                </a:lnTo>
                <a:lnTo>
                  <a:pt x="3997858" y="471169"/>
                </a:lnTo>
                <a:lnTo>
                  <a:pt x="3880319" y="471169"/>
                </a:lnTo>
                <a:lnTo>
                  <a:pt x="3878059" y="473709"/>
                </a:lnTo>
                <a:lnTo>
                  <a:pt x="3873728" y="474979"/>
                </a:lnTo>
                <a:close/>
              </a:path>
              <a:path w="4062729" h="1169670">
                <a:moveTo>
                  <a:pt x="410375" y="450850"/>
                </a:moveTo>
                <a:lnTo>
                  <a:pt x="408127" y="450850"/>
                </a:lnTo>
                <a:lnTo>
                  <a:pt x="408127" y="449579"/>
                </a:lnTo>
                <a:lnTo>
                  <a:pt x="410375" y="449579"/>
                </a:lnTo>
                <a:lnTo>
                  <a:pt x="410375" y="450850"/>
                </a:lnTo>
                <a:close/>
              </a:path>
              <a:path w="4062729" h="1169670">
                <a:moveTo>
                  <a:pt x="3774508" y="530859"/>
                </a:moveTo>
                <a:lnTo>
                  <a:pt x="252768" y="530859"/>
                </a:lnTo>
                <a:lnTo>
                  <a:pt x="259549" y="528319"/>
                </a:lnTo>
                <a:lnTo>
                  <a:pt x="263867" y="523239"/>
                </a:lnTo>
                <a:lnTo>
                  <a:pt x="263867" y="520700"/>
                </a:lnTo>
                <a:lnTo>
                  <a:pt x="268389" y="513079"/>
                </a:lnTo>
                <a:lnTo>
                  <a:pt x="263867" y="510539"/>
                </a:lnTo>
                <a:lnTo>
                  <a:pt x="261797" y="506729"/>
                </a:lnTo>
                <a:lnTo>
                  <a:pt x="328193" y="506729"/>
                </a:lnTo>
                <a:lnTo>
                  <a:pt x="328314" y="499109"/>
                </a:lnTo>
                <a:lnTo>
                  <a:pt x="328677" y="495300"/>
                </a:lnTo>
                <a:lnTo>
                  <a:pt x="326872" y="490219"/>
                </a:lnTo>
                <a:lnTo>
                  <a:pt x="322953" y="485139"/>
                </a:lnTo>
                <a:lnTo>
                  <a:pt x="317093" y="480059"/>
                </a:lnTo>
                <a:lnTo>
                  <a:pt x="312762" y="476250"/>
                </a:lnTo>
                <a:lnTo>
                  <a:pt x="310514" y="474979"/>
                </a:lnTo>
                <a:lnTo>
                  <a:pt x="312762" y="471169"/>
                </a:lnTo>
                <a:lnTo>
                  <a:pt x="312762" y="469900"/>
                </a:lnTo>
                <a:lnTo>
                  <a:pt x="315023" y="467359"/>
                </a:lnTo>
                <a:lnTo>
                  <a:pt x="317093" y="466089"/>
                </a:lnTo>
                <a:lnTo>
                  <a:pt x="319354" y="463550"/>
                </a:lnTo>
                <a:lnTo>
                  <a:pt x="323862" y="462279"/>
                </a:lnTo>
                <a:lnTo>
                  <a:pt x="328193" y="458469"/>
                </a:lnTo>
                <a:lnTo>
                  <a:pt x="334962" y="454659"/>
                </a:lnTo>
                <a:lnTo>
                  <a:pt x="3820502" y="454659"/>
                </a:lnTo>
                <a:lnTo>
                  <a:pt x="3815994" y="455929"/>
                </a:lnTo>
                <a:lnTo>
                  <a:pt x="3815994" y="459739"/>
                </a:lnTo>
                <a:lnTo>
                  <a:pt x="3813733" y="463550"/>
                </a:lnTo>
                <a:lnTo>
                  <a:pt x="3815994" y="469900"/>
                </a:lnTo>
                <a:lnTo>
                  <a:pt x="3822573" y="471169"/>
                </a:lnTo>
                <a:lnTo>
                  <a:pt x="3827094" y="474979"/>
                </a:lnTo>
                <a:lnTo>
                  <a:pt x="3827094" y="476250"/>
                </a:lnTo>
                <a:lnTo>
                  <a:pt x="3820502" y="478789"/>
                </a:lnTo>
                <a:lnTo>
                  <a:pt x="3820502" y="482600"/>
                </a:lnTo>
                <a:lnTo>
                  <a:pt x="3818254" y="486409"/>
                </a:lnTo>
                <a:lnTo>
                  <a:pt x="3818254" y="490219"/>
                </a:lnTo>
                <a:lnTo>
                  <a:pt x="3814406" y="491489"/>
                </a:lnTo>
                <a:lnTo>
                  <a:pt x="3729481" y="491489"/>
                </a:lnTo>
                <a:lnTo>
                  <a:pt x="3720642" y="494029"/>
                </a:lnTo>
                <a:lnTo>
                  <a:pt x="3716121" y="499109"/>
                </a:lnTo>
                <a:lnTo>
                  <a:pt x="3716121" y="500379"/>
                </a:lnTo>
                <a:lnTo>
                  <a:pt x="3718382" y="502919"/>
                </a:lnTo>
                <a:lnTo>
                  <a:pt x="3718382" y="508000"/>
                </a:lnTo>
                <a:lnTo>
                  <a:pt x="3724960" y="511809"/>
                </a:lnTo>
                <a:lnTo>
                  <a:pt x="3745090" y="511809"/>
                </a:lnTo>
                <a:lnTo>
                  <a:pt x="3745090" y="515619"/>
                </a:lnTo>
                <a:lnTo>
                  <a:pt x="3747160" y="519429"/>
                </a:lnTo>
                <a:lnTo>
                  <a:pt x="3751668" y="520700"/>
                </a:lnTo>
                <a:lnTo>
                  <a:pt x="3756190" y="524509"/>
                </a:lnTo>
                <a:lnTo>
                  <a:pt x="3762768" y="527050"/>
                </a:lnTo>
                <a:lnTo>
                  <a:pt x="3771607" y="527050"/>
                </a:lnTo>
                <a:lnTo>
                  <a:pt x="3774508" y="530859"/>
                </a:lnTo>
                <a:close/>
              </a:path>
              <a:path w="4062729" h="1169670">
                <a:moveTo>
                  <a:pt x="4026827" y="474979"/>
                </a:moveTo>
                <a:lnTo>
                  <a:pt x="4022305" y="474979"/>
                </a:lnTo>
                <a:lnTo>
                  <a:pt x="4017987" y="473709"/>
                </a:lnTo>
                <a:lnTo>
                  <a:pt x="4013466" y="471169"/>
                </a:lnTo>
                <a:lnTo>
                  <a:pt x="4006888" y="467359"/>
                </a:lnTo>
                <a:lnTo>
                  <a:pt x="4031145" y="467359"/>
                </a:lnTo>
                <a:lnTo>
                  <a:pt x="4026827" y="469900"/>
                </a:lnTo>
                <a:lnTo>
                  <a:pt x="4026827" y="474979"/>
                </a:lnTo>
                <a:close/>
              </a:path>
              <a:path w="4062729" h="1169670">
                <a:moveTo>
                  <a:pt x="4049013" y="471169"/>
                </a:moveTo>
                <a:lnTo>
                  <a:pt x="4044505" y="471169"/>
                </a:lnTo>
                <a:lnTo>
                  <a:pt x="4042244" y="469900"/>
                </a:lnTo>
                <a:lnTo>
                  <a:pt x="4040174" y="467359"/>
                </a:lnTo>
                <a:lnTo>
                  <a:pt x="4049013" y="467359"/>
                </a:lnTo>
                <a:lnTo>
                  <a:pt x="4049013" y="471169"/>
                </a:lnTo>
                <a:close/>
              </a:path>
              <a:path w="4062729" h="1169670">
                <a:moveTo>
                  <a:pt x="3986758" y="506729"/>
                </a:moveTo>
                <a:lnTo>
                  <a:pt x="3957993" y="506729"/>
                </a:lnTo>
                <a:lnTo>
                  <a:pt x="3953471" y="504189"/>
                </a:lnTo>
                <a:lnTo>
                  <a:pt x="3949153" y="504189"/>
                </a:lnTo>
                <a:lnTo>
                  <a:pt x="3944632" y="502919"/>
                </a:lnTo>
                <a:lnTo>
                  <a:pt x="3938054" y="500379"/>
                </a:lnTo>
                <a:lnTo>
                  <a:pt x="3926954" y="496569"/>
                </a:lnTo>
                <a:lnTo>
                  <a:pt x="3896999" y="472439"/>
                </a:lnTo>
                <a:lnTo>
                  <a:pt x="3887088" y="471169"/>
                </a:lnTo>
                <a:lnTo>
                  <a:pt x="3997858" y="471169"/>
                </a:lnTo>
                <a:lnTo>
                  <a:pt x="3997858" y="478789"/>
                </a:lnTo>
                <a:lnTo>
                  <a:pt x="4002366" y="480059"/>
                </a:lnTo>
                <a:lnTo>
                  <a:pt x="4004627" y="482600"/>
                </a:lnTo>
                <a:lnTo>
                  <a:pt x="4004627" y="495300"/>
                </a:lnTo>
                <a:lnTo>
                  <a:pt x="4000119" y="496569"/>
                </a:lnTo>
                <a:lnTo>
                  <a:pt x="4002366" y="500379"/>
                </a:lnTo>
                <a:lnTo>
                  <a:pt x="3991279" y="500379"/>
                </a:lnTo>
                <a:lnTo>
                  <a:pt x="3986758" y="504189"/>
                </a:lnTo>
                <a:lnTo>
                  <a:pt x="3986758" y="506729"/>
                </a:lnTo>
                <a:close/>
              </a:path>
              <a:path w="4062729" h="1169670">
                <a:moveTo>
                  <a:pt x="294906" y="506729"/>
                </a:moveTo>
                <a:lnTo>
                  <a:pt x="243928" y="506729"/>
                </a:lnTo>
                <a:lnTo>
                  <a:pt x="237350" y="504189"/>
                </a:lnTo>
                <a:lnTo>
                  <a:pt x="237350" y="500379"/>
                </a:lnTo>
                <a:lnTo>
                  <a:pt x="235089" y="496569"/>
                </a:lnTo>
                <a:lnTo>
                  <a:pt x="230581" y="494029"/>
                </a:lnTo>
                <a:lnTo>
                  <a:pt x="228511" y="491489"/>
                </a:lnTo>
                <a:lnTo>
                  <a:pt x="230581" y="487679"/>
                </a:lnTo>
                <a:lnTo>
                  <a:pt x="235089" y="482600"/>
                </a:lnTo>
                <a:lnTo>
                  <a:pt x="241680" y="482600"/>
                </a:lnTo>
                <a:lnTo>
                  <a:pt x="248450" y="486409"/>
                </a:lnTo>
                <a:lnTo>
                  <a:pt x="252768" y="490219"/>
                </a:lnTo>
                <a:lnTo>
                  <a:pt x="259549" y="494029"/>
                </a:lnTo>
                <a:lnTo>
                  <a:pt x="263867" y="496569"/>
                </a:lnTo>
                <a:lnTo>
                  <a:pt x="279476" y="496569"/>
                </a:lnTo>
                <a:lnTo>
                  <a:pt x="288315" y="499109"/>
                </a:lnTo>
                <a:lnTo>
                  <a:pt x="290575" y="500379"/>
                </a:lnTo>
                <a:lnTo>
                  <a:pt x="294906" y="506729"/>
                </a:lnTo>
                <a:close/>
              </a:path>
              <a:path w="4062729" h="1169670">
                <a:moveTo>
                  <a:pt x="3776116" y="504189"/>
                </a:moveTo>
                <a:lnTo>
                  <a:pt x="3762768" y="504189"/>
                </a:lnTo>
                <a:lnTo>
                  <a:pt x="3762768" y="502919"/>
                </a:lnTo>
                <a:lnTo>
                  <a:pt x="3760508" y="502919"/>
                </a:lnTo>
                <a:lnTo>
                  <a:pt x="3760508" y="500379"/>
                </a:lnTo>
                <a:lnTo>
                  <a:pt x="3758260" y="499109"/>
                </a:lnTo>
                <a:lnTo>
                  <a:pt x="3756190" y="495300"/>
                </a:lnTo>
                <a:lnTo>
                  <a:pt x="3747160" y="494029"/>
                </a:lnTo>
                <a:lnTo>
                  <a:pt x="3745090" y="491489"/>
                </a:lnTo>
                <a:lnTo>
                  <a:pt x="3814406" y="491489"/>
                </a:lnTo>
                <a:lnTo>
                  <a:pt x="3807648" y="494029"/>
                </a:lnTo>
                <a:lnTo>
                  <a:pt x="3800079" y="496569"/>
                </a:lnTo>
                <a:lnTo>
                  <a:pt x="3793794" y="499109"/>
                </a:lnTo>
                <a:lnTo>
                  <a:pt x="3791546" y="499109"/>
                </a:lnTo>
                <a:lnTo>
                  <a:pt x="3787216" y="500379"/>
                </a:lnTo>
                <a:lnTo>
                  <a:pt x="3782707" y="502919"/>
                </a:lnTo>
                <a:lnTo>
                  <a:pt x="3776116" y="504189"/>
                </a:lnTo>
                <a:close/>
              </a:path>
              <a:path w="4062729" h="1169670">
                <a:moveTo>
                  <a:pt x="4002366" y="502919"/>
                </a:moveTo>
                <a:lnTo>
                  <a:pt x="4000119" y="502919"/>
                </a:lnTo>
                <a:lnTo>
                  <a:pt x="3997858" y="500379"/>
                </a:lnTo>
                <a:lnTo>
                  <a:pt x="4002366" y="500379"/>
                </a:lnTo>
                <a:lnTo>
                  <a:pt x="4002366" y="502919"/>
                </a:lnTo>
                <a:close/>
              </a:path>
              <a:path w="4062729" h="1169670">
                <a:moveTo>
                  <a:pt x="3995788" y="513079"/>
                </a:moveTo>
                <a:lnTo>
                  <a:pt x="3966832" y="513079"/>
                </a:lnTo>
                <a:lnTo>
                  <a:pt x="3964571" y="510539"/>
                </a:lnTo>
                <a:lnTo>
                  <a:pt x="3962501" y="506729"/>
                </a:lnTo>
                <a:lnTo>
                  <a:pt x="3989019" y="506729"/>
                </a:lnTo>
                <a:lnTo>
                  <a:pt x="3989019" y="510539"/>
                </a:lnTo>
                <a:lnTo>
                  <a:pt x="3993527" y="511809"/>
                </a:lnTo>
                <a:lnTo>
                  <a:pt x="3995788" y="513079"/>
                </a:lnTo>
                <a:close/>
              </a:path>
              <a:path w="4062729" h="1169670">
                <a:moveTo>
                  <a:pt x="3745090" y="511809"/>
                </a:moveTo>
                <a:lnTo>
                  <a:pt x="3738321" y="511809"/>
                </a:lnTo>
                <a:lnTo>
                  <a:pt x="3742829" y="510539"/>
                </a:lnTo>
                <a:lnTo>
                  <a:pt x="3745090" y="508000"/>
                </a:lnTo>
                <a:lnTo>
                  <a:pt x="3745090" y="511809"/>
                </a:lnTo>
                <a:close/>
              </a:path>
              <a:path w="4062729" h="1169670">
                <a:moveTo>
                  <a:pt x="210086" y="513079"/>
                </a:moveTo>
                <a:lnTo>
                  <a:pt x="190715" y="513079"/>
                </a:lnTo>
                <a:lnTo>
                  <a:pt x="197294" y="511809"/>
                </a:lnTo>
                <a:lnTo>
                  <a:pt x="208394" y="511809"/>
                </a:lnTo>
                <a:lnTo>
                  <a:pt x="210086" y="513079"/>
                </a:lnTo>
                <a:close/>
              </a:path>
              <a:path w="4062729" h="1169670">
                <a:moveTo>
                  <a:pt x="3986758" y="516889"/>
                </a:moveTo>
                <a:lnTo>
                  <a:pt x="3984688" y="515619"/>
                </a:lnTo>
                <a:lnTo>
                  <a:pt x="3982440" y="515619"/>
                </a:lnTo>
                <a:lnTo>
                  <a:pt x="3977919" y="513079"/>
                </a:lnTo>
                <a:lnTo>
                  <a:pt x="3991279" y="513079"/>
                </a:lnTo>
                <a:lnTo>
                  <a:pt x="3986758" y="516889"/>
                </a:lnTo>
                <a:close/>
              </a:path>
              <a:path w="4062729" h="1169670">
                <a:moveTo>
                  <a:pt x="4000119" y="515619"/>
                </a:moveTo>
                <a:lnTo>
                  <a:pt x="3997858" y="515619"/>
                </a:lnTo>
                <a:lnTo>
                  <a:pt x="3997858" y="513079"/>
                </a:lnTo>
                <a:lnTo>
                  <a:pt x="4000119" y="515619"/>
                </a:lnTo>
                <a:close/>
              </a:path>
              <a:path w="4062729" h="1169670">
                <a:moveTo>
                  <a:pt x="3771607" y="527050"/>
                </a:moveTo>
                <a:lnTo>
                  <a:pt x="3762768" y="527050"/>
                </a:lnTo>
                <a:lnTo>
                  <a:pt x="3767277" y="524509"/>
                </a:lnTo>
                <a:lnTo>
                  <a:pt x="3771607" y="527050"/>
                </a:lnTo>
                <a:close/>
              </a:path>
              <a:path w="4062729" h="1169670">
                <a:moveTo>
                  <a:pt x="3166008" y="654050"/>
                </a:moveTo>
                <a:lnTo>
                  <a:pt x="62064" y="654050"/>
                </a:lnTo>
                <a:lnTo>
                  <a:pt x="64325" y="650239"/>
                </a:lnTo>
                <a:lnTo>
                  <a:pt x="64325" y="646429"/>
                </a:lnTo>
                <a:lnTo>
                  <a:pt x="57556" y="641350"/>
                </a:lnTo>
                <a:lnTo>
                  <a:pt x="39877" y="641350"/>
                </a:lnTo>
                <a:lnTo>
                  <a:pt x="35356" y="637539"/>
                </a:lnTo>
                <a:lnTo>
                  <a:pt x="33108" y="633729"/>
                </a:lnTo>
                <a:lnTo>
                  <a:pt x="31038" y="629919"/>
                </a:lnTo>
                <a:lnTo>
                  <a:pt x="28778" y="626109"/>
                </a:lnTo>
                <a:lnTo>
                  <a:pt x="22009" y="626109"/>
                </a:lnTo>
                <a:lnTo>
                  <a:pt x="22009" y="624839"/>
                </a:lnTo>
                <a:lnTo>
                  <a:pt x="24269" y="624839"/>
                </a:lnTo>
                <a:lnTo>
                  <a:pt x="24269" y="622300"/>
                </a:lnTo>
                <a:lnTo>
                  <a:pt x="28778" y="618489"/>
                </a:lnTo>
                <a:lnTo>
                  <a:pt x="35356" y="617219"/>
                </a:lnTo>
                <a:lnTo>
                  <a:pt x="39877" y="613409"/>
                </a:lnTo>
                <a:lnTo>
                  <a:pt x="66395" y="590550"/>
                </a:lnTo>
                <a:lnTo>
                  <a:pt x="75425" y="585469"/>
                </a:lnTo>
                <a:lnTo>
                  <a:pt x="104190" y="560069"/>
                </a:lnTo>
                <a:lnTo>
                  <a:pt x="104190" y="553719"/>
                </a:lnTo>
                <a:lnTo>
                  <a:pt x="95351" y="544829"/>
                </a:lnTo>
                <a:lnTo>
                  <a:pt x="93103" y="544829"/>
                </a:lnTo>
                <a:lnTo>
                  <a:pt x="90843" y="543559"/>
                </a:lnTo>
                <a:lnTo>
                  <a:pt x="90843" y="541019"/>
                </a:lnTo>
                <a:lnTo>
                  <a:pt x="84264" y="537209"/>
                </a:lnTo>
                <a:lnTo>
                  <a:pt x="79743" y="535939"/>
                </a:lnTo>
                <a:lnTo>
                  <a:pt x="73164" y="533400"/>
                </a:lnTo>
                <a:lnTo>
                  <a:pt x="66395" y="528319"/>
                </a:lnTo>
                <a:lnTo>
                  <a:pt x="64325" y="528319"/>
                </a:lnTo>
                <a:lnTo>
                  <a:pt x="64325" y="527050"/>
                </a:lnTo>
                <a:lnTo>
                  <a:pt x="237350" y="527050"/>
                </a:lnTo>
                <a:lnTo>
                  <a:pt x="239610" y="528319"/>
                </a:lnTo>
                <a:lnTo>
                  <a:pt x="241680" y="530859"/>
                </a:lnTo>
                <a:lnTo>
                  <a:pt x="3774508" y="530859"/>
                </a:lnTo>
                <a:lnTo>
                  <a:pt x="3778377" y="535939"/>
                </a:lnTo>
                <a:lnTo>
                  <a:pt x="3778377" y="539750"/>
                </a:lnTo>
                <a:lnTo>
                  <a:pt x="3776116" y="544829"/>
                </a:lnTo>
                <a:lnTo>
                  <a:pt x="3780447" y="549909"/>
                </a:lnTo>
                <a:lnTo>
                  <a:pt x="3787216" y="553719"/>
                </a:lnTo>
                <a:lnTo>
                  <a:pt x="3789286" y="556259"/>
                </a:lnTo>
                <a:lnTo>
                  <a:pt x="3791546" y="557529"/>
                </a:lnTo>
                <a:lnTo>
                  <a:pt x="3791546" y="563879"/>
                </a:lnTo>
                <a:lnTo>
                  <a:pt x="3796055" y="567689"/>
                </a:lnTo>
                <a:lnTo>
                  <a:pt x="3797185" y="568959"/>
                </a:lnTo>
                <a:lnTo>
                  <a:pt x="3418789" y="568959"/>
                </a:lnTo>
                <a:lnTo>
                  <a:pt x="3407673" y="570229"/>
                </a:lnTo>
                <a:lnTo>
                  <a:pt x="3395889" y="572769"/>
                </a:lnTo>
                <a:lnTo>
                  <a:pt x="3386151" y="577850"/>
                </a:lnTo>
                <a:lnTo>
                  <a:pt x="3381171" y="585469"/>
                </a:lnTo>
                <a:lnTo>
                  <a:pt x="3381171" y="593089"/>
                </a:lnTo>
                <a:lnTo>
                  <a:pt x="3281299" y="593089"/>
                </a:lnTo>
                <a:lnTo>
                  <a:pt x="3276790" y="594359"/>
                </a:lnTo>
                <a:lnTo>
                  <a:pt x="3272459" y="596900"/>
                </a:lnTo>
                <a:lnTo>
                  <a:pt x="3265690" y="598169"/>
                </a:lnTo>
                <a:lnTo>
                  <a:pt x="3236912" y="598169"/>
                </a:lnTo>
                <a:lnTo>
                  <a:pt x="3229826" y="600709"/>
                </a:lnTo>
                <a:lnTo>
                  <a:pt x="3225045" y="607059"/>
                </a:lnTo>
                <a:lnTo>
                  <a:pt x="3222344" y="614679"/>
                </a:lnTo>
                <a:lnTo>
                  <a:pt x="3221494" y="621029"/>
                </a:lnTo>
                <a:lnTo>
                  <a:pt x="3214725" y="621029"/>
                </a:lnTo>
                <a:lnTo>
                  <a:pt x="3210394" y="622300"/>
                </a:lnTo>
                <a:lnTo>
                  <a:pt x="3201377" y="627379"/>
                </a:lnTo>
                <a:lnTo>
                  <a:pt x="3197047" y="631189"/>
                </a:lnTo>
                <a:lnTo>
                  <a:pt x="3192538" y="633729"/>
                </a:lnTo>
                <a:lnTo>
                  <a:pt x="3185591" y="637539"/>
                </a:lnTo>
                <a:lnTo>
                  <a:pt x="3178430" y="642619"/>
                </a:lnTo>
                <a:lnTo>
                  <a:pt x="3171691" y="647700"/>
                </a:lnTo>
                <a:lnTo>
                  <a:pt x="3166008" y="654050"/>
                </a:lnTo>
                <a:close/>
              </a:path>
              <a:path w="4062729" h="1169670">
                <a:moveTo>
                  <a:pt x="3715329" y="584200"/>
                </a:moveTo>
                <a:lnTo>
                  <a:pt x="3438905" y="584200"/>
                </a:lnTo>
                <a:lnTo>
                  <a:pt x="3440976" y="580389"/>
                </a:lnTo>
                <a:lnTo>
                  <a:pt x="3440976" y="576579"/>
                </a:lnTo>
                <a:lnTo>
                  <a:pt x="3438905" y="572769"/>
                </a:lnTo>
                <a:lnTo>
                  <a:pt x="3429876" y="570229"/>
                </a:lnTo>
                <a:lnTo>
                  <a:pt x="3427806" y="568959"/>
                </a:lnTo>
                <a:lnTo>
                  <a:pt x="3736060" y="568959"/>
                </a:lnTo>
                <a:lnTo>
                  <a:pt x="3733990" y="570229"/>
                </a:lnTo>
                <a:lnTo>
                  <a:pt x="3733990" y="576579"/>
                </a:lnTo>
                <a:lnTo>
                  <a:pt x="3727252" y="580389"/>
                </a:lnTo>
                <a:lnTo>
                  <a:pt x="3715329" y="584200"/>
                </a:lnTo>
                <a:close/>
              </a:path>
              <a:path w="4062729" h="1169670">
                <a:moveTo>
                  <a:pt x="3789286" y="577850"/>
                </a:moveTo>
                <a:lnTo>
                  <a:pt x="3780447" y="577850"/>
                </a:lnTo>
                <a:lnTo>
                  <a:pt x="3778377" y="576579"/>
                </a:lnTo>
                <a:lnTo>
                  <a:pt x="3773868" y="576579"/>
                </a:lnTo>
                <a:lnTo>
                  <a:pt x="3771607" y="574039"/>
                </a:lnTo>
                <a:lnTo>
                  <a:pt x="3758260" y="574039"/>
                </a:lnTo>
                <a:lnTo>
                  <a:pt x="3756190" y="572769"/>
                </a:lnTo>
                <a:lnTo>
                  <a:pt x="3751668" y="572769"/>
                </a:lnTo>
                <a:lnTo>
                  <a:pt x="3751668" y="570229"/>
                </a:lnTo>
                <a:lnTo>
                  <a:pt x="3747160" y="568959"/>
                </a:lnTo>
                <a:lnTo>
                  <a:pt x="3797185" y="568959"/>
                </a:lnTo>
                <a:lnTo>
                  <a:pt x="3798316" y="570229"/>
                </a:lnTo>
                <a:lnTo>
                  <a:pt x="3789286" y="577850"/>
                </a:lnTo>
                <a:close/>
              </a:path>
              <a:path w="4062729" h="1169670">
                <a:moveTo>
                  <a:pt x="3225825" y="920750"/>
                </a:moveTo>
                <a:lnTo>
                  <a:pt x="3225825" y="915669"/>
                </a:lnTo>
                <a:lnTo>
                  <a:pt x="3223564" y="910589"/>
                </a:lnTo>
                <a:lnTo>
                  <a:pt x="3221494" y="906779"/>
                </a:lnTo>
                <a:lnTo>
                  <a:pt x="3219234" y="906779"/>
                </a:lnTo>
                <a:lnTo>
                  <a:pt x="3219234" y="892809"/>
                </a:lnTo>
                <a:lnTo>
                  <a:pt x="3216986" y="886459"/>
                </a:lnTo>
                <a:lnTo>
                  <a:pt x="3216986" y="876300"/>
                </a:lnTo>
                <a:lnTo>
                  <a:pt x="3212465" y="873759"/>
                </a:lnTo>
                <a:lnTo>
                  <a:pt x="3208878" y="859789"/>
                </a:lnTo>
                <a:lnTo>
                  <a:pt x="3205043" y="838200"/>
                </a:lnTo>
                <a:lnTo>
                  <a:pt x="3201629" y="815339"/>
                </a:lnTo>
                <a:lnTo>
                  <a:pt x="3199307" y="797559"/>
                </a:lnTo>
                <a:lnTo>
                  <a:pt x="3200897" y="784859"/>
                </a:lnTo>
                <a:lnTo>
                  <a:pt x="3205395" y="773429"/>
                </a:lnTo>
                <a:lnTo>
                  <a:pt x="3212396" y="762000"/>
                </a:lnTo>
                <a:lnTo>
                  <a:pt x="3221494" y="751839"/>
                </a:lnTo>
                <a:lnTo>
                  <a:pt x="3227478" y="745489"/>
                </a:lnTo>
                <a:lnTo>
                  <a:pt x="3230005" y="739139"/>
                </a:lnTo>
                <a:lnTo>
                  <a:pt x="3230366" y="735329"/>
                </a:lnTo>
                <a:lnTo>
                  <a:pt x="3230448" y="732789"/>
                </a:lnTo>
                <a:lnTo>
                  <a:pt x="3230333" y="727709"/>
                </a:lnTo>
                <a:lnTo>
                  <a:pt x="3252533" y="727709"/>
                </a:lnTo>
                <a:lnTo>
                  <a:pt x="3254590" y="722629"/>
                </a:lnTo>
                <a:lnTo>
                  <a:pt x="3256851" y="722629"/>
                </a:lnTo>
                <a:lnTo>
                  <a:pt x="3259112" y="720089"/>
                </a:lnTo>
                <a:lnTo>
                  <a:pt x="3294659" y="699769"/>
                </a:lnTo>
                <a:lnTo>
                  <a:pt x="3301642" y="692150"/>
                </a:lnTo>
                <a:lnTo>
                  <a:pt x="3316454" y="681989"/>
                </a:lnTo>
                <a:lnTo>
                  <a:pt x="3323437" y="678179"/>
                </a:lnTo>
                <a:lnTo>
                  <a:pt x="3332276" y="671829"/>
                </a:lnTo>
                <a:lnTo>
                  <a:pt x="3339045" y="668019"/>
                </a:lnTo>
                <a:lnTo>
                  <a:pt x="3341293" y="662939"/>
                </a:lnTo>
                <a:lnTo>
                  <a:pt x="3343363" y="659129"/>
                </a:lnTo>
                <a:lnTo>
                  <a:pt x="3352393" y="655319"/>
                </a:lnTo>
                <a:lnTo>
                  <a:pt x="3356724" y="651509"/>
                </a:lnTo>
                <a:lnTo>
                  <a:pt x="3361232" y="650239"/>
                </a:lnTo>
                <a:lnTo>
                  <a:pt x="3363302" y="642619"/>
                </a:lnTo>
                <a:lnTo>
                  <a:pt x="3363302" y="638809"/>
                </a:lnTo>
                <a:lnTo>
                  <a:pt x="3378911" y="637539"/>
                </a:lnTo>
                <a:lnTo>
                  <a:pt x="3385489" y="635000"/>
                </a:lnTo>
                <a:lnTo>
                  <a:pt x="3392271" y="635000"/>
                </a:lnTo>
                <a:lnTo>
                  <a:pt x="3401110" y="631189"/>
                </a:lnTo>
                <a:lnTo>
                  <a:pt x="3403358" y="626109"/>
                </a:lnTo>
                <a:lnTo>
                  <a:pt x="3403358" y="622300"/>
                </a:lnTo>
                <a:lnTo>
                  <a:pt x="3405619" y="621029"/>
                </a:lnTo>
                <a:lnTo>
                  <a:pt x="3407689" y="618489"/>
                </a:lnTo>
                <a:lnTo>
                  <a:pt x="3412197" y="614679"/>
                </a:lnTo>
                <a:lnTo>
                  <a:pt x="3412197" y="610869"/>
                </a:lnTo>
                <a:lnTo>
                  <a:pt x="3407689" y="609600"/>
                </a:lnTo>
                <a:lnTo>
                  <a:pt x="3409950" y="608329"/>
                </a:lnTo>
                <a:lnTo>
                  <a:pt x="3414458" y="600709"/>
                </a:lnTo>
                <a:lnTo>
                  <a:pt x="3414458" y="590550"/>
                </a:lnTo>
                <a:lnTo>
                  <a:pt x="3416719" y="588009"/>
                </a:lnTo>
                <a:lnTo>
                  <a:pt x="3418789" y="585469"/>
                </a:lnTo>
                <a:lnTo>
                  <a:pt x="3421037" y="581659"/>
                </a:lnTo>
                <a:lnTo>
                  <a:pt x="3427806" y="581659"/>
                </a:lnTo>
                <a:lnTo>
                  <a:pt x="3429876" y="584200"/>
                </a:lnTo>
                <a:lnTo>
                  <a:pt x="3715329" y="584200"/>
                </a:lnTo>
                <a:lnTo>
                  <a:pt x="3700513" y="589279"/>
                </a:lnTo>
                <a:lnTo>
                  <a:pt x="3670030" y="596900"/>
                </a:lnTo>
                <a:lnTo>
                  <a:pt x="3655990" y="600709"/>
                </a:lnTo>
                <a:lnTo>
                  <a:pt x="3644840" y="605789"/>
                </a:lnTo>
                <a:lnTo>
                  <a:pt x="3638448" y="610869"/>
                </a:lnTo>
                <a:lnTo>
                  <a:pt x="3636378" y="613409"/>
                </a:lnTo>
                <a:lnTo>
                  <a:pt x="3629609" y="613409"/>
                </a:lnTo>
                <a:lnTo>
                  <a:pt x="3625291" y="618489"/>
                </a:lnTo>
                <a:lnTo>
                  <a:pt x="3620770" y="622300"/>
                </a:lnTo>
                <a:lnTo>
                  <a:pt x="3616261" y="622300"/>
                </a:lnTo>
                <a:lnTo>
                  <a:pt x="3611930" y="626109"/>
                </a:lnTo>
                <a:lnTo>
                  <a:pt x="3601988" y="631189"/>
                </a:lnTo>
                <a:lnTo>
                  <a:pt x="3592466" y="636269"/>
                </a:lnTo>
                <a:lnTo>
                  <a:pt x="3586682" y="638809"/>
                </a:lnTo>
                <a:lnTo>
                  <a:pt x="3458845" y="638809"/>
                </a:lnTo>
                <a:lnTo>
                  <a:pt x="3452574" y="640079"/>
                </a:lnTo>
                <a:lnTo>
                  <a:pt x="3446902" y="643889"/>
                </a:lnTo>
                <a:lnTo>
                  <a:pt x="3441651" y="647700"/>
                </a:lnTo>
                <a:lnTo>
                  <a:pt x="3436645" y="651509"/>
                </a:lnTo>
                <a:lnTo>
                  <a:pt x="3435146" y="654050"/>
                </a:lnTo>
                <a:lnTo>
                  <a:pt x="3398850" y="654050"/>
                </a:lnTo>
                <a:lnTo>
                  <a:pt x="3398850" y="657859"/>
                </a:lnTo>
                <a:lnTo>
                  <a:pt x="3396589" y="659129"/>
                </a:lnTo>
                <a:lnTo>
                  <a:pt x="3394519" y="659129"/>
                </a:lnTo>
                <a:lnTo>
                  <a:pt x="3394519" y="662939"/>
                </a:lnTo>
                <a:lnTo>
                  <a:pt x="3389542" y="668019"/>
                </a:lnTo>
                <a:lnTo>
                  <a:pt x="3385024" y="673100"/>
                </a:lnTo>
                <a:lnTo>
                  <a:pt x="3381351" y="679450"/>
                </a:lnTo>
                <a:lnTo>
                  <a:pt x="3378911" y="684529"/>
                </a:lnTo>
                <a:lnTo>
                  <a:pt x="3376650" y="687069"/>
                </a:lnTo>
                <a:lnTo>
                  <a:pt x="3376650" y="688339"/>
                </a:lnTo>
                <a:lnTo>
                  <a:pt x="3372332" y="690879"/>
                </a:lnTo>
                <a:lnTo>
                  <a:pt x="3367811" y="694689"/>
                </a:lnTo>
                <a:lnTo>
                  <a:pt x="3363302" y="695959"/>
                </a:lnTo>
                <a:lnTo>
                  <a:pt x="3358972" y="702309"/>
                </a:lnTo>
                <a:lnTo>
                  <a:pt x="3354247" y="707389"/>
                </a:lnTo>
                <a:lnTo>
                  <a:pt x="3352626" y="713739"/>
                </a:lnTo>
                <a:lnTo>
                  <a:pt x="3353051" y="718819"/>
                </a:lnTo>
                <a:lnTo>
                  <a:pt x="3354463" y="723900"/>
                </a:lnTo>
                <a:lnTo>
                  <a:pt x="3356724" y="727709"/>
                </a:lnTo>
                <a:lnTo>
                  <a:pt x="3361232" y="728979"/>
                </a:lnTo>
                <a:lnTo>
                  <a:pt x="3383432" y="728979"/>
                </a:lnTo>
                <a:lnTo>
                  <a:pt x="3378911" y="732789"/>
                </a:lnTo>
                <a:lnTo>
                  <a:pt x="3372178" y="737869"/>
                </a:lnTo>
                <a:lnTo>
                  <a:pt x="3368355" y="745489"/>
                </a:lnTo>
                <a:lnTo>
                  <a:pt x="3367036" y="751839"/>
                </a:lnTo>
                <a:lnTo>
                  <a:pt x="3367811" y="756919"/>
                </a:lnTo>
                <a:lnTo>
                  <a:pt x="3370072" y="762000"/>
                </a:lnTo>
                <a:lnTo>
                  <a:pt x="3378911" y="762000"/>
                </a:lnTo>
                <a:lnTo>
                  <a:pt x="3383432" y="765809"/>
                </a:lnTo>
                <a:lnTo>
                  <a:pt x="3385489" y="768350"/>
                </a:lnTo>
                <a:lnTo>
                  <a:pt x="3372332" y="768350"/>
                </a:lnTo>
                <a:lnTo>
                  <a:pt x="3367811" y="769619"/>
                </a:lnTo>
                <a:lnTo>
                  <a:pt x="3361284" y="773429"/>
                </a:lnTo>
                <a:lnTo>
                  <a:pt x="3355376" y="778509"/>
                </a:lnTo>
                <a:lnTo>
                  <a:pt x="3350703" y="786129"/>
                </a:lnTo>
                <a:lnTo>
                  <a:pt x="3347885" y="792479"/>
                </a:lnTo>
                <a:lnTo>
                  <a:pt x="3345624" y="796289"/>
                </a:lnTo>
                <a:lnTo>
                  <a:pt x="3345624" y="798829"/>
                </a:lnTo>
                <a:lnTo>
                  <a:pt x="3347885" y="801369"/>
                </a:lnTo>
                <a:lnTo>
                  <a:pt x="3347885" y="802639"/>
                </a:lnTo>
                <a:lnTo>
                  <a:pt x="3354463" y="808989"/>
                </a:lnTo>
                <a:lnTo>
                  <a:pt x="3356724" y="812800"/>
                </a:lnTo>
                <a:lnTo>
                  <a:pt x="3352393" y="816609"/>
                </a:lnTo>
                <a:lnTo>
                  <a:pt x="3350139" y="817879"/>
                </a:lnTo>
                <a:lnTo>
                  <a:pt x="3327946" y="817879"/>
                </a:lnTo>
                <a:lnTo>
                  <a:pt x="3323437" y="819150"/>
                </a:lnTo>
                <a:lnTo>
                  <a:pt x="3321177" y="821689"/>
                </a:lnTo>
                <a:lnTo>
                  <a:pt x="3319106" y="821689"/>
                </a:lnTo>
                <a:lnTo>
                  <a:pt x="3316846" y="822959"/>
                </a:lnTo>
                <a:lnTo>
                  <a:pt x="3308731" y="828039"/>
                </a:lnTo>
                <a:lnTo>
                  <a:pt x="3301871" y="833119"/>
                </a:lnTo>
                <a:lnTo>
                  <a:pt x="3297513" y="838200"/>
                </a:lnTo>
                <a:lnTo>
                  <a:pt x="3296907" y="843279"/>
                </a:lnTo>
                <a:lnTo>
                  <a:pt x="3296907" y="845819"/>
                </a:lnTo>
                <a:lnTo>
                  <a:pt x="3298977" y="845819"/>
                </a:lnTo>
                <a:lnTo>
                  <a:pt x="3298977" y="850900"/>
                </a:lnTo>
                <a:lnTo>
                  <a:pt x="3301237" y="854709"/>
                </a:lnTo>
                <a:lnTo>
                  <a:pt x="3301237" y="855979"/>
                </a:lnTo>
                <a:lnTo>
                  <a:pt x="3285820" y="855979"/>
                </a:lnTo>
                <a:lnTo>
                  <a:pt x="3281299" y="859789"/>
                </a:lnTo>
                <a:lnTo>
                  <a:pt x="3281299" y="862329"/>
                </a:lnTo>
                <a:lnTo>
                  <a:pt x="3276790" y="863600"/>
                </a:lnTo>
                <a:lnTo>
                  <a:pt x="3274720" y="863600"/>
                </a:lnTo>
                <a:lnTo>
                  <a:pt x="3265690" y="867409"/>
                </a:lnTo>
                <a:lnTo>
                  <a:pt x="3263620" y="871219"/>
                </a:lnTo>
                <a:lnTo>
                  <a:pt x="3263620" y="882650"/>
                </a:lnTo>
                <a:lnTo>
                  <a:pt x="3261372" y="890269"/>
                </a:lnTo>
                <a:lnTo>
                  <a:pt x="3254590" y="895350"/>
                </a:lnTo>
                <a:lnTo>
                  <a:pt x="3254590" y="896619"/>
                </a:lnTo>
                <a:lnTo>
                  <a:pt x="3252533" y="899159"/>
                </a:lnTo>
                <a:lnTo>
                  <a:pt x="3252533" y="900429"/>
                </a:lnTo>
                <a:lnTo>
                  <a:pt x="3248012" y="902969"/>
                </a:lnTo>
                <a:lnTo>
                  <a:pt x="3243503" y="906779"/>
                </a:lnTo>
                <a:lnTo>
                  <a:pt x="3239173" y="908050"/>
                </a:lnTo>
                <a:lnTo>
                  <a:pt x="3236912" y="911859"/>
                </a:lnTo>
                <a:lnTo>
                  <a:pt x="3232404" y="915669"/>
                </a:lnTo>
                <a:lnTo>
                  <a:pt x="3228073" y="919479"/>
                </a:lnTo>
                <a:lnTo>
                  <a:pt x="3225825" y="920750"/>
                </a:lnTo>
                <a:close/>
              </a:path>
              <a:path w="4062729" h="1169670">
                <a:moveTo>
                  <a:pt x="3296907" y="600709"/>
                </a:moveTo>
                <a:lnTo>
                  <a:pt x="3296907" y="598169"/>
                </a:lnTo>
                <a:lnTo>
                  <a:pt x="3294659" y="596900"/>
                </a:lnTo>
                <a:lnTo>
                  <a:pt x="3292398" y="593089"/>
                </a:lnTo>
                <a:lnTo>
                  <a:pt x="3381171" y="593089"/>
                </a:lnTo>
                <a:lnTo>
                  <a:pt x="3381171" y="594359"/>
                </a:lnTo>
                <a:lnTo>
                  <a:pt x="3308007" y="594359"/>
                </a:lnTo>
                <a:lnTo>
                  <a:pt x="3301237" y="598169"/>
                </a:lnTo>
                <a:lnTo>
                  <a:pt x="3298977" y="598169"/>
                </a:lnTo>
                <a:lnTo>
                  <a:pt x="3296907" y="600709"/>
                </a:lnTo>
                <a:close/>
              </a:path>
              <a:path w="4062729" h="1169670">
                <a:moveTo>
                  <a:pt x="3321177" y="629919"/>
                </a:moveTo>
                <a:lnTo>
                  <a:pt x="3321177" y="624839"/>
                </a:lnTo>
                <a:lnTo>
                  <a:pt x="3316846" y="622300"/>
                </a:lnTo>
                <a:lnTo>
                  <a:pt x="3314598" y="621029"/>
                </a:lnTo>
                <a:lnTo>
                  <a:pt x="3305746" y="621029"/>
                </a:lnTo>
                <a:lnTo>
                  <a:pt x="3305746" y="618489"/>
                </a:lnTo>
                <a:lnTo>
                  <a:pt x="3308007" y="614679"/>
                </a:lnTo>
                <a:lnTo>
                  <a:pt x="3310077" y="610869"/>
                </a:lnTo>
                <a:lnTo>
                  <a:pt x="3314598" y="609600"/>
                </a:lnTo>
                <a:lnTo>
                  <a:pt x="3316846" y="605789"/>
                </a:lnTo>
                <a:lnTo>
                  <a:pt x="3321177" y="601979"/>
                </a:lnTo>
                <a:lnTo>
                  <a:pt x="3319106" y="598169"/>
                </a:lnTo>
                <a:lnTo>
                  <a:pt x="3319106" y="596900"/>
                </a:lnTo>
                <a:lnTo>
                  <a:pt x="3316846" y="594359"/>
                </a:lnTo>
                <a:lnTo>
                  <a:pt x="3381171" y="594359"/>
                </a:lnTo>
                <a:lnTo>
                  <a:pt x="3383432" y="598169"/>
                </a:lnTo>
                <a:lnTo>
                  <a:pt x="3383432" y="604519"/>
                </a:lnTo>
                <a:lnTo>
                  <a:pt x="3370132" y="604519"/>
                </a:lnTo>
                <a:lnTo>
                  <a:pt x="3360315" y="607059"/>
                </a:lnTo>
                <a:lnTo>
                  <a:pt x="3349264" y="612139"/>
                </a:lnTo>
                <a:lnTo>
                  <a:pt x="3336785" y="621029"/>
                </a:lnTo>
                <a:lnTo>
                  <a:pt x="3330206" y="626109"/>
                </a:lnTo>
                <a:lnTo>
                  <a:pt x="3321177" y="629919"/>
                </a:lnTo>
                <a:close/>
              </a:path>
              <a:path w="4062729" h="1169670">
                <a:moveTo>
                  <a:pt x="3467684" y="657859"/>
                </a:moveTo>
                <a:lnTo>
                  <a:pt x="3467684" y="642619"/>
                </a:lnTo>
                <a:lnTo>
                  <a:pt x="3463162" y="638809"/>
                </a:lnTo>
                <a:lnTo>
                  <a:pt x="3516878" y="638809"/>
                </a:lnTo>
                <a:lnTo>
                  <a:pt x="3505908" y="640079"/>
                </a:lnTo>
                <a:lnTo>
                  <a:pt x="3494160" y="642619"/>
                </a:lnTo>
                <a:lnTo>
                  <a:pt x="3483292" y="646429"/>
                </a:lnTo>
                <a:lnTo>
                  <a:pt x="3474262" y="654050"/>
                </a:lnTo>
                <a:lnTo>
                  <a:pt x="3469944" y="655319"/>
                </a:lnTo>
                <a:lnTo>
                  <a:pt x="3467684" y="657859"/>
                </a:lnTo>
                <a:close/>
              </a:path>
              <a:path w="4062729" h="1169670">
                <a:moveTo>
                  <a:pt x="3567544" y="654050"/>
                </a:moveTo>
                <a:lnTo>
                  <a:pt x="3565296" y="654050"/>
                </a:lnTo>
                <a:lnTo>
                  <a:pt x="3565296" y="651509"/>
                </a:lnTo>
                <a:lnTo>
                  <a:pt x="3563035" y="651509"/>
                </a:lnTo>
                <a:lnTo>
                  <a:pt x="3560775" y="647700"/>
                </a:lnTo>
                <a:lnTo>
                  <a:pt x="3556457" y="645159"/>
                </a:lnTo>
                <a:lnTo>
                  <a:pt x="3551935" y="641350"/>
                </a:lnTo>
                <a:lnTo>
                  <a:pt x="3546578" y="640079"/>
                </a:lnTo>
                <a:lnTo>
                  <a:pt x="3540372" y="638809"/>
                </a:lnTo>
                <a:lnTo>
                  <a:pt x="3586682" y="638809"/>
                </a:lnTo>
                <a:lnTo>
                  <a:pt x="3583789" y="640079"/>
                </a:lnTo>
                <a:lnTo>
                  <a:pt x="3576383" y="642619"/>
                </a:lnTo>
                <a:lnTo>
                  <a:pt x="3569804" y="645159"/>
                </a:lnTo>
                <a:lnTo>
                  <a:pt x="3569804" y="647700"/>
                </a:lnTo>
                <a:lnTo>
                  <a:pt x="3567544" y="651509"/>
                </a:lnTo>
                <a:lnTo>
                  <a:pt x="3567544" y="654050"/>
                </a:lnTo>
                <a:close/>
              </a:path>
              <a:path w="4062729" h="1169670">
                <a:moveTo>
                  <a:pt x="2952927" y="679450"/>
                </a:moveTo>
                <a:lnTo>
                  <a:pt x="2950667" y="678179"/>
                </a:lnTo>
                <a:lnTo>
                  <a:pt x="2943504" y="674369"/>
                </a:lnTo>
                <a:lnTo>
                  <a:pt x="2932990" y="671829"/>
                </a:lnTo>
                <a:lnTo>
                  <a:pt x="2920783" y="670559"/>
                </a:lnTo>
                <a:lnTo>
                  <a:pt x="17678" y="670559"/>
                </a:lnTo>
                <a:lnTo>
                  <a:pt x="17678" y="666750"/>
                </a:lnTo>
                <a:lnTo>
                  <a:pt x="15430" y="666750"/>
                </a:lnTo>
                <a:lnTo>
                  <a:pt x="15430" y="664209"/>
                </a:lnTo>
                <a:lnTo>
                  <a:pt x="17678" y="662939"/>
                </a:lnTo>
                <a:lnTo>
                  <a:pt x="17678" y="661669"/>
                </a:lnTo>
                <a:lnTo>
                  <a:pt x="24269" y="659129"/>
                </a:lnTo>
                <a:lnTo>
                  <a:pt x="28778" y="657859"/>
                </a:lnTo>
                <a:lnTo>
                  <a:pt x="33108" y="657859"/>
                </a:lnTo>
                <a:lnTo>
                  <a:pt x="35356" y="655319"/>
                </a:lnTo>
                <a:lnTo>
                  <a:pt x="39877" y="654050"/>
                </a:lnTo>
                <a:lnTo>
                  <a:pt x="42138" y="651509"/>
                </a:lnTo>
                <a:lnTo>
                  <a:pt x="46456" y="654050"/>
                </a:lnTo>
                <a:lnTo>
                  <a:pt x="3166008" y="654050"/>
                </a:lnTo>
                <a:lnTo>
                  <a:pt x="3159239" y="662939"/>
                </a:lnTo>
                <a:lnTo>
                  <a:pt x="3028340" y="662939"/>
                </a:lnTo>
                <a:lnTo>
                  <a:pt x="3024022" y="670559"/>
                </a:lnTo>
                <a:lnTo>
                  <a:pt x="3023268" y="671829"/>
                </a:lnTo>
                <a:lnTo>
                  <a:pt x="3003892" y="671829"/>
                </a:lnTo>
                <a:lnTo>
                  <a:pt x="2999574" y="674369"/>
                </a:lnTo>
                <a:lnTo>
                  <a:pt x="2959506" y="674369"/>
                </a:lnTo>
                <a:lnTo>
                  <a:pt x="2957449" y="678179"/>
                </a:lnTo>
                <a:lnTo>
                  <a:pt x="2952927" y="679450"/>
                </a:lnTo>
                <a:close/>
              </a:path>
              <a:path w="4062729" h="1169670">
                <a:moveTo>
                  <a:pt x="3429876" y="659129"/>
                </a:moveTo>
                <a:lnTo>
                  <a:pt x="3429876" y="657859"/>
                </a:lnTo>
                <a:lnTo>
                  <a:pt x="3427806" y="654050"/>
                </a:lnTo>
                <a:lnTo>
                  <a:pt x="3435146" y="654050"/>
                </a:lnTo>
                <a:lnTo>
                  <a:pt x="3434397" y="655319"/>
                </a:lnTo>
                <a:lnTo>
                  <a:pt x="3429876" y="659129"/>
                </a:lnTo>
                <a:close/>
              </a:path>
              <a:path w="4062729" h="1169670">
                <a:moveTo>
                  <a:pt x="3106013" y="687069"/>
                </a:moveTo>
                <a:lnTo>
                  <a:pt x="3103765" y="687069"/>
                </a:lnTo>
                <a:lnTo>
                  <a:pt x="3108274" y="683259"/>
                </a:lnTo>
                <a:lnTo>
                  <a:pt x="3108274" y="679450"/>
                </a:lnTo>
                <a:lnTo>
                  <a:pt x="3106013" y="675639"/>
                </a:lnTo>
                <a:lnTo>
                  <a:pt x="3097174" y="675639"/>
                </a:lnTo>
                <a:lnTo>
                  <a:pt x="3097174" y="674369"/>
                </a:lnTo>
                <a:lnTo>
                  <a:pt x="3092665" y="670559"/>
                </a:lnTo>
                <a:lnTo>
                  <a:pt x="3090405" y="666750"/>
                </a:lnTo>
                <a:lnTo>
                  <a:pt x="3066148" y="666750"/>
                </a:lnTo>
                <a:lnTo>
                  <a:pt x="3066148" y="664209"/>
                </a:lnTo>
                <a:lnTo>
                  <a:pt x="3061639" y="662939"/>
                </a:lnTo>
                <a:lnTo>
                  <a:pt x="3159239" y="662939"/>
                </a:lnTo>
                <a:lnTo>
                  <a:pt x="3156991" y="668019"/>
                </a:lnTo>
                <a:lnTo>
                  <a:pt x="3159239" y="674369"/>
                </a:lnTo>
                <a:lnTo>
                  <a:pt x="3166008" y="678179"/>
                </a:lnTo>
                <a:lnTo>
                  <a:pt x="3163760" y="678179"/>
                </a:lnTo>
                <a:lnTo>
                  <a:pt x="3156991" y="679450"/>
                </a:lnTo>
                <a:lnTo>
                  <a:pt x="3141560" y="679450"/>
                </a:lnTo>
                <a:lnTo>
                  <a:pt x="3134791" y="683259"/>
                </a:lnTo>
                <a:lnTo>
                  <a:pt x="3130473" y="684529"/>
                </a:lnTo>
                <a:lnTo>
                  <a:pt x="3108274" y="684529"/>
                </a:lnTo>
                <a:lnTo>
                  <a:pt x="3106013" y="687069"/>
                </a:lnTo>
                <a:close/>
              </a:path>
              <a:path w="4062729" h="1169670">
                <a:moveTo>
                  <a:pt x="3074987" y="670559"/>
                </a:moveTo>
                <a:lnTo>
                  <a:pt x="3072726" y="670559"/>
                </a:lnTo>
                <a:lnTo>
                  <a:pt x="3068408" y="666750"/>
                </a:lnTo>
                <a:lnTo>
                  <a:pt x="3081566" y="666750"/>
                </a:lnTo>
                <a:lnTo>
                  <a:pt x="3079496" y="668019"/>
                </a:lnTo>
                <a:lnTo>
                  <a:pt x="3074987" y="670559"/>
                </a:lnTo>
                <a:close/>
              </a:path>
              <a:path w="4062729" h="1169670">
                <a:moveTo>
                  <a:pt x="50977" y="775969"/>
                </a:moveTo>
                <a:lnTo>
                  <a:pt x="48717" y="775969"/>
                </a:lnTo>
                <a:lnTo>
                  <a:pt x="48717" y="773429"/>
                </a:lnTo>
                <a:lnTo>
                  <a:pt x="44196" y="768350"/>
                </a:lnTo>
                <a:lnTo>
                  <a:pt x="37617" y="765809"/>
                </a:lnTo>
                <a:lnTo>
                  <a:pt x="22009" y="765809"/>
                </a:lnTo>
                <a:lnTo>
                  <a:pt x="19938" y="764539"/>
                </a:lnTo>
                <a:lnTo>
                  <a:pt x="19938" y="760729"/>
                </a:lnTo>
                <a:lnTo>
                  <a:pt x="17678" y="756919"/>
                </a:lnTo>
                <a:lnTo>
                  <a:pt x="17678" y="753109"/>
                </a:lnTo>
                <a:lnTo>
                  <a:pt x="15430" y="749300"/>
                </a:lnTo>
                <a:lnTo>
                  <a:pt x="8839" y="745489"/>
                </a:lnTo>
                <a:lnTo>
                  <a:pt x="6591" y="744219"/>
                </a:lnTo>
                <a:lnTo>
                  <a:pt x="6591" y="741679"/>
                </a:lnTo>
                <a:lnTo>
                  <a:pt x="8839" y="741679"/>
                </a:lnTo>
                <a:lnTo>
                  <a:pt x="8839" y="728979"/>
                </a:lnTo>
                <a:lnTo>
                  <a:pt x="4330" y="727709"/>
                </a:lnTo>
                <a:lnTo>
                  <a:pt x="2070" y="725169"/>
                </a:lnTo>
                <a:lnTo>
                  <a:pt x="2070" y="723900"/>
                </a:lnTo>
                <a:lnTo>
                  <a:pt x="0" y="723900"/>
                </a:lnTo>
                <a:lnTo>
                  <a:pt x="0" y="722629"/>
                </a:lnTo>
                <a:lnTo>
                  <a:pt x="2070" y="720089"/>
                </a:lnTo>
                <a:lnTo>
                  <a:pt x="4330" y="720089"/>
                </a:lnTo>
                <a:lnTo>
                  <a:pt x="8839" y="718819"/>
                </a:lnTo>
                <a:lnTo>
                  <a:pt x="8839" y="715009"/>
                </a:lnTo>
                <a:lnTo>
                  <a:pt x="10909" y="712469"/>
                </a:lnTo>
                <a:lnTo>
                  <a:pt x="8839" y="711200"/>
                </a:lnTo>
                <a:lnTo>
                  <a:pt x="8839" y="708659"/>
                </a:lnTo>
                <a:lnTo>
                  <a:pt x="6591" y="708659"/>
                </a:lnTo>
                <a:lnTo>
                  <a:pt x="4330" y="704850"/>
                </a:lnTo>
                <a:lnTo>
                  <a:pt x="4330" y="703579"/>
                </a:lnTo>
                <a:lnTo>
                  <a:pt x="2070" y="699769"/>
                </a:lnTo>
                <a:lnTo>
                  <a:pt x="2070" y="688339"/>
                </a:lnTo>
                <a:lnTo>
                  <a:pt x="4330" y="687069"/>
                </a:lnTo>
                <a:lnTo>
                  <a:pt x="4330" y="684529"/>
                </a:lnTo>
                <a:lnTo>
                  <a:pt x="6591" y="683259"/>
                </a:lnTo>
                <a:lnTo>
                  <a:pt x="8839" y="679450"/>
                </a:lnTo>
                <a:lnTo>
                  <a:pt x="10909" y="678179"/>
                </a:lnTo>
                <a:lnTo>
                  <a:pt x="13169" y="675639"/>
                </a:lnTo>
                <a:lnTo>
                  <a:pt x="13169" y="674369"/>
                </a:lnTo>
                <a:lnTo>
                  <a:pt x="15430" y="674369"/>
                </a:lnTo>
                <a:lnTo>
                  <a:pt x="15430" y="670559"/>
                </a:lnTo>
                <a:lnTo>
                  <a:pt x="2890862" y="670559"/>
                </a:lnTo>
                <a:lnTo>
                  <a:pt x="2876638" y="674369"/>
                </a:lnTo>
                <a:lnTo>
                  <a:pt x="2860562" y="680719"/>
                </a:lnTo>
                <a:lnTo>
                  <a:pt x="2847412" y="688339"/>
                </a:lnTo>
                <a:lnTo>
                  <a:pt x="2841967" y="694689"/>
                </a:lnTo>
                <a:lnTo>
                  <a:pt x="2839707" y="695959"/>
                </a:lnTo>
                <a:lnTo>
                  <a:pt x="2835389" y="699769"/>
                </a:lnTo>
                <a:lnTo>
                  <a:pt x="2822028" y="704850"/>
                </a:lnTo>
                <a:lnTo>
                  <a:pt x="2815450" y="708659"/>
                </a:lnTo>
                <a:lnTo>
                  <a:pt x="2813189" y="712469"/>
                </a:lnTo>
                <a:lnTo>
                  <a:pt x="2810257" y="717550"/>
                </a:lnTo>
                <a:lnTo>
                  <a:pt x="2804841" y="722629"/>
                </a:lnTo>
                <a:lnTo>
                  <a:pt x="2796921" y="728979"/>
                </a:lnTo>
                <a:lnTo>
                  <a:pt x="2786481" y="735329"/>
                </a:lnTo>
                <a:lnTo>
                  <a:pt x="2782163" y="739139"/>
                </a:lnTo>
                <a:lnTo>
                  <a:pt x="2773324" y="741679"/>
                </a:lnTo>
                <a:lnTo>
                  <a:pt x="2768803" y="745489"/>
                </a:lnTo>
                <a:lnTo>
                  <a:pt x="2751124" y="755650"/>
                </a:lnTo>
                <a:lnTo>
                  <a:pt x="2751124" y="759459"/>
                </a:lnTo>
                <a:lnTo>
                  <a:pt x="2748864" y="764539"/>
                </a:lnTo>
                <a:lnTo>
                  <a:pt x="2746616" y="768350"/>
                </a:lnTo>
                <a:lnTo>
                  <a:pt x="2737777" y="772159"/>
                </a:lnTo>
                <a:lnTo>
                  <a:pt x="55295" y="772159"/>
                </a:lnTo>
                <a:lnTo>
                  <a:pt x="53225" y="773429"/>
                </a:lnTo>
                <a:lnTo>
                  <a:pt x="50977" y="775969"/>
                </a:lnTo>
                <a:close/>
              </a:path>
              <a:path w="4062729" h="1169670">
                <a:moveTo>
                  <a:pt x="3021761" y="674369"/>
                </a:moveTo>
                <a:lnTo>
                  <a:pt x="3008414" y="674369"/>
                </a:lnTo>
                <a:lnTo>
                  <a:pt x="3003892" y="671829"/>
                </a:lnTo>
                <a:lnTo>
                  <a:pt x="3023268" y="671829"/>
                </a:lnTo>
                <a:lnTo>
                  <a:pt x="3021761" y="674369"/>
                </a:lnTo>
                <a:close/>
              </a:path>
              <a:path w="4062729" h="1169670">
                <a:moveTo>
                  <a:pt x="2992805" y="675639"/>
                </a:moveTo>
                <a:lnTo>
                  <a:pt x="2977375" y="675639"/>
                </a:lnTo>
                <a:lnTo>
                  <a:pt x="2972866" y="674369"/>
                </a:lnTo>
                <a:lnTo>
                  <a:pt x="2995053" y="674369"/>
                </a:lnTo>
                <a:lnTo>
                  <a:pt x="2992805" y="675639"/>
                </a:lnTo>
                <a:close/>
              </a:path>
              <a:path w="4062729" h="1169670">
                <a:moveTo>
                  <a:pt x="3152660" y="683259"/>
                </a:moveTo>
                <a:lnTo>
                  <a:pt x="3150400" y="683259"/>
                </a:lnTo>
                <a:lnTo>
                  <a:pt x="3148152" y="681989"/>
                </a:lnTo>
                <a:lnTo>
                  <a:pt x="3141560" y="679450"/>
                </a:lnTo>
                <a:lnTo>
                  <a:pt x="3156991" y="679450"/>
                </a:lnTo>
                <a:lnTo>
                  <a:pt x="3152660" y="683259"/>
                </a:lnTo>
                <a:close/>
              </a:path>
              <a:path w="4062729" h="1169670">
                <a:moveTo>
                  <a:pt x="3125952" y="687069"/>
                </a:moveTo>
                <a:lnTo>
                  <a:pt x="3114865" y="687069"/>
                </a:lnTo>
                <a:lnTo>
                  <a:pt x="3112604" y="684529"/>
                </a:lnTo>
                <a:lnTo>
                  <a:pt x="3130473" y="684529"/>
                </a:lnTo>
                <a:lnTo>
                  <a:pt x="3125952" y="687069"/>
                </a:lnTo>
                <a:close/>
              </a:path>
              <a:path w="4062729" h="1169670">
                <a:moveTo>
                  <a:pt x="3381171" y="728979"/>
                </a:moveTo>
                <a:lnTo>
                  <a:pt x="3367811" y="728979"/>
                </a:lnTo>
                <a:lnTo>
                  <a:pt x="3370072" y="727709"/>
                </a:lnTo>
                <a:lnTo>
                  <a:pt x="3381171" y="727709"/>
                </a:lnTo>
                <a:lnTo>
                  <a:pt x="3381171" y="728979"/>
                </a:lnTo>
                <a:close/>
              </a:path>
              <a:path w="4062729" h="1169670">
                <a:moveTo>
                  <a:pt x="28778" y="768350"/>
                </a:moveTo>
                <a:lnTo>
                  <a:pt x="26517" y="768350"/>
                </a:lnTo>
                <a:lnTo>
                  <a:pt x="24269" y="765809"/>
                </a:lnTo>
                <a:lnTo>
                  <a:pt x="31038" y="765809"/>
                </a:lnTo>
                <a:lnTo>
                  <a:pt x="28778" y="768350"/>
                </a:lnTo>
                <a:close/>
              </a:path>
              <a:path w="4062729" h="1169670">
                <a:moveTo>
                  <a:pt x="3383432" y="772159"/>
                </a:moveTo>
                <a:lnTo>
                  <a:pt x="3381171" y="772159"/>
                </a:lnTo>
                <a:lnTo>
                  <a:pt x="3378911" y="769619"/>
                </a:lnTo>
                <a:lnTo>
                  <a:pt x="3376650" y="769619"/>
                </a:lnTo>
                <a:lnTo>
                  <a:pt x="3372332" y="768350"/>
                </a:lnTo>
                <a:lnTo>
                  <a:pt x="3385489" y="768350"/>
                </a:lnTo>
                <a:lnTo>
                  <a:pt x="3385489" y="769619"/>
                </a:lnTo>
                <a:lnTo>
                  <a:pt x="3383432" y="772159"/>
                </a:lnTo>
                <a:close/>
              </a:path>
              <a:path w="4062729" h="1169670">
                <a:moveTo>
                  <a:pt x="1009383" y="806450"/>
                </a:moveTo>
                <a:lnTo>
                  <a:pt x="86512" y="806450"/>
                </a:lnTo>
                <a:lnTo>
                  <a:pt x="86512" y="778509"/>
                </a:lnTo>
                <a:lnTo>
                  <a:pt x="82003" y="777239"/>
                </a:lnTo>
                <a:lnTo>
                  <a:pt x="75425" y="775969"/>
                </a:lnTo>
                <a:lnTo>
                  <a:pt x="66395" y="772159"/>
                </a:lnTo>
                <a:lnTo>
                  <a:pt x="2737777" y="772159"/>
                </a:lnTo>
                <a:lnTo>
                  <a:pt x="2731007" y="775969"/>
                </a:lnTo>
                <a:lnTo>
                  <a:pt x="2726677" y="777239"/>
                </a:lnTo>
                <a:lnTo>
                  <a:pt x="2721600" y="781050"/>
                </a:lnTo>
                <a:lnTo>
                  <a:pt x="2034387" y="781050"/>
                </a:lnTo>
                <a:lnTo>
                  <a:pt x="2028432" y="782319"/>
                </a:lnTo>
                <a:lnTo>
                  <a:pt x="2023287" y="787400"/>
                </a:lnTo>
                <a:lnTo>
                  <a:pt x="2019857" y="792479"/>
                </a:lnTo>
                <a:lnTo>
                  <a:pt x="1054355" y="792479"/>
                </a:lnTo>
                <a:lnTo>
                  <a:pt x="1045195" y="793750"/>
                </a:lnTo>
                <a:lnTo>
                  <a:pt x="1036424" y="796289"/>
                </a:lnTo>
                <a:lnTo>
                  <a:pt x="1031582" y="801369"/>
                </a:lnTo>
                <a:lnTo>
                  <a:pt x="1029322" y="802639"/>
                </a:lnTo>
                <a:lnTo>
                  <a:pt x="1013904" y="805179"/>
                </a:lnTo>
                <a:lnTo>
                  <a:pt x="1009383" y="806450"/>
                </a:lnTo>
                <a:close/>
              </a:path>
              <a:path w="4062729" h="1169670">
                <a:moveTo>
                  <a:pt x="2286932" y="910589"/>
                </a:moveTo>
                <a:lnTo>
                  <a:pt x="1896897" y="910589"/>
                </a:lnTo>
                <a:lnTo>
                  <a:pt x="1911372" y="909319"/>
                </a:lnTo>
                <a:lnTo>
                  <a:pt x="1928172" y="905509"/>
                </a:lnTo>
                <a:lnTo>
                  <a:pt x="1942079" y="900429"/>
                </a:lnTo>
                <a:lnTo>
                  <a:pt x="1947875" y="891539"/>
                </a:lnTo>
                <a:lnTo>
                  <a:pt x="1950134" y="887729"/>
                </a:lnTo>
                <a:lnTo>
                  <a:pt x="1955936" y="883919"/>
                </a:lnTo>
                <a:lnTo>
                  <a:pt x="1963820" y="881379"/>
                </a:lnTo>
                <a:lnTo>
                  <a:pt x="1972322" y="878839"/>
                </a:lnTo>
                <a:lnTo>
                  <a:pt x="1991974" y="871219"/>
                </a:lnTo>
                <a:lnTo>
                  <a:pt x="2023595" y="845819"/>
                </a:lnTo>
                <a:lnTo>
                  <a:pt x="2039981" y="801369"/>
                </a:lnTo>
                <a:lnTo>
                  <a:pt x="2041156" y="786129"/>
                </a:lnTo>
                <a:lnTo>
                  <a:pt x="2038896" y="782319"/>
                </a:lnTo>
                <a:lnTo>
                  <a:pt x="2036635" y="782319"/>
                </a:lnTo>
                <a:lnTo>
                  <a:pt x="2034387" y="781050"/>
                </a:lnTo>
                <a:lnTo>
                  <a:pt x="2721600" y="781050"/>
                </a:lnTo>
                <a:lnTo>
                  <a:pt x="2719908" y="782319"/>
                </a:lnTo>
                <a:lnTo>
                  <a:pt x="2711069" y="786129"/>
                </a:lnTo>
                <a:lnTo>
                  <a:pt x="2706738" y="788669"/>
                </a:lnTo>
                <a:lnTo>
                  <a:pt x="2702229" y="788669"/>
                </a:lnTo>
                <a:lnTo>
                  <a:pt x="2702229" y="792479"/>
                </a:lnTo>
                <a:lnTo>
                  <a:pt x="2697708" y="796289"/>
                </a:lnTo>
                <a:lnTo>
                  <a:pt x="2695651" y="797559"/>
                </a:lnTo>
                <a:lnTo>
                  <a:pt x="2688869" y="801369"/>
                </a:lnTo>
                <a:lnTo>
                  <a:pt x="2680030" y="805179"/>
                </a:lnTo>
                <a:lnTo>
                  <a:pt x="2675521" y="810259"/>
                </a:lnTo>
                <a:lnTo>
                  <a:pt x="2675521" y="816609"/>
                </a:lnTo>
                <a:lnTo>
                  <a:pt x="2677782" y="817879"/>
                </a:lnTo>
                <a:lnTo>
                  <a:pt x="2680030" y="821689"/>
                </a:lnTo>
                <a:lnTo>
                  <a:pt x="2691129" y="822959"/>
                </a:lnTo>
                <a:lnTo>
                  <a:pt x="2713329" y="822959"/>
                </a:lnTo>
                <a:lnTo>
                  <a:pt x="2713329" y="826769"/>
                </a:lnTo>
                <a:lnTo>
                  <a:pt x="2711069" y="838200"/>
                </a:lnTo>
                <a:lnTo>
                  <a:pt x="2717838" y="843279"/>
                </a:lnTo>
                <a:lnTo>
                  <a:pt x="2719908" y="845819"/>
                </a:lnTo>
                <a:lnTo>
                  <a:pt x="2734762" y="845819"/>
                </a:lnTo>
                <a:lnTo>
                  <a:pt x="2733255" y="847089"/>
                </a:lnTo>
                <a:lnTo>
                  <a:pt x="2358051" y="847089"/>
                </a:lnTo>
                <a:lnTo>
                  <a:pt x="2348564" y="848359"/>
                </a:lnTo>
                <a:lnTo>
                  <a:pt x="2340559" y="849629"/>
                </a:lnTo>
                <a:lnTo>
                  <a:pt x="2320264" y="849629"/>
                </a:lnTo>
                <a:lnTo>
                  <a:pt x="2312539" y="852169"/>
                </a:lnTo>
                <a:lnTo>
                  <a:pt x="2306087" y="855979"/>
                </a:lnTo>
                <a:lnTo>
                  <a:pt x="2300693" y="859789"/>
                </a:lnTo>
                <a:lnTo>
                  <a:pt x="2296185" y="866139"/>
                </a:lnTo>
                <a:lnTo>
                  <a:pt x="2293924" y="871219"/>
                </a:lnTo>
                <a:lnTo>
                  <a:pt x="2298433" y="876300"/>
                </a:lnTo>
                <a:lnTo>
                  <a:pt x="2305024" y="876300"/>
                </a:lnTo>
                <a:lnTo>
                  <a:pt x="2307272" y="878839"/>
                </a:lnTo>
                <a:lnTo>
                  <a:pt x="2307272" y="882650"/>
                </a:lnTo>
                <a:lnTo>
                  <a:pt x="2309533" y="883919"/>
                </a:lnTo>
                <a:lnTo>
                  <a:pt x="2309533" y="890269"/>
                </a:lnTo>
                <a:lnTo>
                  <a:pt x="2305024" y="895350"/>
                </a:lnTo>
                <a:lnTo>
                  <a:pt x="2300693" y="895350"/>
                </a:lnTo>
                <a:lnTo>
                  <a:pt x="2296317" y="899159"/>
                </a:lnTo>
                <a:lnTo>
                  <a:pt x="2290916" y="905509"/>
                </a:lnTo>
                <a:lnTo>
                  <a:pt x="2286932" y="910589"/>
                </a:lnTo>
                <a:close/>
              </a:path>
              <a:path w="4062729" h="1169670">
                <a:moveTo>
                  <a:pt x="1084808" y="796289"/>
                </a:moveTo>
                <a:lnTo>
                  <a:pt x="1075969" y="796289"/>
                </a:lnTo>
                <a:lnTo>
                  <a:pt x="1069378" y="792479"/>
                </a:lnTo>
                <a:lnTo>
                  <a:pt x="2019857" y="792479"/>
                </a:lnTo>
                <a:lnTo>
                  <a:pt x="2019000" y="793750"/>
                </a:lnTo>
                <a:lnTo>
                  <a:pt x="1089317" y="793750"/>
                </a:lnTo>
                <a:lnTo>
                  <a:pt x="1084808" y="796289"/>
                </a:lnTo>
                <a:close/>
              </a:path>
              <a:path w="4062729" h="1169670">
                <a:moveTo>
                  <a:pt x="1115834" y="826769"/>
                </a:moveTo>
                <a:lnTo>
                  <a:pt x="1109256" y="826769"/>
                </a:lnTo>
                <a:lnTo>
                  <a:pt x="1111516" y="825500"/>
                </a:lnTo>
                <a:lnTo>
                  <a:pt x="1111516" y="819150"/>
                </a:lnTo>
                <a:lnTo>
                  <a:pt x="1109256" y="816609"/>
                </a:lnTo>
                <a:lnTo>
                  <a:pt x="1109256" y="814069"/>
                </a:lnTo>
                <a:lnTo>
                  <a:pt x="1106995" y="810259"/>
                </a:lnTo>
                <a:lnTo>
                  <a:pt x="1106995" y="802639"/>
                </a:lnTo>
                <a:lnTo>
                  <a:pt x="1104747" y="798829"/>
                </a:lnTo>
                <a:lnTo>
                  <a:pt x="1100416" y="796289"/>
                </a:lnTo>
                <a:lnTo>
                  <a:pt x="1089317" y="793750"/>
                </a:lnTo>
                <a:lnTo>
                  <a:pt x="2019000" y="793750"/>
                </a:lnTo>
                <a:lnTo>
                  <a:pt x="2018142" y="795019"/>
                </a:lnTo>
                <a:lnTo>
                  <a:pt x="2012187" y="805179"/>
                </a:lnTo>
                <a:lnTo>
                  <a:pt x="2007870" y="812800"/>
                </a:lnTo>
                <a:lnTo>
                  <a:pt x="2003355" y="819150"/>
                </a:lnTo>
                <a:lnTo>
                  <a:pt x="1235633" y="819150"/>
                </a:lnTo>
                <a:lnTo>
                  <a:pt x="1231315" y="821689"/>
                </a:lnTo>
                <a:lnTo>
                  <a:pt x="1124673" y="821689"/>
                </a:lnTo>
                <a:lnTo>
                  <a:pt x="1122603" y="825500"/>
                </a:lnTo>
                <a:lnTo>
                  <a:pt x="1115834" y="826769"/>
                </a:lnTo>
                <a:close/>
              </a:path>
              <a:path w="4062729" h="1169670">
                <a:moveTo>
                  <a:pt x="947331" y="819150"/>
                </a:moveTo>
                <a:lnTo>
                  <a:pt x="97612" y="819150"/>
                </a:lnTo>
                <a:lnTo>
                  <a:pt x="95351" y="817879"/>
                </a:lnTo>
                <a:lnTo>
                  <a:pt x="95351" y="816609"/>
                </a:lnTo>
                <a:lnTo>
                  <a:pt x="93103" y="812800"/>
                </a:lnTo>
                <a:lnTo>
                  <a:pt x="93103" y="808989"/>
                </a:lnTo>
                <a:lnTo>
                  <a:pt x="88582" y="806450"/>
                </a:lnTo>
                <a:lnTo>
                  <a:pt x="1002804" y="806450"/>
                </a:lnTo>
                <a:lnTo>
                  <a:pt x="1000544" y="808989"/>
                </a:lnTo>
                <a:lnTo>
                  <a:pt x="998296" y="808989"/>
                </a:lnTo>
                <a:lnTo>
                  <a:pt x="992711" y="810259"/>
                </a:lnTo>
                <a:lnTo>
                  <a:pt x="983832" y="811529"/>
                </a:lnTo>
                <a:lnTo>
                  <a:pt x="962748" y="814069"/>
                </a:lnTo>
                <a:lnTo>
                  <a:pt x="958418" y="814069"/>
                </a:lnTo>
                <a:lnTo>
                  <a:pt x="956170" y="816609"/>
                </a:lnTo>
                <a:lnTo>
                  <a:pt x="951649" y="817879"/>
                </a:lnTo>
                <a:lnTo>
                  <a:pt x="947331" y="819150"/>
                </a:lnTo>
                <a:close/>
              </a:path>
              <a:path w="4062729" h="1169670">
                <a:moveTo>
                  <a:pt x="3347885" y="819150"/>
                </a:moveTo>
                <a:lnTo>
                  <a:pt x="3343363" y="819150"/>
                </a:lnTo>
                <a:lnTo>
                  <a:pt x="3341293" y="817879"/>
                </a:lnTo>
                <a:lnTo>
                  <a:pt x="3350139" y="817879"/>
                </a:lnTo>
                <a:lnTo>
                  <a:pt x="3347885" y="819150"/>
                </a:lnTo>
                <a:close/>
              </a:path>
              <a:path w="4062729" h="1169670">
                <a:moveTo>
                  <a:pt x="869645" y="830579"/>
                </a:moveTo>
                <a:lnTo>
                  <a:pt x="110782" y="830579"/>
                </a:lnTo>
                <a:lnTo>
                  <a:pt x="110782" y="829309"/>
                </a:lnTo>
                <a:lnTo>
                  <a:pt x="106451" y="825500"/>
                </a:lnTo>
                <a:lnTo>
                  <a:pt x="104190" y="821689"/>
                </a:lnTo>
                <a:lnTo>
                  <a:pt x="99682" y="819150"/>
                </a:lnTo>
                <a:lnTo>
                  <a:pt x="938479" y="819150"/>
                </a:lnTo>
                <a:lnTo>
                  <a:pt x="928786" y="820419"/>
                </a:lnTo>
                <a:lnTo>
                  <a:pt x="917608" y="821689"/>
                </a:lnTo>
                <a:lnTo>
                  <a:pt x="906852" y="824229"/>
                </a:lnTo>
                <a:lnTo>
                  <a:pt x="898423" y="826769"/>
                </a:lnTo>
                <a:lnTo>
                  <a:pt x="896175" y="829309"/>
                </a:lnTo>
                <a:lnTo>
                  <a:pt x="871905" y="829309"/>
                </a:lnTo>
                <a:lnTo>
                  <a:pt x="869645" y="830579"/>
                </a:lnTo>
                <a:close/>
              </a:path>
              <a:path w="4062729" h="1169670">
                <a:moveTo>
                  <a:pt x="1324406" y="920750"/>
                </a:moveTo>
                <a:lnTo>
                  <a:pt x="1322158" y="919479"/>
                </a:lnTo>
                <a:lnTo>
                  <a:pt x="1317828" y="911859"/>
                </a:lnTo>
                <a:lnTo>
                  <a:pt x="1315567" y="906779"/>
                </a:lnTo>
                <a:lnTo>
                  <a:pt x="1311059" y="899159"/>
                </a:lnTo>
                <a:lnTo>
                  <a:pt x="1306728" y="891539"/>
                </a:lnTo>
                <a:lnTo>
                  <a:pt x="1302219" y="886459"/>
                </a:lnTo>
                <a:lnTo>
                  <a:pt x="1288440" y="868679"/>
                </a:lnTo>
                <a:lnTo>
                  <a:pt x="1277319" y="855979"/>
                </a:lnTo>
                <a:lnTo>
                  <a:pt x="1265386" y="845819"/>
                </a:lnTo>
                <a:lnTo>
                  <a:pt x="1253502" y="839469"/>
                </a:lnTo>
                <a:lnTo>
                  <a:pt x="1246733" y="838200"/>
                </a:lnTo>
                <a:lnTo>
                  <a:pt x="1244663" y="834389"/>
                </a:lnTo>
                <a:lnTo>
                  <a:pt x="1244663" y="833119"/>
                </a:lnTo>
                <a:lnTo>
                  <a:pt x="1246733" y="833119"/>
                </a:lnTo>
                <a:lnTo>
                  <a:pt x="1248994" y="830579"/>
                </a:lnTo>
                <a:lnTo>
                  <a:pt x="1251254" y="826769"/>
                </a:lnTo>
                <a:lnTo>
                  <a:pt x="1248994" y="825500"/>
                </a:lnTo>
                <a:lnTo>
                  <a:pt x="1248994" y="821689"/>
                </a:lnTo>
                <a:lnTo>
                  <a:pt x="1242415" y="819150"/>
                </a:lnTo>
                <a:lnTo>
                  <a:pt x="2003355" y="819150"/>
                </a:lnTo>
                <a:lnTo>
                  <a:pt x="1971488" y="848359"/>
                </a:lnTo>
                <a:lnTo>
                  <a:pt x="1952652" y="859789"/>
                </a:lnTo>
                <a:lnTo>
                  <a:pt x="1944295" y="866139"/>
                </a:lnTo>
                <a:lnTo>
                  <a:pt x="1937207" y="872489"/>
                </a:lnTo>
                <a:lnTo>
                  <a:pt x="1932444" y="878839"/>
                </a:lnTo>
                <a:lnTo>
                  <a:pt x="1925595" y="885189"/>
                </a:lnTo>
                <a:lnTo>
                  <a:pt x="1923270" y="886459"/>
                </a:lnTo>
                <a:lnTo>
                  <a:pt x="1761490" y="886459"/>
                </a:lnTo>
                <a:lnTo>
                  <a:pt x="1759229" y="890269"/>
                </a:lnTo>
                <a:lnTo>
                  <a:pt x="1757159" y="891539"/>
                </a:lnTo>
                <a:lnTo>
                  <a:pt x="1757159" y="892809"/>
                </a:lnTo>
                <a:lnTo>
                  <a:pt x="1754911" y="895350"/>
                </a:lnTo>
                <a:lnTo>
                  <a:pt x="1752650" y="895350"/>
                </a:lnTo>
                <a:lnTo>
                  <a:pt x="1748142" y="896619"/>
                </a:lnTo>
                <a:lnTo>
                  <a:pt x="1743811" y="899159"/>
                </a:lnTo>
                <a:lnTo>
                  <a:pt x="1741551" y="902969"/>
                </a:lnTo>
                <a:lnTo>
                  <a:pt x="1741551" y="904239"/>
                </a:lnTo>
                <a:lnTo>
                  <a:pt x="1739303" y="904239"/>
                </a:lnTo>
                <a:lnTo>
                  <a:pt x="1739303" y="906779"/>
                </a:lnTo>
                <a:lnTo>
                  <a:pt x="1734972" y="908050"/>
                </a:lnTo>
                <a:lnTo>
                  <a:pt x="1335506" y="908050"/>
                </a:lnTo>
                <a:lnTo>
                  <a:pt x="1335506" y="910589"/>
                </a:lnTo>
                <a:lnTo>
                  <a:pt x="1333246" y="910589"/>
                </a:lnTo>
                <a:lnTo>
                  <a:pt x="1331175" y="911859"/>
                </a:lnTo>
                <a:lnTo>
                  <a:pt x="1328927" y="915669"/>
                </a:lnTo>
                <a:lnTo>
                  <a:pt x="1326667" y="916939"/>
                </a:lnTo>
                <a:lnTo>
                  <a:pt x="1326667" y="919479"/>
                </a:lnTo>
                <a:lnTo>
                  <a:pt x="1324406" y="920750"/>
                </a:lnTo>
                <a:close/>
              </a:path>
              <a:path w="4062729" h="1169670">
                <a:moveTo>
                  <a:pt x="1140282" y="830579"/>
                </a:moveTo>
                <a:lnTo>
                  <a:pt x="1138034" y="825500"/>
                </a:lnTo>
                <a:lnTo>
                  <a:pt x="1135773" y="821689"/>
                </a:lnTo>
                <a:lnTo>
                  <a:pt x="1229055" y="821689"/>
                </a:lnTo>
                <a:lnTo>
                  <a:pt x="1226794" y="822959"/>
                </a:lnTo>
                <a:lnTo>
                  <a:pt x="1224546" y="822959"/>
                </a:lnTo>
                <a:lnTo>
                  <a:pt x="1222476" y="825500"/>
                </a:lnTo>
                <a:lnTo>
                  <a:pt x="1220220" y="826769"/>
                </a:lnTo>
                <a:lnTo>
                  <a:pt x="1144803" y="826769"/>
                </a:lnTo>
                <a:lnTo>
                  <a:pt x="1140282" y="830579"/>
                </a:lnTo>
                <a:close/>
              </a:path>
              <a:path w="4062729" h="1169670">
                <a:moveTo>
                  <a:pt x="2713329" y="822959"/>
                </a:moveTo>
                <a:lnTo>
                  <a:pt x="2704490" y="822959"/>
                </a:lnTo>
                <a:lnTo>
                  <a:pt x="2708808" y="821689"/>
                </a:lnTo>
                <a:lnTo>
                  <a:pt x="2713329" y="821689"/>
                </a:lnTo>
                <a:lnTo>
                  <a:pt x="2713329" y="822959"/>
                </a:lnTo>
                <a:close/>
              </a:path>
              <a:path w="4062729" h="1169670">
                <a:moveTo>
                  <a:pt x="1157960" y="833119"/>
                </a:moveTo>
                <a:lnTo>
                  <a:pt x="1155903" y="829309"/>
                </a:lnTo>
                <a:lnTo>
                  <a:pt x="1149121" y="826769"/>
                </a:lnTo>
                <a:lnTo>
                  <a:pt x="1220220" y="826769"/>
                </a:lnTo>
                <a:lnTo>
                  <a:pt x="1215707" y="829309"/>
                </a:lnTo>
                <a:lnTo>
                  <a:pt x="1213510" y="830579"/>
                </a:lnTo>
                <a:lnTo>
                  <a:pt x="1160221" y="830579"/>
                </a:lnTo>
                <a:lnTo>
                  <a:pt x="1157960" y="833119"/>
                </a:lnTo>
                <a:close/>
              </a:path>
              <a:path w="4062729" h="1169670">
                <a:moveTo>
                  <a:pt x="854036" y="858519"/>
                </a:moveTo>
                <a:lnTo>
                  <a:pt x="115290" y="858519"/>
                </a:lnTo>
                <a:lnTo>
                  <a:pt x="119811" y="855979"/>
                </a:lnTo>
                <a:lnTo>
                  <a:pt x="132968" y="853439"/>
                </a:lnTo>
                <a:lnTo>
                  <a:pt x="130898" y="843279"/>
                </a:lnTo>
                <a:lnTo>
                  <a:pt x="128650" y="842009"/>
                </a:lnTo>
                <a:lnTo>
                  <a:pt x="128650" y="839469"/>
                </a:lnTo>
                <a:lnTo>
                  <a:pt x="121869" y="834389"/>
                </a:lnTo>
                <a:lnTo>
                  <a:pt x="117551" y="833119"/>
                </a:lnTo>
                <a:lnTo>
                  <a:pt x="113029" y="830579"/>
                </a:lnTo>
                <a:lnTo>
                  <a:pt x="847458" y="830579"/>
                </a:lnTo>
                <a:lnTo>
                  <a:pt x="843968" y="835659"/>
                </a:lnTo>
                <a:lnTo>
                  <a:pt x="843229" y="842009"/>
                </a:lnTo>
                <a:lnTo>
                  <a:pt x="844604" y="848359"/>
                </a:lnTo>
                <a:lnTo>
                  <a:pt x="847458" y="853439"/>
                </a:lnTo>
                <a:lnTo>
                  <a:pt x="849718" y="855979"/>
                </a:lnTo>
                <a:lnTo>
                  <a:pt x="854036" y="858519"/>
                </a:lnTo>
                <a:close/>
              </a:path>
              <a:path w="4062729" h="1169670">
                <a:moveTo>
                  <a:pt x="1166990" y="845819"/>
                </a:moveTo>
                <a:lnTo>
                  <a:pt x="1164742" y="845819"/>
                </a:lnTo>
                <a:lnTo>
                  <a:pt x="1166990" y="843279"/>
                </a:lnTo>
                <a:lnTo>
                  <a:pt x="1169060" y="842009"/>
                </a:lnTo>
                <a:lnTo>
                  <a:pt x="1173581" y="839469"/>
                </a:lnTo>
                <a:lnTo>
                  <a:pt x="1173581" y="833119"/>
                </a:lnTo>
                <a:lnTo>
                  <a:pt x="1169060" y="830579"/>
                </a:lnTo>
                <a:lnTo>
                  <a:pt x="1213510" y="830579"/>
                </a:lnTo>
                <a:lnTo>
                  <a:pt x="1209116" y="833119"/>
                </a:lnTo>
                <a:lnTo>
                  <a:pt x="1204607" y="833119"/>
                </a:lnTo>
                <a:lnTo>
                  <a:pt x="1200277" y="834389"/>
                </a:lnTo>
                <a:lnTo>
                  <a:pt x="1198029" y="836929"/>
                </a:lnTo>
                <a:lnTo>
                  <a:pt x="1193507" y="838200"/>
                </a:lnTo>
                <a:lnTo>
                  <a:pt x="1189189" y="839469"/>
                </a:lnTo>
                <a:lnTo>
                  <a:pt x="1182420" y="842009"/>
                </a:lnTo>
                <a:lnTo>
                  <a:pt x="1173581" y="842009"/>
                </a:lnTo>
                <a:lnTo>
                  <a:pt x="1169060" y="843279"/>
                </a:lnTo>
                <a:lnTo>
                  <a:pt x="1166990" y="845819"/>
                </a:lnTo>
                <a:close/>
              </a:path>
              <a:path w="4062729" h="1169670">
                <a:moveTo>
                  <a:pt x="2593517" y="1007109"/>
                </a:moveTo>
                <a:lnTo>
                  <a:pt x="2580170" y="1007109"/>
                </a:lnTo>
                <a:lnTo>
                  <a:pt x="2573591" y="1004569"/>
                </a:lnTo>
                <a:lnTo>
                  <a:pt x="2573591" y="998219"/>
                </a:lnTo>
                <a:lnTo>
                  <a:pt x="2571330" y="994409"/>
                </a:lnTo>
                <a:lnTo>
                  <a:pt x="2571330" y="990600"/>
                </a:lnTo>
                <a:lnTo>
                  <a:pt x="2569070" y="990600"/>
                </a:lnTo>
                <a:lnTo>
                  <a:pt x="2569070" y="980439"/>
                </a:lnTo>
                <a:lnTo>
                  <a:pt x="2566822" y="977900"/>
                </a:lnTo>
                <a:lnTo>
                  <a:pt x="2562491" y="977900"/>
                </a:lnTo>
                <a:lnTo>
                  <a:pt x="2562491" y="976629"/>
                </a:lnTo>
                <a:lnTo>
                  <a:pt x="2557983" y="976629"/>
                </a:lnTo>
                <a:lnTo>
                  <a:pt x="2555722" y="974089"/>
                </a:lnTo>
                <a:lnTo>
                  <a:pt x="2551391" y="974089"/>
                </a:lnTo>
                <a:lnTo>
                  <a:pt x="2544622" y="969009"/>
                </a:lnTo>
                <a:lnTo>
                  <a:pt x="2542552" y="969009"/>
                </a:lnTo>
                <a:lnTo>
                  <a:pt x="2535783" y="965200"/>
                </a:lnTo>
                <a:lnTo>
                  <a:pt x="2526944" y="961389"/>
                </a:lnTo>
                <a:lnTo>
                  <a:pt x="2518105" y="961389"/>
                </a:lnTo>
                <a:lnTo>
                  <a:pt x="2515844" y="960119"/>
                </a:lnTo>
                <a:lnTo>
                  <a:pt x="2511526" y="957579"/>
                </a:lnTo>
                <a:lnTo>
                  <a:pt x="2504757" y="953769"/>
                </a:lnTo>
                <a:lnTo>
                  <a:pt x="2491397" y="953769"/>
                </a:lnTo>
                <a:lnTo>
                  <a:pt x="2491397" y="952500"/>
                </a:lnTo>
                <a:lnTo>
                  <a:pt x="2489327" y="952500"/>
                </a:lnTo>
                <a:lnTo>
                  <a:pt x="2491397" y="948689"/>
                </a:lnTo>
                <a:lnTo>
                  <a:pt x="2491397" y="947419"/>
                </a:lnTo>
                <a:lnTo>
                  <a:pt x="2493657" y="943609"/>
                </a:lnTo>
                <a:lnTo>
                  <a:pt x="2489327" y="939800"/>
                </a:lnTo>
                <a:lnTo>
                  <a:pt x="2482557" y="928369"/>
                </a:lnTo>
                <a:lnTo>
                  <a:pt x="2480297" y="923289"/>
                </a:lnTo>
                <a:lnTo>
                  <a:pt x="2478239" y="920750"/>
                </a:lnTo>
                <a:lnTo>
                  <a:pt x="2478239" y="916939"/>
                </a:lnTo>
                <a:lnTo>
                  <a:pt x="2475979" y="913129"/>
                </a:lnTo>
                <a:lnTo>
                  <a:pt x="2469210" y="908050"/>
                </a:lnTo>
                <a:lnTo>
                  <a:pt x="2467140" y="904239"/>
                </a:lnTo>
                <a:lnTo>
                  <a:pt x="2464879" y="896619"/>
                </a:lnTo>
                <a:lnTo>
                  <a:pt x="2462618" y="886459"/>
                </a:lnTo>
                <a:lnTo>
                  <a:pt x="2456040" y="882650"/>
                </a:lnTo>
                <a:lnTo>
                  <a:pt x="2453779" y="880109"/>
                </a:lnTo>
                <a:lnTo>
                  <a:pt x="2451531" y="880109"/>
                </a:lnTo>
                <a:lnTo>
                  <a:pt x="2451531" y="878839"/>
                </a:lnTo>
                <a:lnTo>
                  <a:pt x="2453779" y="871219"/>
                </a:lnTo>
                <a:lnTo>
                  <a:pt x="2447010" y="867409"/>
                </a:lnTo>
                <a:lnTo>
                  <a:pt x="2440431" y="863600"/>
                </a:lnTo>
                <a:lnTo>
                  <a:pt x="2438171" y="862329"/>
                </a:lnTo>
                <a:lnTo>
                  <a:pt x="2435923" y="862329"/>
                </a:lnTo>
                <a:lnTo>
                  <a:pt x="2435923" y="859789"/>
                </a:lnTo>
                <a:lnTo>
                  <a:pt x="2431592" y="855979"/>
                </a:lnTo>
                <a:lnTo>
                  <a:pt x="2427084" y="855979"/>
                </a:lnTo>
                <a:lnTo>
                  <a:pt x="2420493" y="854709"/>
                </a:lnTo>
                <a:lnTo>
                  <a:pt x="2746616" y="854709"/>
                </a:lnTo>
                <a:lnTo>
                  <a:pt x="2753194" y="853439"/>
                </a:lnTo>
                <a:lnTo>
                  <a:pt x="2757703" y="847089"/>
                </a:lnTo>
                <a:lnTo>
                  <a:pt x="2759963" y="843279"/>
                </a:lnTo>
                <a:lnTo>
                  <a:pt x="2762224" y="842009"/>
                </a:lnTo>
                <a:lnTo>
                  <a:pt x="2771063" y="842009"/>
                </a:lnTo>
                <a:lnTo>
                  <a:pt x="2773324" y="838200"/>
                </a:lnTo>
                <a:lnTo>
                  <a:pt x="2773324" y="836929"/>
                </a:lnTo>
                <a:lnTo>
                  <a:pt x="2775394" y="834389"/>
                </a:lnTo>
                <a:lnTo>
                  <a:pt x="2773324" y="833119"/>
                </a:lnTo>
                <a:lnTo>
                  <a:pt x="2779903" y="833119"/>
                </a:lnTo>
                <a:lnTo>
                  <a:pt x="2782163" y="834389"/>
                </a:lnTo>
                <a:lnTo>
                  <a:pt x="2797581" y="834389"/>
                </a:lnTo>
                <a:lnTo>
                  <a:pt x="2806420" y="839469"/>
                </a:lnTo>
                <a:lnTo>
                  <a:pt x="2806420" y="850900"/>
                </a:lnTo>
                <a:lnTo>
                  <a:pt x="2815450" y="853439"/>
                </a:lnTo>
                <a:lnTo>
                  <a:pt x="2822028" y="854709"/>
                </a:lnTo>
                <a:lnTo>
                  <a:pt x="2826550" y="858519"/>
                </a:lnTo>
                <a:lnTo>
                  <a:pt x="2828607" y="859789"/>
                </a:lnTo>
                <a:lnTo>
                  <a:pt x="2830868" y="859789"/>
                </a:lnTo>
                <a:lnTo>
                  <a:pt x="2826550" y="862329"/>
                </a:lnTo>
                <a:lnTo>
                  <a:pt x="2824289" y="866139"/>
                </a:lnTo>
                <a:lnTo>
                  <a:pt x="2828607" y="871219"/>
                </a:lnTo>
                <a:lnTo>
                  <a:pt x="2828607" y="886459"/>
                </a:lnTo>
                <a:lnTo>
                  <a:pt x="2830868" y="890269"/>
                </a:lnTo>
                <a:lnTo>
                  <a:pt x="2830868" y="891539"/>
                </a:lnTo>
                <a:lnTo>
                  <a:pt x="2826550" y="895350"/>
                </a:lnTo>
                <a:lnTo>
                  <a:pt x="2819768" y="900429"/>
                </a:lnTo>
                <a:lnTo>
                  <a:pt x="2819768" y="904239"/>
                </a:lnTo>
                <a:lnTo>
                  <a:pt x="2817520" y="908050"/>
                </a:lnTo>
                <a:lnTo>
                  <a:pt x="2817520" y="910589"/>
                </a:lnTo>
                <a:lnTo>
                  <a:pt x="2815450" y="911859"/>
                </a:lnTo>
                <a:lnTo>
                  <a:pt x="2813189" y="913129"/>
                </a:lnTo>
                <a:lnTo>
                  <a:pt x="2813189" y="923289"/>
                </a:lnTo>
                <a:lnTo>
                  <a:pt x="2810929" y="924559"/>
                </a:lnTo>
                <a:lnTo>
                  <a:pt x="2810929" y="927100"/>
                </a:lnTo>
                <a:lnTo>
                  <a:pt x="2808681" y="928369"/>
                </a:lnTo>
                <a:lnTo>
                  <a:pt x="2808681" y="941069"/>
                </a:lnTo>
                <a:lnTo>
                  <a:pt x="2799842" y="980439"/>
                </a:lnTo>
                <a:lnTo>
                  <a:pt x="2793250" y="993139"/>
                </a:lnTo>
                <a:lnTo>
                  <a:pt x="2646743" y="993139"/>
                </a:lnTo>
                <a:lnTo>
                  <a:pt x="2640164" y="994409"/>
                </a:lnTo>
                <a:lnTo>
                  <a:pt x="2637904" y="996950"/>
                </a:lnTo>
                <a:lnTo>
                  <a:pt x="2624556" y="996950"/>
                </a:lnTo>
                <a:lnTo>
                  <a:pt x="2615717" y="998219"/>
                </a:lnTo>
                <a:lnTo>
                  <a:pt x="2611196" y="1004569"/>
                </a:lnTo>
                <a:lnTo>
                  <a:pt x="2611196" y="1005839"/>
                </a:lnTo>
                <a:lnTo>
                  <a:pt x="2595778" y="1005839"/>
                </a:lnTo>
                <a:lnTo>
                  <a:pt x="2593517" y="1007109"/>
                </a:lnTo>
                <a:close/>
              </a:path>
              <a:path w="4062729" h="1169670">
                <a:moveTo>
                  <a:pt x="2734762" y="845819"/>
                </a:moveTo>
                <a:lnTo>
                  <a:pt x="2722168" y="845819"/>
                </a:lnTo>
                <a:lnTo>
                  <a:pt x="2728937" y="843279"/>
                </a:lnTo>
                <a:lnTo>
                  <a:pt x="2731007" y="839469"/>
                </a:lnTo>
                <a:lnTo>
                  <a:pt x="2733255" y="836929"/>
                </a:lnTo>
                <a:lnTo>
                  <a:pt x="2733255" y="838200"/>
                </a:lnTo>
                <a:lnTo>
                  <a:pt x="2735516" y="842009"/>
                </a:lnTo>
                <a:lnTo>
                  <a:pt x="2737777" y="842009"/>
                </a:lnTo>
                <a:lnTo>
                  <a:pt x="2737777" y="843279"/>
                </a:lnTo>
                <a:lnTo>
                  <a:pt x="2734762" y="845819"/>
                </a:lnTo>
                <a:close/>
              </a:path>
              <a:path w="4062729" h="1169670">
                <a:moveTo>
                  <a:pt x="1162481" y="847089"/>
                </a:moveTo>
                <a:lnTo>
                  <a:pt x="1162481" y="845819"/>
                </a:lnTo>
                <a:lnTo>
                  <a:pt x="1164742" y="845819"/>
                </a:lnTo>
                <a:lnTo>
                  <a:pt x="1162481" y="847089"/>
                </a:lnTo>
                <a:close/>
              </a:path>
              <a:path w="4062729" h="1169670">
                <a:moveTo>
                  <a:pt x="2735516" y="854709"/>
                </a:moveTo>
                <a:lnTo>
                  <a:pt x="2407145" y="854709"/>
                </a:lnTo>
                <a:lnTo>
                  <a:pt x="2402624" y="850900"/>
                </a:lnTo>
                <a:lnTo>
                  <a:pt x="2396045" y="849629"/>
                </a:lnTo>
                <a:lnTo>
                  <a:pt x="2378367" y="849629"/>
                </a:lnTo>
                <a:lnTo>
                  <a:pt x="2373858" y="847089"/>
                </a:lnTo>
                <a:lnTo>
                  <a:pt x="2733255" y="847089"/>
                </a:lnTo>
                <a:lnTo>
                  <a:pt x="2733255" y="853439"/>
                </a:lnTo>
                <a:lnTo>
                  <a:pt x="2735516" y="854709"/>
                </a:lnTo>
                <a:close/>
              </a:path>
              <a:path w="4062729" h="1169670">
                <a:moveTo>
                  <a:pt x="2336241" y="850900"/>
                </a:moveTo>
                <a:lnTo>
                  <a:pt x="2333980" y="849629"/>
                </a:lnTo>
                <a:lnTo>
                  <a:pt x="2338311" y="849629"/>
                </a:lnTo>
                <a:lnTo>
                  <a:pt x="2336241" y="850900"/>
                </a:lnTo>
                <a:close/>
              </a:path>
              <a:path w="4062729" h="1169670">
                <a:moveTo>
                  <a:pt x="113029" y="878839"/>
                </a:moveTo>
                <a:lnTo>
                  <a:pt x="106451" y="878839"/>
                </a:lnTo>
                <a:lnTo>
                  <a:pt x="106451" y="876300"/>
                </a:lnTo>
                <a:lnTo>
                  <a:pt x="104190" y="875029"/>
                </a:lnTo>
                <a:lnTo>
                  <a:pt x="104190" y="871219"/>
                </a:lnTo>
                <a:lnTo>
                  <a:pt x="101942" y="867409"/>
                </a:lnTo>
                <a:lnTo>
                  <a:pt x="101942" y="866139"/>
                </a:lnTo>
                <a:lnTo>
                  <a:pt x="99682" y="862329"/>
                </a:lnTo>
                <a:lnTo>
                  <a:pt x="99682" y="859789"/>
                </a:lnTo>
                <a:lnTo>
                  <a:pt x="97612" y="855979"/>
                </a:lnTo>
                <a:lnTo>
                  <a:pt x="104190" y="855979"/>
                </a:lnTo>
                <a:lnTo>
                  <a:pt x="104190" y="858519"/>
                </a:lnTo>
                <a:lnTo>
                  <a:pt x="854036" y="858519"/>
                </a:lnTo>
                <a:lnTo>
                  <a:pt x="858558" y="859789"/>
                </a:lnTo>
                <a:lnTo>
                  <a:pt x="845197" y="859789"/>
                </a:lnTo>
                <a:lnTo>
                  <a:pt x="840689" y="862329"/>
                </a:lnTo>
                <a:lnTo>
                  <a:pt x="838619" y="863600"/>
                </a:lnTo>
                <a:lnTo>
                  <a:pt x="836358" y="866139"/>
                </a:lnTo>
                <a:lnTo>
                  <a:pt x="834110" y="871219"/>
                </a:lnTo>
                <a:lnTo>
                  <a:pt x="834859" y="873759"/>
                </a:lnTo>
                <a:lnTo>
                  <a:pt x="121869" y="873759"/>
                </a:lnTo>
                <a:lnTo>
                  <a:pt x="119811" y="875029"/>
                </a:lnTo>
                <a:lnTo>
                  <a:pt x="117551" y="875029"/>
                </a:lnTo>
                <a:lnTo>
                  <a:pt x="113029" y="878839"/>
                </a:lnTo>
                <a:close/>
              </a:path>
              <a:path w="4062729" h="1169670">
                <a:moveTo>
                  <a:pt x="135229" y="875029"/>
                </a:moveTo>
                <a:lnTo>
                  <a:pt x="132968" y="875029"/>
                </a:lnTo>
                <a:lnTo>
                  <a:pt x="130898" y="873759"/>
                </a:lnTo>
                <a:lnTo>
                  <a:pt x="139738" y="873759"/>
                </a:lnTo>
                <a:lnTo>
                  <a:pt x="135229" y="875029"/>
                </a:lnTo>
                <a:close/>
              </a:path>
              <a:path w="4062729" h="1169670">
                <a:moveTo>
                  <a:pt x="576821" y="902969"/>
                </a:moveTo>
                <a:lnTo>
                  <a:pt x="168516" y="902969"/>
                </a:lnTo>
                <a:lnTo>
                  <a:pt x="168516" y="900429"/>
                </a:lnTo>
                <a:lnTo>
                  <a:pt x="166255" y="899159"/>
                </a:lnTo>
                <a:lnTo>
                  <a:pt x="166255" y="887729"/>
                </a:lnTo>
                <a:lnTo>
                  <a:pt x="164007" y="880109"/>
                </a:lnTo>
                <a:lnTo>
                  <a:pt x="161937" y="876300"/>
                </a:lnTo>
                <a:lnTo>
                  <a:pt x="159677" y="873759"/>
                </a:lnTo>
                <a:lnTo>
                  <a:pt x="834859" y="873759"/>
                </a:lnTo>
                <a:lnTo>
                  <a:pt x="836358" y="878839"/>
                </a:lnTo>
                <a:lnTo>
                  <a:pt x="838619" y="880109"/>
                </a:lnTo>
                <a:lnTo>
                  <a:pt x="836358" y="882650"/>
                </a:lnTo>
                <a:lnTo>
                  <a:pt x="831850" y="883919"/>
                </a:lnTo>
                <a:lnTo>
                  <a:pt x="825271" y="887729"/>
                </a:lnTo>
                <a:lnTo>
                  <a:pt x="820750" y="887729"/>
                </a:lnTo>
                <a:lnTo>
                  <a:pt x="818680" y="891539"/>
                </a:lnTo>
                <a:lnTo>
                  <a:pt x="818680" y="892809"/>
                </a:lnTo>
                <a:lnTo>
                  <a:pt x="612178" y="892809"/>
                </a:lnTo>
                <a:lnTo>
                  <a:pt x="607860" y="895350"/>
                </a:lnTo>
                <a:lnTo>
                  <a:pt x="592239" y="895350"/>
                </a:lnTo>
                <a:lnTo>
                  <a:pt x="585660" y="899159"/>
                </a:lnTo>
                <a:lnTo>
                  <a:pt x="576821" y="900429"/>
                </a:lnTo>
                <a:lnTo>
                  <a:pt x="576821" y="902969"/>
                </a:lnTo>
                <a:close/>
              </a:path>
              <a:path w="4062729" h="1169670">
                <a:moveTo>
                  <a:pt x="1861362" y="935989"/>
                </a:moveTo>
                <a:lnTo>
                  <a:pt x="1856841" y="932179"/>
                </a:lnTo>
                <a:lnTo>
                  <a:pt x="1852510" y="927100"/>
                </a:lnTo>
                <a:lnTo>
                  <a:pt x="1850262" y="927100"/>
                </a:lnTo>
                <a:lnTo>
                  <a:pt x="1850262" y="911859"/>
                </a:lnTo>
                <a:lnTo>
                  <a:pt x="1848002" y="910589"/>
                </a:lnTo>
                <a:lnTo>
                  <a:pt x="1845741" y="906779"/>
                </a:lnTo>
                <a:lnTo>
                  <a:pt x="1839163" y="904239"/>
                </a:lnTo>
                <a:lnTo>
                  <a:pt x="1828063" y="904239"/>
                </a:lnTo>
                <a:lnTo>
                  <a:pt x="1823554" y="902969"/>
                </a:lnTo>
                <a:lnTo>
                  <a:pt x="1816976" y="899159"/>
                </a:lnTo>
                <a:lnTo>
                  <a:pt x="1808137" y="895350"/>
                </a:lnTo>
                <a:lnTo>
                  <a:pt x="1790458" y="895350"/>
                </a:lnTo>
                <a:lnTo>
                  <a:pt x="1790458" y="892809"/>
                </a:lnTo>
                <a:lnTo>
                  <a:pt x="1785937" y="891539"/>
                </a:lnTo>
                <a:lnTo>
                  <a:pt x="1770329" y="887729"/>
                </a:lnTo>
                <a:lnTo>
                  <a:pt x="1770329" y="886459"/>
                </a:lnTo>
                <a:lnTo>
                  <a:pt x="1923270" y="886459"/>
                </a:lnTo>
                <a:lnTo>
                  <a:pt x="1916295" y="890269"/>
                </a:lnTo>
                <a:lnTo>
                  <a:pt x="1906182" y="894079"/>
                </a:lnTo>
                <a:lnTo>
                  <a:pt x="1896897" y="896619"/>
                </a:lnTo>
                <a:lnTo>
                  <a:pt x="1890128" y="899159"/>
                </a:lnTo>
                <a:lnTo>
                  <a:pt x="1885810" y="900429"/>
                </a:lnTo>
                <a:lnTo>
                  <a:pt x="1883549" y="902969"/>
                </a:lnTo>
                <a:lnTo>
                  <a:pt x="1883549" y="908050"/>
                </a:lnTo>
                <a:lnTo>
                  <a:pt x="1885810" y="910589"/>
                </a:lnTo>
                <a:lnTo>
                  <a:pt x="2286932" y="910589"/>
                </a:lnTo>
                <a:lnTo>
                  <a:pt x="2285936" y="911859"/>
                </a:lnTo>
                <a:lnTo>
                  <a:pt x="2282825" y="916939"/>
                </a:lnTo>
                <a:lnTo>
                  <a:pt x="2282825" y="919479"/>
                </a:lnTo>
                <a:lnTo>
                  <a:pt x="2280754" y="920750"/>
                </a:lnTo>
                <a:lnTo>
                  <a:pt x="2280754" y="923289"/>
                </a:lnTo>
                <a:lnTo>
                  <a:pt x="2278506" y="924559"/>
                </a:lnTo>
                <a:lnTo>
                  <a:pt x="2273985" y="930909"/>
                </a:lnTo>
                <a:lnTo>
                  <a:pt x="1923415" y="930909"/>
                </a:lnTo>
                <a:lnTo>
                  <a:pt x="1919097" y="932179"/>
                </a:lnTo>
                <a:lnTo>
                  <a:pt x="1912327" y="932179"/>
                </a:lnTo>
                <a:lnTo>
                  <a:pt x="1907997" y="933450"/>
                </a:lnTo>
                <a:lnTo>
                  <a:pt x="1865871" y="933450"/>
                </a:lnTo>
                <a:lnTo>
                  <a:pt x="1861362" y="935989"/>
                </a:lnTo>
                <a:close/>
              </a:path>
              <a:path w="4062729" h="1169670">
                <a:moveTo>
                  <a:pt x="681012" y="920750"/>
                </a:moveTo>
                <a:lnTo>
                  <a:pt x="678751" y="916939"/>
                </a:lnTo>
                <a:lnTo>
                  <a:pt x="672172" y="911859"/>
                </a:lnTo>
                <a:lnTo>
                  <a:pt x="661073" y="906779"/>
                </a:lnTo>
                <a:lnTo>
                  <a:pt x="658825" y="904239"/>
                </a:lnTo>
                <a:lnTo>
                  <a:pt x="654494" y="902969"/>
                </a:lnTo>
                <a:lnTo>
                  <a:pt x="647725" y="902969"/>
                </a:lnTo>
                <a:lnTo>
                  <a:pt x="641146" y="900429"/>
                </a:lnTo>
                <a:lnTo>
                  <a:pt x="638886" y="900429"/>
                </a:lnTo>
                <a:lnTo>
                  <a:pt x="632307" y="899159"/>
                </a:lnTo>
                <a:lnTo>
                  <a:pt x="630047" y="895350"/>
                </a:lnTo>
                <a:lnTo>
                  <a:pt x="623277" y="892809"/>
                </a:lnTo>
                <a:lnTo>
                  <a:pt x="818680" y="892809"/>
                </a:lnTo>
                <a:lnTo>
                  <a:pt x="818680" y="895350"/>
                </a:lnTo>
                <a:lnTo>
                  <a:pt x="820750" y="899159"/>
                </a:lnTo>
                <a:lnTo>
                  <a:pt x="825271" y="904239"/>
                </a:lnTo>
                <a:lnTo>
                  <a:pt x="836358" y="904239"/>
                </a:lnTo>
                <a:lnTo>
                  <a:pt x="838619" y="906779"/>
                </a:lnTo>
                <a:lnTo>
                  <a:pt x="840689" y="908050"/>
                </a:lnTo>
                <a:lnTo>
                  <a:pt x="842949" y="908050"/>
                </a:lnTo>
                <a:lnTo>
                  <a:pt x="847458" y="910589"/>
                </a:lnTo>
                <a:lnTo>
                  <a:pt x="767524" y="910589"/>
                </a:lnTo>
                <a:lnTo>
                  <a:pt x="760945" y="911859"/>
                </a:lnTo>
                <a:lnTo>
                  <a:pt x="731977" y="911859"/>
                </a:lnTo>
                <a:lnTo>
                  <a:pt x="720890" y="916939"/>
                </a:lnTo>
                <a:lnTo>
                  <a:pt x="683272" y="916939"/>
                </a:lnTo>
                <a:lnTo>
                  <a:pt x="681012" y="920750"/>
                </a:lnTo>
                <a:close/>
              </a:path>
              <a:path w="4062729" h="1169670">
                <a:moveTo>
                  <a:pt x="605599" y="900429"/>
                </a:moveTo>
                <a:lnTo>
                  <a:pt x="603338" y="900429"/>
                </a:lnTo>
                <a:lnTo>
                  <a:pt x="603338" y="899159"/>
                </a:lnTo>
                <a:lnTo>
                  <a:pt x="601078" y="899159"/>
                </a:lnTo>
                <a:lnTo>
                  <a:pt x="599020" y="896619"/>
                </a:lnTo>
                <a:lnTo>
                  <a:pt x="592239" y="895350"/>
                </a:lnTo>
                <a:lnTo>
                  <a:pt x="607860" y="895350"/>
                </a:lnTo>
                <a:lnTo>
                  <a:pt x="605599" y="899159"/>
                </a:lnTo>
                <a:lnTo>
                  <a:pt x="605599" y="900429"/>
                </a:lnTo>
                <a:close/>
              </a:path>
              <a:path w="4062729" h="1169670">
                <a:moveTo>
                  <a:pt x="204063" y="927100"/>
                </a:moveTo>
                <a:lnTo>
                  <a:pt x="201802" y="927100"/>
                </a:lnTo>
                <a:lnTo>
                  <a:pt x="201269" y="920750"/>
                </a:lnTo>
                <a:lnTo>
                  <a:pt x="197384" y="915669"/>
                </a:lnTo>
                <a:lnTo>
                  <a:pt x="191807" y="909319"/>
                </a:lnTo>
                <a:lnTo>
                  <a:pt x="186194" y="906779"/>
                </a:lnTo>
                <a:lnTo>
                  <a:pt x="170776" y="906779"/>
                </a:lnTo>
                <a:lnTo>
                  <a:pt x="170776" y="902969"/>
                </a:lnTo>
                <a:lnTo>
                  <a:pt x="572312" y="902969"/>
                </a:lnTo>
                <a:lnTo>
                  <a:pt x="570052" y="904239"/>
                </a:lnTo>
                <a:lnTo>
                  <a:pt x="565721" y="906779"/>
                </a:lnTo>
                <a:lnTo>
                  <a:pt x="556882" y="911859"/>
                </a:lnTo>
                <a:lnTo>
                  <a:pt x="543534" y="911859"/>
                </a:lnTo>
                <a:lnTo>
                  <a:pt x="541274" y="915669"/>
                </a:lnTo>
                <a:lnTo>
                  <a:pt x="541274" y="920750"/>
                </a:lnTo>
                <a:lnTo>
                  <a:pt x="536765" y="920750"/>
                </a:lnTo>
                <a:lnTo>
                  <a:pt x="532434" y="923289"/>
                </a:lnTo>
                <a:lnTo>
                  <a:pt x="527926" y="924559"/>
                </a:lnTo>
                <a:lnTo>
                  <a:pt x="208394" y="924559"/>
                </a:lnTo>
                <a:lnTo>
                  <a:pt x="204063" y="927100"/>
                </a:lnTo>
                <a:close/>
              </a:path>
              <a:path w="4062729" h="1169670">
                <a:moveTo>
                  <a:pt x="1377632" y="924559"/>
                </a:moveTo>
                <a:lnTo>
                  <a:pt x="1371053" y="923289"/>
                </a:lnTo>
                <a:lnTo>
                  <a:pt x="1366532" y="920750"/>
                </a:lnTo>
                <a:lnTo>
                  <a:pt x="1362214" y="920750"/>
                </a:lnTo>
                <a:lnTo>
                  <a:pt x="1359954" y="919479"/>
                </a:lnTo>
                <a:lnTo>
                  <a:pt x="1357693" y="919479"/>
                </a:lnTo>
                <a:lnTo>
                  <a:pt x="1355445" y="916939"/>
                </a:lnTo>
                <a:lnTo>
                  <a:pt x="1353375" y="915669"/>
                </a:lnTo>
                <a:lnTo>
                  <a:pt x="1344345" y="908050"/>
                </a:lnTo>
                <a:lnTo>
                  <a:pt x="1734972" y="908050"/>
                </a:lnTo>
                <a:lnTo>
                  <a:pt x="1730463" y="910589"/>
                </a:lnTo>
                <a:lnTo>
                  <a:pt x="1730463" y="915669"/>
                </a:lnTo>
                <a:lnTo>
                  <a:pt x="1404340" y="915669"/>
                </a:lnTo>
                <a:lnTo>
                  <a:pt x="1395501" y="919479"/>
                </a:lnTo>
                <a:lnTo>
                  <a:pt x="1386662" y="920750"/>
                </a:lnTo>
                <a:lnTo>
                  <a:pt x="1384401" y="923289"/>
                </a:lnTo>
                <a:lnTo>
                  <a:pt x="1379893" y="923289"/>
                </a:lnTo>
                <a:lnTo>
                  <a:pt x="1377632" y="924559"/>
                </a:lnTo>
                <a:close/>
              </a:path>
              <a:path w="4062729" h="1169670">
                <a:moveTo>
                  <a:pt x="814171" y="927100"/>
                </a:moveTo>
                <a:lnTo>
                  <a:pt x="811911" y="927100"/>
                </a:lnTo>
                <a:lnTo>
                  <a:pt x="809650" y="924559"/>
                </a:lnTo>
                <a:lnTo>
                  <a:pt x="807592" y="920750"/>
                </a:lnTo>
                <a:lnTo>
                  <a:pt x="791972" y="920750"/>
                </a:lnTo>
                <a:lnTo>
                  <a:pt x="789724" y="919479"/>
                </a:lnTo>
                <a:lnTo>
                  <a:pt x="789724" y="916939"/>
                </a:lnTo>
                <a:lnTo>
                  <a:pt x="787463" y="913129"/>
                </a:lnTo>
                <a:lnTo>
                  <a:pt x="780884" y="910589"/>
                </a:lnTo>
                <a:lnTo>
                  <a:pt x="851788" y="910589"/>
                </a:lnTo>
                <a:lnTo>
                  <a:pt x="851788" y="916939"/>
                </a:lnTo>
                <a:lnTo>
                  <a:pt x="820750" y="916939"/>
                </a:lnTo>
                <a:lnTo>
                  <a:pt x="818680" y="919479"/>
                </a:lnTo>
                <a:lnTo>
                  <a:pt x="814171" y="923289"/>
                </a:lnTo>
                <a:lnTo>
                  <a:pt x="814171" y="927100"/>
                </a:lnTo>
                <a:close/>
              </a:path>
              <a:path w="4062729" h="1169670">
                <a:moveTo>
                  <a:pt x="754176" y="916939"/>
                </a:moveTo>
                <a:lnTo>
                  <a:pt x="752106" y="915669"/>
                </a:lnTo>
                <a:lnTo>
                  <a:pt x="749846" y="915669"/>
                </a:lnTo>
                <a:lnTo>
                  <a:pt x="749846" y="913129"/>
                </a:lnTo>
                <a:lnTo>
                  <a:pt x="747598" y="913129"/>
                </a:lnTo>
                <a:lnTo>
                  <a:pt x="745337" y="911859"/>
                </a:lnTo>
                <a:lnTo>
                  <a:pt x="760945" y="911859"/>
                </a:lnTo>
                <a:lnTo>
                  <a:pt x="754176" y="916939"/>
                </a:lnTo>
                <a:close/>
              </a:path>
              <a:path w="4062729" h="1169670">
                <a:moveTo>
                  <a:pt x="1462074" y="956309"/>
                </a:moveTo>
                <a:lnTo>
                  <a:pt x="1455305" y="956309"/>
                </a:lnTo>
                <a:lnTo>
                  <a:pt x="1448727" y="952500"/>
                </a:lnTo>
                <a:lnTo>
                  <a:pt x="1448727" y="939800"/>
                </a:lnTo>
                <a:lnTo>
                  <a:pt x="1435366" y="939800"/>
                </a:lnTo>
                <a:lnTo>
                  <a:pt x="1430858" y="937259"/>
                </a:lnTo>
                <a:lnTo>
                  <a:pt x="1426527" y="930909"/>
                </a:lnTo>
                <a:lnTo>
                  <a:pt x="1424279" y="923289"/>
                </a:lnTo>
                <a:lnTo>
                  <a:pt x="1417688" y="920750"/>
                </a:lnTo>
                <a:lnTo>
                  <a:pt x="1413179" y="919479"/>
                </a:lnTo>
                <a:lnTo>
                  <a:pt x="1410919" y="919479"/>
                </a:lnTo>
                <a:lnTo>
                  <a:pt x="1410919" y="916939"/>
                </a:lnTo>
                <a:lnTo>
                  <a:pt x="1408671" y="916939"/>
                </a:lnTo>
                <a:lnTo>
                  <a:pt x="1404340" y="915669"/>
                </a:lnTo>
                <a:lnTo>
                  <a:pt x="1730463" y="915669"/>
                </a:lnTo>
                <a:lnTo>
                  <a:pt x="1732711" y="919479"/>
                </a:lnTo>
                <a:lnTo>
                  <a:pt x="1734011" y="923289"/>
                </a:lnTo>
                <a:lnTo>
                  <a:pt x="1604073" y="923289"/>
                </a:lnTo>
                <a:lnTo>
                  <a:pt x="1597304" y="928369"/>
                </a:lnTo>
                <a:lnTo>
                  <a:pt x="1590725" y="928369"/>
                </a:lnTo>
                <a:lnTo>
                  <a:pt x="1586204" y="930909"/>
                </a:lnTo>
                <a:lnTo>
                  <a:pt x="1583944" y="933450"/>
                </a:lnTo>
                <a:lnTo>
                  <a:pt x="1581886" y="933450"/>
                </a:lnTo>
                <a:lnTo>
                  <a:pt x="1579626" y="935989"/>
                </a:lnTo>
                <a:lnTo>
                  <a:pt x="1577365" y="935989"/>
                </a:lnTo>
                <a:lnTo>
                  <a:pt x="1572856" y="937259"/>
                </a:lnTo>
                <a:lnTo>
                  <a:pt x="1570786" y="939800"/>
                </a:lnTo>
                <a:lnTo>
                  <a:pt x="1566265" y="943609"/>
                </a:lnTo>
                <a:lnTo>
                  <a:pt x="1564017" y="943609"/>
                </a:lnTo>
                <a:lnTo>
                  <a:pt x="1561757" y="944879"/>
                </a:lnTo>
                <a:lnTo>
                  <a:pt x="1555178" y="944879"/>
                </a:lnTo>
                <a:lnTo>
                  <a:pt x="1550657" y="947419"/>
                </a:lnTo>
                <a:lnTo>
                  <a:pt x="1549104" y="951229"/>
                </a:lnTo>
                <a:lnTo>
                  <a:pt x="1477505" y="951229"/>
                </a:lnTo>
                <a:lnTo>
                  <a:pt x="1475244" y="952500"/>
                </a:lnTo>
                <a:lnTo>
                  <a:pt x="1473174" y="953769"/>
                </a:lnTo>
                <a:lnTo>
                  <a:pt x="1462074" y="956309"/>
                </a:lnTo>
                <a:close/>
              </a:path>
              <a:path w="4062729" h="1169670">
                <a:moveTo>
                  <a:pt x="718819" y="923289"/>
                </a:moveTo>
                <a:lnTo>
                  <a:pt x="700951" y="923289"/>
                </a:lnTo>
                <a:lnTo>
                  <a:pt x="694372" y="919479"/>
                </a:lnTo>
                <a:lnTo>
                  <a:pt x="692111" y="916939"/>
                </a:lnTo>
                <a:lnTo>
                  <a:pt x="720890" y="916939"/>
                </a:lnTo>
                <a:lnTo>
                  <a:pt x="718819" y="923289"/>
                </a:lnTo>
                <a:close/>
              </a:path>
              <a:path w="4062729" h="1169670">
                <a:moveTo>
                  <a:pt x="849718" y="924559"/>
                </a:moveTo>
                <a:lnTo>
                  <a:pt x="838619" y="924559"/>
                </a:lnTo>
                <a:lnTo>
                  <a:pt x="834110" y="923289"/>
                </a:lnTo>
                <a:lnTo>
                  <a:pt x="831850" y="920750"/>
                </a:lnTo>
                <a:lnTo>
                  <a:pt x="829779" y="919479"/>
                </a:lnTo>
                <a:lnTo>
                  <a:pt x="827519" y="919479"/>
                </a:lnTo>
                <a:lnTo>
                  <a:pt x="823010" y="916939"/>
                </a:lnTo>
                <a:lnTo>
                  <a:pt x="851788" y="916939"/>
                </a:lnTo>
                <a:lnTo>
                  <a:pt x="851788" y="923289"/>
                </a:lnTo>
                <a:lnTo>
                  <a:pt x="849718" y="924559"/>
                </a:lnTo>
                <a:close/>
              </a:path>
              <a:path w="4062729" h="1169670">
                <a:moveTo>
                  <a:pt x="714298" y="924559"/>
                </a:moveTo>
                <a:lnTo>
                  <a:pt x="707720" y="924559"/>
                </a:lnTo>
                <a:lnTo>
                  <a:pt x="703211" y="923289"/>
                </a:lnTo>
                <a:lnTo>
                  <a:pt x="716559" y="923289"/>
                </a:lnTo>
                <a:lnTo>
                  <a:pt x="714298" y="924559"/>
                </a:lnTo>
                <a:close/>
              </a:path>
              <a:path w="4062729" h="1169670">
                <a:moveTo>
                  <a:pt x="1739303" y="943609"/>
                </a:moveTo>
                <a:lnTo>
                  <a:pt x="1672717" y="943609"/>
                </a:lnTo>
                <a:lnTo>
                  <a:pt x="1670646" y="941069"/>
                </a:lnTo>
                <a:lnTo>
                  <a:pt x="1668399" y="939800"/>
                </a:lnTo>
                <a:lnTo>
                  <a:pt x="1666138" y="939800"/>
                </a:lnTo>
                <a:lnTo>
                  <a:pt x="1666138" y="935989"/>
                </a:lnTo>
                <a:lnTo>
                  <a:pt x="1661629" y="928369"/>
                </a:lnTo>
                <a:lnTo>
                  <a:pt x="1648895" y="928369"/>
                </a:lnTo>
                <a:lnTo>
                  <a:pt x="1639454" y="925829"/>
                </a:lnTo>
                <a:lnTo>
                  <a:pt x="1630047" y="924559"/>
                </a:lnTo>
                <a:lnTo>
                  <a:pt x="1624012" y="923289"/>
                </a:lnTo>
                <a:lnTo>
                  <a:pt x="1734011" y="923289"/>
                </a:lnTo>
                <a:lnTo>
                  <a:pt x="1737042" y="932179"/>
                </a:lnTo>
                <a:lnTo>
                  <a:pt x="1741551" y="933450"/>
                </a:lnTo>
                <a:lnTo>
                  <a:pt x="1743811" y="935989"/>
                </a:lnTo>
                <a:lnTo>
                  <a:pt x="1741551" y="941069"/>
                </a:lnTo>
                <a:lnTo>
                  <a:pt x="1739303" y="943609"/>
                </a:lnTo>
                <a:close/>
              </a:path>
              <a:path w="4062729" h="1169670">
                <a:moveTo>
                  <a:pt x="230581" y="930909"/>
                </a:moveTo>
                <a:lnTo>
                  <a:pt x="217411" y="930909"/>
                </a:lnTo>
                <a:lnTo>
                  <a:pt x="212902" y="928369"/>
                </a:lnTo>
                <a:lnTo>
                  <a:pt x="208394" y="924559"/>
                </a:lnTo>
                <a:lnTo>
                  <a:pt x="527926" y="924559"/>
                </a:lnTo>
                <a:lnTo>
                  <a:pt x="527926" y="927100"/>
                </a:lnTo>
                <a:lnTo>
                  <a:pt x="526482" y="928369"/>
                </a:lnTo>
                <a:lnTo>
                  <a:pt x="235089" y="928369"/>
                </a:lnTo>
                <a:lnTo>
                  <a:pt x="230581" y="930909"/>
                </a:lnTo>
                <a:close/>
              </a:path>
              <a:path w="4062729" h="1169670">
                <a:moveTo>
                  <a:pt x="483539" y="1004569"/>
                </a:moveTo>
                <a:lnTo>
                  <a:pt x="305993" y="1004569"/>
                </a:lnTo>
                <a:lnTo>
                  <a:pt x="308254" y="1000759"/>
                </a:lnTo>
                <a:lnTo>
                  <a:pt x="308254" y="994409"/>
                </a:lnTo>
                <a:lnTo>
                  <a:pt x="312762" y="988059"/>
                </a:lnTo>
                <a:lnTo>
                  <a:pt x="312762" y="985519"/>
                </a:lnTo>
                <a:lnTo>
                  <a:pt x="310514" y="984250"/>
                </a:lnTo>
                <a:lnTo>
                  <a:pt x="310514" y="981709"/>
                </a:lnTo>
                <a:lnTo>
                  <a:pt x="308254" y="981709"/>
                </a:lnTo>
                <a:lnTo>
                  <a:pt x="308254" y="980439"/>
                </a:lnTo>
                <a:lnTo>
                  <a:pt x="310514" y="980439"/>
                </a:lnTo>
                <a:lnTo>
                  <a:pt x="315023" y="977900"/>
                </a:lnTo>
                <a:lnTo>
                  <a:pt x="315023" y="970279"/>
                </a:lnTo>
                <a:lnTo>
                  <a:pt x="310514" y="967739"/>
                </a:lnTo>
                <a:lnTo>
                  <a:pt x="312762" y="965200"/>
                </a:lnTo>
                <a:lnTo>
                  <a:pt x="317093" y="963929"/>
                </a:lnTo>
                <a:lnTo>
                  <a:pt x="317093" y="957579"/>
                </a:lnTo>
                <a:lnTo>
                  <a:pt x="315023" y="953769"/>
                </a:lnTo>
                <a:lnTo>
                  <a:pt x="305993" y="951229"/>
                </a:lnTo>
                <a:lnTo>
                  <a:pt x="303923" y="951229"/>
                </a:lnTo>
                <a:lnTo>
                  <a:pt x="301675" y="948689"/>
                </a:lnTo>
                <a:lnTo>
                  <a:pt x="299415" y="948689"/>
                </a:lnTo>
                <a:lnTo>
                  <a:pt x="294906" y="947419"/>
                </a:lnTo>
                <a:lnTo>
                  <a:pt x="290575" y="947419"/>
                </a:lnTo>
                <a:lnTo>
                  <a:pt x="286067" y="944879"/>
                </a:lnTo>
                <a:lnTo>
                  <a:pt x="281736" y="944879"/>
                </a:lnTo>
                <a:lnTo>
                  <a:pt x="274967" y="941069"/>
                </a:lnTo>
                <a:lnTo>
                  <a:pt x="259549" y="941069"/>
                </a:lnTo>
                <a:lnTo>
                  <a:pt x="257289" y="939800"/>
                </a:lnTo>
                <a:lnTo>
                  <a:pt x="257289" y="937259"/>
                </a:lnTo>
                <a:lnTo>
                  <a:pt x="252768" y="935989"/>
                </a:lnTo>
                <a:lnTo>
                  <a:pt x="252768" y="933450"/>
                </a:lnTo>
                <a:lnTo>
                  <a:pt x="248450" y="932179"/>
                </a:lnTo>
                <a:lnTo>
                  <a:pt x="248450" y="930909"/>
                </a:lnTo>
                <a:lnTo>
                  <a:pt x="246189" y="928369"/>
                </a:lnTo>
                <a:lnTo>
                  <a:pt x="526482" y="928369"/>
                </a:lnTo>
                <a:lnTo>
                  <a:pt x="523595" y="930909"/>
                </a:lnTo>
                <a:lnTo>
                  <a:pt x="496887" y="930909"/>
                </a:lnTo>
                <a:lnTo>
                  <a:pt x="490308" y="935989"/>
                </a:lnTo>
                <a:lnTo>
                  <a:pt x="490308" y="944879"/>
                </a:lnTo>
                <a:lnTo>
                  <a:pt x="483539" y="948689"/>
                </a:lnTo>
                <a:lnTo>
                  <a:pt x="479209" y="951229"/>
                </a:lnTo>
                <a:lnTo>
                  <a:pt x="474700" y="957579"/>
                </a:lnTo>
                <a:lnTo>
                  <a:pt x="476961" y="961389"/>
                </a:lnTo>
                <a:lnTo>
                  <a:pt x="476961" y="963929"/>
                </a:lnTo>
                <a:lnTo>
                  <a:pt x="479209" y="965200"/>
                </a:lnTo>
                <a:lnTo>
                  <a:pt x="481279" y="965200"/>
                </a:lnTo>
                <a:lnTo>
                  <a:pt x="483539" y="967739"/>
                </a:lnTo>
                <a:lnTo>
                  <a:pt x="481279" y="967739"/>
                </a:lnTo>
                <a:lnTo>
                  <a:pt x="481279" y="969009"/>
                </a:lnTo>
                <a:lnTo>
                  <a:pt x="479209" y="969009"/>
                </a:lnTo>
                <a:lnTo>
                  <a:pt x="474700" y="970279"/>
                </a:lnTo>
                <a:lnTo>
                  <a:pt x="470179" y="977900"/>
                </a:lnTo>
                <a:lnTo>
                  <a:pt x="470179" y="980439"/>
                </a:lnTo>
                <a:lnTo>
                  <a:pt x="468122" y="984250"/>
                </a:lnTo>
                <a:lnTo>
                  <a:pt x="470179" y="985519"/>
                </a:lnTo>
                <a:lnTo>
                  <a:pt x="470179" y="988059"/>
                </a:lnTo>
                <a:lnTo>
                  <a:pt x="474700" y="990600"/>
                </a:lnTo>
                <a:lnTo>
                  <a:pt x="481279" y="990600"/>
                </a:lnTo>
                <a:lnTo>
                  <a:pt x="483539" y="993139"/>
                </a:lnTo>
                <a:lnTo>
                  <a:pt x="483539" y="1004569"/>
                </a:lnTo>
                <a:close/>
              </a:path>
              <a:path w="4062729" h="1169670">
                <a:moveTo>
                  <a:pt x="226250" y="932179"/>
                </a:moveTo>
                <a:lnTo>
                  <a:pt x="219481" y="932179"/>
                </a:lnTo>
                <a:lnTo>
                  <a:pt x="219481" y="930909"/>
                </a:lnTo>
                <a:lnTo>
                  <a:pt x="228511" y="930909"/>
                </a:lnTo>
                <a:lnTo>
                  <a:pt x="226250" y="932179"/>
                </a:lnTo>
                <a:close/>
              </a:path>
              <a:path w="4062729" h="1169670">
                <a:moveTo>
                  <a:pt x="527926" y="947419"/>
                </a:moveTo>
                <a:lnTo>
                  <a:pt x="523595" y="947419"/>
                </a:lnTo>
                <a:lnTo>
                  <a:pt x="521335" y="943609"/>
                </a:lnTo>
                <a:lnTo>
                  <a:pt x="519087" y="941069"/>
                </a:lnTo>
                <a:lnTo>
                  <a:pt x="514565" y="933450"/>
                </a:lnTo>
                <a:lnTo>
                  <a:pt x="512495" y="932179"/>
                </a:lnTo>
                <a:lnTo>
                  <a:pt x="507987" y="930909"/>
                </a:lnTo>
                <a:lnTo>
                  <a:pt x="523595" y="930909"/>
                </a:lnTo>
                <a:lnTo>
                  <a:pt x="525665" y="933450"/>
                </a:lnTo>
                <a:lnTo>
                  <a:pt x="525665" y="937259"/>
                </a:lnTo>
                <a:lnTo>
                  <a:pt x="527926" y="937259"/>
                </a:lnTo>
                <a:lnTo>
                  <a:pt x="527926" y="941069"/>
                </a:lnTo>
                <a:lnTo>
                  <a:pt x="530174" y="943609"/>
                </a:lnTo>
                <a:lnTo>
                  <a:pt x="530174" y="944879"/>
                </a:lnTo>
                <a:lnTo>
                  <a:pt x="527926" y="944879"/>
                </a:lnTo>
                <a:lnTo>
                  <a:pt x="527926" y="947419"/>
                </a:lnTo>
                <a:close/>
              </a:path>
              <a:path w="4062729" h="1169670">
                <a:moveTo>
                  <a:pt x="2136508" y="943609"/>
                </a:moveTo>
                <a:lnTo>
                  <a:pt x="1972322" y="943609"/>
                </a:lnTo>
                <a:lnTo>
                  <a:pt x="1972322" y="941069"/>
                </a:lnTo>
                <a:lnTo>
                  <a:pt x="1970062" y="935989"/>
                </a:lnTo>
                <a:lnTo>
                  <a:pt x="1945614" y="935989"/>
                </a:lnTo>
                <a:lnTo>
                  <a:pt x="1939035" y="933450"/>
                </a:lnTo>
                <a:lnTo>
                  <a:pt x="1934514" y="933450"/>
                </a:lnTo>
                <a:lnTo>
                  <a:pt x="1932444" y="932179"/>
                </a:lnTo>
                <a:lnTo>
                  <a:pt x="1927936" y="932179"/>
                </a:lnTo>
                <a:lnTo>
                  <a:pt x="1923415" y="930909"/>
                </a:lnTo>
                <a:lnTo>
                  <a:pt x="2273985" y="930909"/>
                </a:lnTo>
                <a:lnTo>
                  <a:pt x="2271725" y="933450"/>
                </a:lnTo>
                <a:lnTo>
                  <a:pt x="2271725" y="937259"/>
                </a:lnTo>
                <a:lnTo>
                  <a:pt x="2147608" y="937259"/>
                </a:lnTo>
                <a:lnTo>
                  <a:pt x="2140826" y="939800"/>
                </a:lnTo>
                <a:lnTo>
                  <a:pt x="2138768" y="941069"/>
                </a:lnTo>
                <a:lnTo>
                  <a:pt x="2136508" y="943609"/>
                </a:lnTo>
                <a:close/>
              </a:path>
              <a:path w="4062729" h="1169670">
                <a:moveTo>
                  <a:pt x="1885810" y="941069"/>
                </a:moveTo>
                <a:lnTo>
                  <a:pt x="1883549" y="941069"/>
                </a:lnTo>
                <a:lnTo>
                  <a:pt x="1879041" y="939800"/>
                </a:lnTo>
                <a:lnTo>
                  <a:pt x="1876971" y="937259"/>
                </a:lnTo>
                <a:lnTo>
                  <a:pt x="1870202" y="935989"/>
                </a:lnTo>
                <a:lnTo>
                  <a:pt x="1865871" y="933450"/>
                </a:lnTo>
                <a:lnTo>
                  <a:pt x="1899157" y="933450"/>
                </a:lnTo>
                <a:lnTo>
                  <a:pt x="1896897" y="935989"/>
                </a:lnTo>
                <a:lnTo>
                  <a:pt x="1892388" y="937259"/>
                </a:lnTo>
                <a:lnTo>
                  <a:pt x="1890128" y="939800"/>
                </a:lnTo>
                <a:lnTo>
                  <a:pt x="1885810" y="941069"/>
                </a:lnTo>
                <a:close/>
              </a:path>
              <a:path w="4062729" h="1169670">
                <a:moveTo>
                  <a:pt x="2189733" y="947419"/>
                </a:moveTo>
                <a:lnTo>
                  <a:pt x="2180894" y="947419"/>
                </a:lnTo>
                <a:lnTo>
                  <a:pt x="2176373" y="944879"/>
                </a:lnTo>
                <a:lnTo>
                  <a:pt x="2174125" y="941069"/>
                </a:lnTo>
                <a:lnTo>
                  <a:pt x="2172055" y="939800"/>
                </a:lnTo>
                <a:lnTo>
                  <a:pt x="2167534" y="939800"/>
                </a:lnTo>
                <a:lnTo>
                  <a:pt x="2163025" y="937259"/>
                </a:lnTo>
                <a:lnTo>
                  <a:pt x="2271725" y="937259"/>
                </a:lnTo>
                <a:lnTo>
                  <a:pt x="2271725" y="941069"/>
                </a:lnTo>
                <a:lnTo>
                  <a:pt x="2269667" y="943609"/>
                </a:lnTo>
                <a:lnTo>
                  <a:pt x="2267407" y="944879"/>
                </a:lnTo>
                <a:lnTo>
                  <a:pt x="2191981" y="944879"/>
                </a:lnTo>
                <a:lnTo>
                  <a:pt x="2189733" y="947419"/>
                </a:lnTo>
                <a:close/>
              </a:path>
              <a:path w="4062729" h="1169670">
                <a:moveTo>
                  <a:pt x="1683816" y="947419"/>
                </a:moveTo>
                <a:lnTo>
                  <a:pt x="1681556" y="947419"/>
                </a:lnTo>
                <a:lnTo>
                  <a:pt x="1677238" y="943609"/>
                </a:lnTo>
                <a:lnTo>
                  <a:pt x="1690585" y="943609"/>
                </a:lnTo>
                <a:lnTo>
                  <a:pt x="1686077" y="944879"/>
                </a:lnTo>
                <a:lnTo>
                  <a:pt x="1683816" y="947419"/>
                </a:lnTo>
                <a:close/>
              </a:path>
              <a:path w="4062729" h="1169670">
                <a:moveTo>
                  <a:pt x="1719364" y="951229"/>
                </a:moveTo>
                <a:lnTo>
                  <a:pt x="1717103" y="951229"/>
                </a:lnTo>
                <a:lnTo>
                  <a:pt x="1714842" y="948689"/>
                </a:lnTo>
                <a:lnTo>
                  <a:pt x="1710524" y="947419"/>
                </a:lnTo>
                <a:lnTo>
                  <a:pt x="1708264" y="947419"/>
                </a:lnTo>
                <a:lnTo>
                  <a:pt x="1708264" y="944879"/>
                </a:lnTo>
                <a:lnTo>
                  <a:pt x="1703755" y="943609"/>
                </a:lnTo>
                <a:lnTo>
                  <a:pt x="1734972" y="943609"/>
                </a:lnTo>
                <a:lnTo>
                  <a:pt x="1732711" y="944879"/>
                </a:lnTo>
                <a:lnTo>
                  <a:pt x="1730463" y="944879"/>
                </a:lnTo>
                <a:lnTo>
                  <a:pt x="1725942" y="947419"/>
                </a:lnTo>
                <a:lnTo>
                  <a:pt x="1721624" y="948689"/>
                </a:lnTo>
                <a:lnTo>
                  <a:pt x="1719364" y="951229"/>
                </a:lnTo>
                <a:close/>
              </a:path>
              <a:path w="4062729" h="1169670">
                <a:moveTo>
                  <a:pt x="2116569" y="953769"/>
                </a:moveTo>
                <a:lnTo>
                  <a:pt x="1996770" y="953769"/>
                </a:lnTo>
                <a:lnTo>
                  <a:pt x="1994509" y="952500"/>
                </a:lnTo>
                <a:lnTo>
                  <a:pt x="1994509" y="947419"/>
                </a:lnTo>
                <a:lnTo>
                  <a:pt x="1985670" y="944879"/>
                </a:lnTo>
                <a:lnTo>
                  <a:pt x="1978901" y="943609"/>
                </a:lnTo>
                <a:lnTo>
                  <a:pt x="2131987" y="943609"/>
                </a:lnTo>
                <a:lnTo>
                  <a:pt x="2129739" y="944879"/>
                </a:lnTo>
                <a:lnTo>
                  <a:pt x="2123147" y="947419"/>
                </a:lnTo>
                <a:lnTo>
                  <a:pt x="2116569" y="951229"/>
                </a:lnTo>
                <a:lnTo>
                  <a:pt x="2116569" y="953769"/>
                </a:lnTo>
                <a:close/>
              </a:path>
              <a:path w="4062729" h="1169670">
                <a:moveTo>
                  <a:pt x="2209673" y="947419"/>
                </a:moveTo>
                <a:lnTo>
                  <a:pt x="2205342" y="944879"/>
                </a:lnTo>
                <a:lnTo>
                  <a:pt x="2209673" y="944879"/>
                </a:lnTo>
                <a:lnTo>
                  <a:pt x="2209673" y="947419"/>
                </a:lnTo>
                <a:close/>
              </a:path>
              <a:path w="4062729" h="1169670">
                <a:moveTo>
                  <a:pt x="2240699" y="956309"/>
                </a:moveTo>
                <a:lnTo>
                  <a:pt x="2227529" y="956309"/>
                </a:lnTo>
                <a:lnTo>
                  <a:pt x="2227529" y="953769"/>
                </a:lnTo>
                <a:lnTo>
                  <a:pt x="2220760" y="953769"/>
                </a:lnTo>
                <a:lnTo>
                  <a:pt x="2220760" y="951229"/>
                </a:lnTo>
                <a:lnTo>
                  <a:pt x="2218512" y="951229"/>
                </a:lnTo>
                <a:lnTo>
                  <a:pt x="2216442" y="948689"/>
                </a:lnTo>
                <a:lnTo>
                  <a:pt x="2214181" y="947419"/>
                </a:lnTo>
                <a:lnTo>
                  <a:pt x="2209673" y="947419"/>
                </a:lnTo>
                <a:lnTo>
                  <a:pt x="2209673" y="944879"/>
                </a:lnTo>
                <a:lnTo>
                  <a:pt x="2262885" y="944879"/>
                </a:lnTo>
                <a:lnTo>
                  <a:pt x="2260638" y="947419"/>
                </a:lnTo>
                <a:lnTo>
                  <a:pt x="2256307" y="948689"/>
                </a:lnTo>
                <a:lnTo>
                  <a:pt x="2247468" y="952500"/>
                </a:lnTo>
                <a:lnTo>
                  <a:pt x="2240699" y="956309"/>
                </a:lnTo>
                <a:close/>
              </a:path>
              <a:path w="4062729" h="1169670">
                <a:moveTo>
                  <a:pt x="1508531" y="965200"/>
                </a:moveTo>
                <a:lnTo>
                  <a:pt x="1504213" y="965200"/>
                </a:lnTo>
                <a:lnTo>
                  <a:pt x="1501952" y="963929"/>
                </a:lnTo>
                <a:lnTo>
                  <a:pt x="1495361" y="963929"/>
                </a:lnTo>
                <a:lnTo>
                  <a:pt x="1495361" y="961389"/>
                </a:lnTo>
                <a:lnTo>
                  <a:pt x="1493113" y="961389"/>
                </a:lnTo>
                <a:lnTo>
                  <a:pt x="1493113" y="960119"/>
                </a:lnTo>
                <a:lnTo>
                  <a:pt x="1490852" y="960119"/>
                </a:lnTo>
                <a:lnTo>
                  <a:pt x="1490852" y="956309"/>
                </a:lnTo>
                <a:lnTo>
                  <a:pt x="1488592" y="952500"/>
                </a:lnTo>
                <a:lnTo>
                  <a:pt x="1486344" y="951229"/>
                </a:lnTo>
                <a:lnTo>
                  <a:pt x="1549104" y="951229"/>
                </a:lnTo>
                <a:lnTo>
                  <a:pt x="1548587" y="952500"/>
                </a:lnTo>
                <a:lnTo>
                  <a:pt x="1546339" y="953769"/>
                </a:lnTo>
                <a:lnTo>
                  <a:pt x="1539748" y="956309"/>
                </a:lnTo>
                <a:lnTo>
                  <a:pt x="1528660" y="957579"/>
                </a:lnTo>
                <a:lnTo>
                  <a:pt x="1515300" y="960119"/>
                </a:lnTo>
                <a:lnTo>
                  <a:pt x="1510791" y="961389"/>
                </a:lnTo>
                <a:lnTo>
                  <a:pt x="1508531" y="963929"/>
                </a:lnTo>
                <a:lnTo>
                  <a:pt x="1508531" y="965200"/>
                </a:lnTo>
                <a:close/>
              </a:path>
              <a:path w="4062729" h="1169670">
                <a:moveTo>
                  <a:pt x="2087613" y="961389"/>
                </a:moveTo>
                <a:lnTo>
                  <a:pt x="2007870" y="961389"/>
                </a:lnTo>
                <a:lnTo>
                  <a:pt x="2005609" y="957579"/>
                </a:lnTo>
                <a:lnTo>
                  <a:pt x="2001088" y="956309"/>
                </a:lnTo>
                <a:lnTo>
                  <a:pt x="1998840" y="953769"/>
                </a:lnTo>
                <a:lnTo>
                  <a:pt x="2114308" y="953769"/>
                </a:lnTo>
                <a:lnTo>
                  <a:pt x="2112060" y="956309"/>
                </a:lnTo>
                <a:lnTo>
                  <a:pt x="2100960" y="956309"/>
                </a:lnTo>
                <a:lnTo>
                  <a:pt x="2098700" y="957579"/>
                </a:lnTo>
                <a:lnTo>
                  <a:pt x="2096630" y="960119"/>
                </a:lnTo>
                <a:lnTo>
                  <a:pt x="2087613" y="961389"/>
                </a:lnTo>
                <a:close/>
              </a:path>
              <a:path w="4062729" h="1169670">
                <a:moveTo>
                  <a:pt x="2072182" y="963929"/>
                </a:moveTo>
                <a:lnTo>
                  <a:pt x="2014448" y="963929"/>
                </a:lnTo>
                <a:lnTo>
                  <a:pt x="2012187" y="961389"/>
                </a:lnTo>
                <a:lnTo>
                  <a:pt x="2081022" y="961389"/>
                </a:lnTo>
                <a:lnTo>
                  <a:pt x="2072182" y="963929"/>
                </a:lnTo>
                <a:close/>
              </a:path>
              <a:path w="4062729" h="1169670">
                <a:moveTo>
                  <a:pt x="2065413" y="965200"/>
                </a:moveTo>
                <a:lnTo>
                  <a:pt x="2036635" y="965200"/>
                </a:lnTo>
                <a:lnTo>
                  <a:pt x="2034387" y="963929"/>
                </a:lnTo>
                <a:lnTo>
                  <a:pt x="2065413" y="963929"/>
                </a:lnTo>
                <a:lnTo>
                  <a:pt x="2065413" y="965200"/>
                </a:lnTo>
                <a:close/>
              </a:path>
              <a:path w="4062729" h="1169670">
                <a:moveTo>
                  <a:pt x="2058835" y="967739"/>
                </a:moveTo>
                <a:lnTo>
                  <a:pt x="2043226" y="967739"/>
                </a:lnTo>
                <a:lnTo>
                  <a:pt x="2038896" y="965200"/>
                </a:lnTo>
                <a:lnTo>
                  <a:pt x="2063343" y="965200"/>
                </a:lnTo>
                <a:lnTo>
                  <a:pt x="2058835" y="967739"/>
                </a:lnTo>
                <a:close/>
              </a:path>
              <a:path w="4062729" h="1169670">
                <a:moveTo>
                  <a:pt x="2706436" y="1083309"/>
                </a:moveTo>
                <a:lnTo>
                  <a:pt x="2620225" y="1083309"/>
                </a:lnTo>
                <a:lnTo>
                  <a:pt x="2622296" y="1082039"/>
                </a:lnTo>
                <a:lnTo>
                  <a:pt x="2624556" y="1082039"/>
                </a:lnTo>
                <a:lnTo>
                  <a:pt x="2624556" y="1075689"/>
                </a:lnTo>
                <a:lnTo>
                  <a:pt x="2626817" y="1074419"/>
                </a:lnTo>
                <a:lnTo>
                  <a:pt x="2629065" y="1074419"/>
                </a:lnTo>
                <a:lnTo>
                  <a:pt x="2631325" y="1071879"/>
                </a:lnTo>
                <a:lnTo>
                  <a:pt x="2635656" y="1068069"/>
                </a:lnTo>
                <a:lnTo>
                  <a:pt x="2637904" y="1062989"/>
                </a:lnTo>
                <a:lnTo>
                  <a:pt x="2637904" y="1061719"/>
                </a:lnTo>
                <a:lnTo>
                  <a:pt x="2642425" y="1057909"/>
                </a:lnTo>
                <a:lnTo>
                  <a:pt x="2646743" y="1055369"/>
                </a:lnTo>
                <a:lnTo>
                  <a:pt x="2651264" y="1051559"/>
                </a:lnTo>
                <a:lnTo>
                  <a:pt x="2651264" y="1046479"/>
                </a:lnTo>
                <a:lnTo>
                  <a:pt x="2653512" y="1046479"/>
                </a:lnTo>
                <a:lnTo>
                  <a:pt x="2653512" y="1045209"/>
                </a:lnTo>
                <a:lnTo>
                  <a:pt x="2655582" y="1038859"/>
                </a:lnTo>
                <a:lnTo>
                  <a:pt x="2657843" y="1026159"/>
                </a:lnTo>
                <a:lnTo>
                  <a:pt x="2662351" y="1024889"/>
                </a:lnTo>
                <a:lnTo>
                  <a:pt x="2671191" y="1021079"/>
                </a:lnTo>
                <a:lnTo>
                  <a:pt x="2668943" y="1014729"/>
                </a:lnTo>
                <a:lnTo>
                  <a:pt x="2666682" y="1013459"/>
                </a:lnTo>
                <a:lnTo>
                  <a:pt x="2666682" y="1009650"/>
                </a:lnTo>
                <a:lnTo>
                  <a:pt x="2664421" y="1007109"/>
                </a:lnTo>
                <a:lnTo>
                  <a:pt x="2664421" y="996950"/>
                </a:lnTo>
                <a:lnTo>
                  <a:pt x="2662351" y="994409"/>
                </a:lnTo>
                <a:lnTo>
                  <a:pt x="2660103" y="993139"/>
                </a:lnTo>
                <a:lnTo>
                  <a:pt x="2793250" y="993139"/>
                </a:lnTo>
                <a:lnTo>
                  <a:pt x="2788742" y="994409"/>
                </a:lnTo>
                <a:lnTo>
                  <a:pt x="2788742" y="996950"/>
                </a:lnTo>
                <a:lnTo>
                  <a:pt x="2786481" y="998219"/>
                </a:lnTo>
                <a:lnTo>
                  <a:pt x="2784411" y="1000759"/>
                </a:lnTo>
                <a:lnTo>
                  <a:pt x="2784411" y="1002029"/>
                </a:lnTo>
                <a:lnTo>
                  <a:pt x="2779903" y="1005839"/>
                </a:lnTo>
                <a:lnTo>
                  <a:pt x="2775394" y="1010919"/>
                </a:lnTo>
                <a:lnTo>
                  <a:pt x="2764924" y="1021079"/>
                </a:lnTo>
                <a:lnTo>
                  <a:pt x="2760494" y="1024889"/>
                </a:lnTo>
                <a:lnTo>
                  <a:pt x="2757703" y="1029969"/>
                </a:lnTo>
                <a:lnTo>
                  <a:pt x="2750934" y="1041400"/>
                </a:lnTo>
                <a:lnTo>
                  <a:pt x="2741626" y="1052829"/>
                </a:lnTo>
                <a:lnTo>
                  <a:pt x="2731473" y="1061719"/>
                </a:lnTo>
                <a:lnTo>
                  <a:pt x="2722168" y="1070609"/>
                </a:lnTo>
                <a:lnTo>
                  <a:pt x="2719908" y="1071879"/>
                </a:lnTo>
                <a:lnTo>
                  <a:pt x="2715577" y="1075689"/>
                </a:lnTo>
                <a:lnTo>
                  <a:pt x="2711069" y="1079500"/>
                </a:lnTo>
                <a:lnTo>
                  <a:pt x="2706436" y="1083309"/>
                </a:lnTo>
                <a:close/>
              </a:path>
              <a:path w="4062729" h="1169670">
                <a:moveTo>
                  <a:pt x="305993" y="1112519"/>
                </a:moveTo>
                <a:lnTo>
                  <a:pt x="303923" y="1112519"/>
                </a:lnTo>
                <a:lnTo>
                  <a:pt x="301675" y="1111250"/>
                </a:lnTo>
                <a:lnTo>
                  <a:pt x="288374" y="1099819"/>
                </a:lnTo>
                <a:lnTo>
                  <a:pt x="275531" y="1090929"/>
                </a:lnTo>
                <a:lnTo>
                  <a:pt x="263533" y="1085850"/>
                </a:lnTo>
                <a:lnTo>
                  <a:pt x="252768" y="1082039"/>
                </a:lnTo>
                <a:lnTo>
                  <a:pt x="243928" y="1079500"/>
                </a:lnTo>
                <a:lnTo>
                  <a:pt x="241680" y="1075689"/>
                </a:lnTo>
                <a:lnTo>
                  <a:pt x="239610" y="1071879"/>
                </a:lnTo>
                <a:lnTo>
                  <a:pt x="237350" y="1071879"/>
                </a:lnTo>
                <a:lnTo>
                  <a:pt x="237350" y="1070609"/>
                </a:lnTo>
                <a:lnTo>
                  <a:pt x="250710" y="1070609"/>
                </a:lnTo>
                <a:lnTo>
                  <a:pt x="252768" y="1066800"/>
                </a:lnTo>
                <a:lnTo>
                  <a:pt x="257289" y="1065529"/>
                </a:lnTo>
                <a:lnTo>
                  <a:pt x="257289" y="1057909"/>
                </a:lnTo>
                <a:lnTo>
                  <a:pt x="255028" y="1055369"/>
                </a:lnTo>
                <a:lnTo>
                  <a:pt x="257289" y="1055369"/>
                </a:lnTo>
                <a:lnTo>
                  <a:pt x="261797" y="1054100"/>
                </a:lnTo>
                <a:lnTo>
                  <a:pt x="266128" y="1051559"/>
                </a:lnTo>
                <a:lnTo>
                  <a:pt x="270637" y="1050289"/>
                </a:lnTo>
                <a:lnTo>
                  <a:pt x="270637" y="1042669"/>
                </a:lnTo>
                <a:lnTo>
                  <a:pt x="268389" y="1038859"/>
                </a:lnTo>
                <a:lnTo>
                  <a:pt x="263867" y="1037589"/>
                </a:lnTo>
                <a:lnTo>
                  <a:pt x="261797" y="1037589"/>
                </a:lnTo>
                <a:lnTo>
                  <a:pt x="270058" y="1033779"/>
                </a:lnTo>
                <a:lnTo>
                  <a:pt x="279784" y="1029969"/>
                </a:lnTo>
                <a:lnTo>
                  <a:pt x="288276" y="1026159"/>
                </a:lnTo>
                <a:lnTo>
                  <a:pt x="292836" y="1022350"/>
                </a:lnTo>
                <a:lnTo>
                  <a:pt x="292836" y="1017269"/>
                </a:lnTo>
                <a:lnTo>
                  <a:pt x="290575" y="1014729"/>
                </a:lnTo>
                <a:lnTo>
                  <a:pt x="266128" y="1014729"/>
                </a:lnTo>
                <a:lnTo>
                  <a:pt x="266128" y="1013459"/>
                </a:lnTo>
                <a:lnTo>
                  <a:pt x="270637" y="1009650"/>
                </a:lnTo>
                <a:lnTo>
                  <a:pt x="274967" y="1007109"/>
                </a:lnTo>
                <a:lnTo>
                  <a:pt x="281736" y="1002029"/>
                </a:lnTo>
                <a:lnTo>
                  <a:pt x="288315" y="1002029"/>
                </a:lnTo>
                <a:lnTo>
                  <a:pt x="292836" y="1004569"/>
                </a:lnTo>
                <a:lnTo>
                  <a:pt x="483539" y="1004569"/>
                </a:lnTo>
                <a:lnTo>
                  <a:pt x="483539" y="1005839"/>
                </a:lnTo>
                <a:lnTo>
                  <a:pt x="485800" y="1005839"/>
                </a:lnTo>
                <a:lnTo>
                  <a:pt x="485800" y="1007109"/>
                </a:lnTo>
                <a:lnTo>
                  <a:pt x="488048" y="1007109"/>
                </a:lnTo>
                <a:lnTo>
                  <a:pt x="490308" y="1009650"/>
                </a:lnTo>
                <a:lnTo>
                  <a:pt x="513875" y="1009650"/>
                </a:lnTo>
                <a:lnTo>
                  <a:pt x="514565" y="1010919"/>
                </a:lnTo>
                <a:lnTo>
                  <a:pt x="514565" y="1013459"/>
                </a:lnTo>
                <a:lnTo>
                  <a:pt x="516826" y="1014729"/>
                </a:lnTo>
                <a:lnTo>
                  <a:pt x="519087" y="1018539"/>
                </a:lnTo>
                <a:lnTo>
                  <a:pt x="523595" y="1021079"/>
                </a:lnTo>
                <a:lnTo>
                  <a:pt x="525665" y="1022350"/>
                </a:lnTo>
                <a:lnTo>
                  <a:pt x="527926" y="1026159"/>
                </a:lnTo>
                <a:lnTo>
                  <a:pt x="530174" y="1027429"/>
                </a:lnTo>
                <a:lnTo>
                  <a:pt x="527926" y="1027429"/>
                </a:lnTo>
                <a:lnTo>
                  <a:pt x="523595" y="1029969"/>
                </a:lnTo>
                <a:lnTo>
                  <a:pt x="521335" y="1031239"/>
                </a:lnTo>
                <a:lnTo>
                  <a:pt x="521335" y="1037589"/>
                </a:lnTo>
                <a:lnTo>
                  <a:pt x="525665" y="1041400"/>
                </a:lnTo>
                <a:lnTo>
                  <a:pt x="534695" y="1045209"/>
                </a:lnTo>
                <a:lnTo>
                  <a:pt x="532434" y="1046479"/>
                </a:lnTo>
                <a:lnTo>
                  <a:pt x="527926" y="1047750"/>
                </a:lnTo>
                <a:lnTo>
                  <a:pt x="525665" y="1047750"/>
                </a:lnTo>
                <a:lnTo>
                  <a:pt x="509585" y="1055369"/>
                </a:lnTo>
                <a:lnTo>
                  <a:pt x="502603" y="1060450"/>
                </a:lnTo>
                <a:lnTo>
                  <a:pt x="496887" y="1065529"/>
                </a:lnTo>
                <a:lnTo>
                  <a:pt x="492378" y="1066800"/>
                </a:lnTo>
                <a:lnTo>
                  <a:pt x="490308" y="1070609"/>
                </a:lnTo>
                <a:lnTo>
                  <a:pt x="481279" y="1078229"/>
                </a:lnTo>
                <a:lnTo>
                  <a:pt x="474700" y="1083309"/>
                </a:lnTo>
                <a:lnTo>
                  <a:pt x="476961" y="1088389"/>
                </a:lnTo>
                <a:lnTo>
                  <a:pt x="476961" y="1092200"/>
                </a:lnTo>
                <a:lnTo>
                  <a:pt x="479209" y="1096009"/>
                </a:lnTo>
                <a:lnTo>
                  <a:pt x="483539" y="1099819"/>
                </a:lnTo>
                <a:lnTo>
                  <a:pt x="494639" y="1107439"/>
                </a:lnTo>
                <a:lnTo>
                  <a:pt x="494639" y="1108709"/>
                </a:lnTo>
                <a:lnTo>
                  <a:pt x="312762" y="1108709"/>
                </a:lnTo>
                <a:lnTo>
                  <a:pt x="312762" y="1111250"/>
                </a:lnTo>
                <a:lnTo>
                  <a:pt x="305993" y="1111250"/>
                </a:lnTo>
                <a:lnTo>
                  <a:pt x="305993" y="1112519"/>
                </a:lnTo>
                <a:close/>
              </a:path>
              <a:path w="4062729" h="1169670">
                <a:moveTo>
                  <a:pt x="2609126" y="1007109"/>
                </a:moveTo>
                <a:lnTo>
                  <a:pt x="2602356" y="1007109"/>
                </a:lnTo>
                <a:lnTo>
                  <a:pt x="2600109" y="1005839"/>
                </a:lnTo>
                <a:lnTo>
                  <a:pt x="2611196" y="1005839"/>
                </a:lnTo>
                <a:lnTo>
                  <a:pt x="2609126" y="1007109"/>
                </a:lnTo>
                <a:close/>
              </a:path>
              <a:path w="4062729" h="1169670">
                <a:moveTo>
                  <a:pt x="513875" y="1009650"/>
                </a:moveTo>
                <a:lnTo>
                  <a:pt x="492378" y="1009650"/>
                </a:lnTo>
                <a:lnTo>
                  <a:pt x="494639" y="1007109"/>
                </a:lnTo>
                <a:lnTo>
                  <a:pt x="512495" y="1007109"/>
                </a:lnTo>
                <a:lnTo>
                  <a:pt x="513875" y="1009650"/>
                </a:lnTo>
                <a:close/>
              </a:path>
              <a:path w="4062729" h="1169670">
                <a:moveTo>
                  <a:pt x="2582430" y="1129029"/>
                </a:moveTo>
                <a:lnTo>
                  <a:pt x="2582430" y="1118869"/>
                </a:lnTo>
                <a:lnTo>
                  <a:pt x="2577909" y="1111250"/>
                </a:lnTo>
                <a:lnTo>
                  <a:pt x="2577909" y="1104900"/>
                </a:lnTo>
                <a:lnTo>
                  <a:pt x="2580170" y="1103629"/>
                </a:lnTo>
                <a:lnTo>
                  <a:pt x="2580170" y="1099819"/>
                </a:lnTo>
                <a:lnTo>
                  <a:pt x="2577909" y="1098550"/>
                </a:lnTo>
                <a:lnTo>
                  <a:pt x="2577909" y="1088389"/>
                </a:lnTo>
                <a:lnTo>
                  <a:pt x="2582430" y="1088389"/>
                </a:lnTo>
                <a:lnTo>
                  <a:pt x="2584678" y="1084579"/>
                </a:lnTo>
                <a:lnTo>
                  <a:pt x="2589009" y="1083309"/>
                </a:lnTo>
                <a:lnTo>
                  <a:pt x="2593517" y="1079500"/>
                </a:lnTo>
                <a:lnTo>
                  <a:pt x="2595778" y="1079500"/>
                </a:lnTo>
                <a:lnTo>
                  <a:pt x="2600109" y="1082039"/>
                </a:lnTo>
                <a:lnTo>
                  <a:pt x="2606878" y="1083309"/>
                </a:lnTo>
                <a:lnTo>
                  <a:pt x="2706436" y="1083309"/>
                </a:lnTo>
                <a:lnTo>
                  <a:pt x="2697171" y="1090929"/>
                </a:lnTo>
                <a:lnTo>
                  <a:pt x="2688072" y="1099819"/>
                </a:lnTo>
                <a:lnTo>
                  <a:pt x="2682711" y="1106169"/>
                </a:lnTo>
                <a:lnTo>
                  <a:pt x="2680030" y="1108709"/>
                </a:lnTo>
                <a:lnTo>
                  <a:pt x="2671056" y="1116329"/>
                </a:lnTo>
                <a:lnTo>
                  <a:pt x="2657334" y="1123950"/>
                </a:lnTo>
                <a:lnTo>
                  <a:pt x="2593517" y="1123950"/>
                </a:lnTo>
                <a:lnTo>
                  <a:pt x="2582430" y="1129029"/>
                </a:lnTo>
                <a:close/>
              </a:path>
              <a:path w="4062729" h="1169670">
                <a:moveTo>
                  <a:pt x="412635" y="1135379"/>
                </a:moveTo>
                <a:lnTo>
                  <a:pt x="410375" y="1135379"/>
                </a:lnTo>
                <a:lnTo>
                  <a:pt x="405866" y="1131569"/>
                </a:lnTo>
                <a:lnTo>
                  <a:pt x="401535" y="1127759"/>
                </a:lnTo>
                <a:lnTo>
                  <a:pt x="394766" y="1127759"/>
                </a:lnTo>
                <a:lnTo>
                  <a:pt x="388188" y="1123950"/>
                </a:lnTo>
                <a:lnTo>
                  <a:pt x="383666" y="1118869"/>
                </a:lnTo>
                <a:lnTo>
                  <a:pt x="346062" y="1118869"/>
                </a:lnTo>
                <a:lnTo>
                  <a:pt x="338373" y="1115059"/>
                </a:lnTo>
                <a:lnTo>
                  <a:pt x="329412" y="1111250"/>
                </a:lnTo>
                <a:lnTo>
                  <a:pt x="320451" y="1109979"/>
                </a:lnTo>
                <a:lnTo>
                  <a:pt x="312762" y="1108709"/>
                </a:lnTo>
                <a:lnTo>
                  <a:pt x="494639" y="1108709"/>
                </a:lnTo>
                <a:lnTo>
                  <a:pt x="494639" y="1112519"/>
                </a:lnTo>
                <a:lnTo>
                  <a:pt x="492378" y="1120139"/>
                </a:lnTo>
                <a:lnTo>
                  <a:pt x="492378" y="1125219"/>
                </a:lnTo>
                <a:lnTo>
                  <a:pt x="494066" y="1131569"/>
                </a:lnTo>
                <a:lnTo>
                  <a:pt x="427869" y="1131569"/>
                </a:lnTo>
                <a:lnTo>
                  <a:pt x="420112" y="1132839"/>
                </a:lnTo>
                <a:lnTo>
                  <a:pt x="415246" y="1134109"/>
                </a:lnTo>
                <a:lnTo>
                  <a:pt x="412635" y="1135379"/>
                </a:lnTo>
                <a:close/>
              </a:path>
              <a:path w="4062729" h="1169670">
                <a:moveTo>
                  <a:pt x="2626817" y="1136650"/>
                </a:moveTo>
                <a:lnTo>
                  <a:pt x="2624556" y="1136650"/>
                </a:lnTo>
                <a:lnTo>
                  <a:pt x="2620225" y="1132839"/>
                </a:lnTo>
                <a:lnTo>
                  <a:pt x="2615717" y="1131569"/>
                </a:lnTo>
                <a:lnTo>
                  <a:pt x="2609126" y="1127759"/>
                </a:lnTo>
                <a:lnTo>
                  <a:pt x="2604617" y="1123950"/>
                </a:lnTo>
                <a:lnTo>
                  <a:pt x="2657334" y="1123950"/>
                </a:lnTo>
                <a:lnTo>
                  <a:pt x="2655047" y="1125219"/>
                </a:lnTo>
                <a:lnTo>
                  <a:pt x="2638226" y="1132839"/>
                </a:lnTo>
                <a:lnTo>
                  <a:pt x="2626817" y="1136650"/>
                </a:lnTo>
                <a:close/>
              </a:path>
              <a:path w="4062729" h="1169670">
                <a:moveTo>
                  <a:pt x="505726" y="1169669"/>
                </a:moveTo>
                <a:lnTo>
                  <a:pt x="503478" y="1169669"/>
                </a:lnTo>
                <a:lnTo>
                  <a:pt x="503478" y="1168400"/>
                </a:lnTo>
                <a:lnTo>
                  <a:pt x="496887" y="1168400"/>
                </a:lnTo>
                <a:lnTo>
                  <a:pt x="494639" y="1165859"/>
                </a:lnTo>
                <a:lnTo>
                  <a:pt x="494639" y="1164589"/>
                </a:lnTo>
                <a:lnTo>
                  <a:pt x="490308" y="1162050"/>
                </a:lnTo>
                <a:lnTo>
                  <a:pt x="485800" y="1156969"/>
                </a:lnTo>
                <a:lnTo>
                  <a:pt x="476961" y="1156969"/>
                </a:lnTo>
                <a:lnTo>
                  <a:pt x="476961" y="1155700"/>
                </a:lnTo>
                <a:lnTo>
                  <a:pt x="472439" y="1155700"/>
                </a:lnTo>
                <a:lnTo>
                  <a:pt x="470179" y="1153159"/>
                </a:lnTo>
                <a:lnTo>
                  <a:pt x="468122" y="1151889"/>
                </a:lnTo>
                <a:lnTo>
                  <a:pt x="459092" y="1148079"/>
                </a:lnTo>
                <a:lnTo>
                  <a:pt x="457022" y="1148079"/>
                </a:lnTo>
                <a:lnTo>
                  <a:pt x="457022" y="1144269"/>
                </a:lnTo>
                <a:lnTo>
                  <a:pt x="454761" y="1140459"/>
                </a:lnTo>
                <a:lnTo>
                  <a:pt x="454761" y="1135379"/>
                </a:lnTo>
                <a:lnTo>
                  <a:pt x="445922" y="1135379"/>
                </a:lnTo>
                <a:lnTo>
                  <a:pt x="443661" y="1132839"/>
                </a:lnTo>
                <a:lnTo>
                  <a:pt x="443661" y="1131569"/>
                </a:lnTo>
                <a:lnTo>
                  <a:pt x="494066" y="1131569"/>
                </a:lnTo>
                <a:lnTo>
                  <a:pt x="499103" y="1139189"/>
                </a:lnTo>
                <a:lnTo>
                  <a:pt x="507455" y="1149350"/>
                </a:lnTo>
                <a:lnTo>
                  <a:pt x="519087" y="1162050"/>
                </a:lnTo>
                <a:lnTo>
                  <a:pt x="516826" y="1164589"/>
                </a:lnTo>
                <a:lnTo>
                  <a:pt x="514565" y="1164589"/>
                </a:lnTo>
                <a:lnTo>
                  <a:pt x="510247" y="1165859"/>
                </a:lnTo>
                <a:lnTo>
                  <a:pt x="507987" y="1165859"/>
                </a:lnTo>
                <a:lnTo>
                  <a:pt x="505726" y="11696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826050" y="2154466"/>
            <a:ext cx="56515" cy="207645"/>
          </a:xfrm>
          <a:custGeom>
            <a:avLst/>
            <a:gdLst/>
            <a:ahLst/>
            <a:cxnLst/>
            <a:rect l="l" t="t" r="r" b="b"/>
            <a:pathLst>
              <a:path w="56515" h="207644">
                <a:moveTo>
                  <a:pt x="8555" y="169760"/>
                </a:moveTo>
                <a:lnTo>
                  <a:pt x="8422" y="163504"/>
                </a:lnTo>
                <a:lnTo>
                  <a:pt x="7207" y="157200"/>
                </a:lnTo>
                <a:lnTo>
                  <a:pt x="6293" y="151941"/>
                </a:lnTo>
                <a:lnTo>
                  <a:pt x="6642" y="142865"/>
                </a:lnTo>
                <a:lnTo>
                  <a:pt x="7828" y="131708"/>
                </a:lnTo>
                <a:lnTo>
                  <a:pt x="9429" y="120205"/>
                </a:lnTo>
                <a:lnTo>
                  <a:pt x="10687" y="104980"/>
                </a:lnTo>
                <a:lnTo>
                  <a:pt x="11106" y="92700"/>
                </a:lnTo>
                <a:lnTo>
                  <a:pt x="10687" y="83540"/>
                </a:lnTo>
                <a:lnTo>
                  <a:pt x="9429" y="77673"/>
                </a:lnTo>
                <a:lnTo>
                  <a:pt x="4889" y="68481"/>
                </a:lnTo>
                <a:lnTo>
                  <a:pt x="1606" y="58248"/>
                </a:lnTo>
                <a:lnTo>
                  <a:pt x="0" y="48015"/>
                </a:lnTo>
                <a:lnTo>
                  <a:pt x="488" y="38823"/>
                </a:lnTo>
                <a:lnTo>
                  <a:pt x="2724" y="33286"/>
                </a:lnTo>
                <a:lnTo>
                  <a:pt x="2724" y="27736"/>
                </a:lnTo>
                <a:lnTo>
                  <a:pt x="488" y="24041"/>
                </a:lnTo>
                <a:lnTo>
                  <a:pt x="488" y="18491"/>
                </a:lnTo>
                <a:lnTo>
                  <a:pt x="13912" y="18491"/>
                </a:lnTo>
                <a:lnTo>
                  <a:pt x="13912" y="0"/>
                </a:lnTo>
                <a:lnTo>
                  <a:pt x="34029" y="24041"/>
                </a:lnTo>
                <a:lnTo>
                  <a:pt x="31794" y="29591"/>
                </a:lnTo>
                <a:lnTo>
                  <a:pt x="29559" y="38823"/>
                </a:lnTo>
                <a:lnTo>
                  <a:pt x="27987" y="44695"/>
                </a:lnTo>
                <a:lnTo>
                  <a:pt x="27044" y="51085"/>
                </a:lnTo>
                <a:lnTo>
                  <a:pt x="27358" y="57819"/>
                </a:lnTo>
                <a:lnTo>
                  <a:pt x="29559" y="64719"/>
                </a:lnTo>
                <a:lnTo>
                  <a:pt x="32912" y="72122"/>
                </a:lnTo>
                <a:lnTo>
                  <a:pt x="36264" y="82299"/>
                </a:lnTo>
                <a:lnTo>
                  <a:pt x="42970" y="105422"/>
                </a:lnTo>
                <a:lnTo>
                  <a:pt x="47580" y="117897"/>
                </a:lnTo>
                <a:lnTo>
                  <a:pt x="51352" y="127604"/>
                </a:lnTo>
                <a:lnTo>
                  <a:pt x="52138" y="129463"/>
                </a:lnTo>
                <a:lnTo>
                  <a:pt x="25088" y="129463"/>
                </a:lnTo>
                <a:lnTo>
                  <a:pt x="18383" y="135000"/>
                </a:lnTo>
                <a:lnTo>
                  <a:pt x="18383" y="147942"/>
                </a:lnTo>
                <a:lnTo>
                  <a:pt x="16148" y="153504"/>
                </a:lnTo>
                <a:lnTo>
                  <a:pt x="13912" y="157200"/>
                </a:lnTo>
                <a:lnTo>
                  <a:pt x="11664" y="164604"/>
                </a:lnTo>
                <a:lnTo>
                  <a:pt x="8555" y="169760"/>
                </a:lnTo>
                <a:close/>
              </a:path>
              <a:path w="56515" h="207644">
                <a:moveTo>
                  <a:pt x="56381" y="138709"/>
                </a:moveTo>
                <a:lnTo>
                  <a:pt x="49676" y="133159"/>
                </a:lnTo>
                <a:lnTo>
                  <a:pt x="40735" y="129463"/>
                </a:lnTo>
                <a:lnTo>
                  <a:pt x="52138" y="129463"/>
                </a:lnTo>
                <a:lnTo>
                  <a:pt x="54286" y="134542"/>
                </a:lnTo>
                <a:lnTo>
                  <a:pt x="56381" y="138709"/>
                </a:lnTo>
                <a:close/>
              </a:path>
              <a:path w="56515" h="207644">
                <a:moveTo>
                  <a:pt x="8386" y="173464"/>
                </a:moveTo>
                <a:lnTo>
                  <a:pt x="7207" y="171996"/>
                </a:lnTo>
                <a:lnTo>
                  <a:pt x="8555" y="169760"/>
                </a:lnTo>
                <a:lnTo>
                  <a:pt x="8544" y="171996"/>
                </a:lnTo>
                <a:lnTo>
                  <a:pt x="8386" y="173464"/>
                </a:lnTo>
                <a:close/>
              </a:path>
              <a:path w="56515" h="207644">
                <a:moveTo>
                  <a:pt x="2724" y="207137"/>
                </a:moveTo>
                <a:lnTo>
                  <a:pt x="2724" y="199745"/>
                </a:lnTo>
                <a:lnTo>
                  <a:pt x="4959" y="194182"/>
                </a:lnTo>
                <a:lnTo>
                  <a:pt x="7509" y="181650"/>
                </a:lnTo>
                <a:lnTo>
                  <a:pt x="8386" y="173464"/>
                </a:lnTo>
                <a:lnTo>
                  <a:pt x="11664" y="177545"/>
                </a:lnTo>
                <a:lnTo>
                  <a:pt x="13732" y="185465"/>
                </a:lnTo>
                <a:lnTo>
                  <a:pt x="16425" y="192343"/>
                </a:lnTo>
                <a:lnTo>
                  <a:pt x="19535" y="197832"/>
                </a:lnTo>
                <a:lnTo>
                  <a:pt x="21226" y="199745"/>
                </a:lnTo>
                <a:lnTo>
                  <a:pt x="18383" y="199745"/>
                </a:lnTo>
                <a:lnTo>
                  <a:pt x="13912" y="201587"/>
                </a:lnTo>
                <a:lnTo>
                  <a:pt x="7207" y="201587"/>
                </a:lnTo>
                <a:lnTo>
                  <a:pt x="2724" y="207137"/>
                </a:lnTo>
                <a:close/>
              </a:path>
              <a:path w="56515" h="207644">
                <a:moveTo>
                  <a:pt x="22853" y="201587"/>
                </a:moveTo>
                <a:lnTo>
                  <a:pt x="20618" y="201587"/>
                </a:lnTo>
                <a:lnTo>
                  <a:pt x="18383" y="199745"/>
                </a:lnTo>
                <a:lnTo>
                  <a:pt x="21226" y="199745"/>
                </a:lnTo>
                <a:lnTo>
                  <a:pt x="22853" y="2015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80379" y="1352473"/>
            <a:ext cx="441325" cy="251460"/>
          </a:xfrm>
          <a:custGeom>
            <a:avLst/>
            <a:gdLst/>
            <a:ahLst/>
            <a:cxnLst/>
            <a:rect l="l" t="t" r="r" b="b"/>
            <a:pathLst>
              <a:path w="441325" h="251459">
                <a:moveTo>
                  <a:pt x="384968" y="31419"/>
                </a:moveTo>
                <a:lnTo>
                  <a:pt x="290449" y="31419"/>
                </a:lnTo>
                <a:lnTo>
                  <a:pt x="300664" y="30784"/>
                </a:lnTo>
                <a:lnTo>
                  <a:pt x="310673" y="29109"/>
                </a:lnTo>
                <a:lnTo>
                  <a:pt x="319434" y="26742"/>
                </a:lnTo>
                <a:lnTo>
                  <a:pt x="330339" y="22174"/>
                </a:lnTo>
                <a:lnTo>
                  <a:pt x="337007" y="20332"/>
                </a:lnTo>
                <a:lnTo>
                  <a:pt x="341439" y="20332"/>
                </a:lnTo>
                <a:lnTo>
                  <a:pt x="348088" y="20245"/>
                </a:lnTo>
                <a:lnTo>
                  <a:pt x="354737" y="19638"/>
                </a:lnTo>
                <a:lnTo>
                  <a:pt x="361390" y="17991"/>
                </a:lnTo>
                <a:lnTo>
                  <a:pt x="368046" y="14782"/>
                </a:lnTo>
                <a:lnTo>
                  <a:pt x="376702" y="10136"/>
                </a:lnTo>
                <a:lnTo>
                  <a:pt x="390766" y="5314"/>
                </a:lnTo>
                <a:lnTo>
                  <a:pt x="407325" y="1531"/>
                </a:lnTo>
                <a:lnTo>
                  <a:pt x="423468" y="0"/>
                </a:lnTo>
                <a:lnTo>
                  <a:pt x="434568" y="0"/>
                </a:lnTo>
                <a:lnTo>
                  <a:pt x="439000" y="1841"/>
                </a:lnTo>
                <a:lnTo>
                  <a:pt x="441198" y="5549"/>
                </a:lnTo>
                <a:lnTo>
                  <a:pt x="441198" y="7391"/>
                </a:lnTo>
                <a:lnTo>
                  <a:pt x="435839" y="13514"/>
                </a:lnTo>
                <a:lnTo>
                  <a:pt x="423200" y="20332"/>
                </a:lnTo>
                <a:lnTo>
                  <a:pt x="403491" y="27151"/>
                </a:lnTo>
                <a:lnTo>
                  <a:pt x="384968" y="31419"/>
                </a:lnTo>
                <a:close/>
              </a:path>
              <a:path w="441325" h="251459">
                <a:moveTo>
                  <a:pt x="246537" y="72097"/>
                </a:moveTo>
                <a:lnTo>
                  <a:pt x="148539" y="72097"/>
                </a:lnTo>
                <a:lnTo>
                  <a:pt x="159639" y="66547"/>
                </a:lnTo>
                <a:lnTo>
                  <a:pt x="159639" y="59156"/>
                </a:lnTo>
                <a:lnTo>
                  <a:pt x="164071" y="59156"/>
                </a:lnTo>
                <a:lnTo>
                  <a:pt x="166268" y="57302"/>
                </a:lnTo>
                <a:lnTo>
                  <a:pt x="170700" y="57302"/>
                </a:lnTo>
                <a:lnTo>
                  <a:pt x="177368" y="55460"/>
                </a:lnTo>
                <a:lnTo>
                  <a:pt x="177368" y="51765"/>
                </a:lnTo>
                <a:lnTo>
                  <a:pt x="181238" y="48759"/>
                </a:lnTo>
                <a:lnTo>
                  <a:pt x="188442" y="45750"/>
                </a:lnTo>
                <a:lnTo>
                  <a:pt x="197313" y="43433"/>
                </a:lnTo>
                <a:lnTo>
                  <a:pt x="206184" y="42506"/>
                </a:lnTo>
                <a:lnTo>
                  <a:pt x="212852" y="42506"/>
                </a:lnTo>
                <a:lnTo>
                  <a:pt x="219481" y="40678"/>
                </a:lnTo>
                <a:lnTo>
                  <a:pt x="232778" y="35115"/>
                </a:lnTo>
                <a:lnTo>
                  <a:pt x="241668" y="35115"/>
                </a:lnTo>
                <a:lnTo>
                  <a:pt x="248310" y="33273"/>
                </a:lnTo>
                <a:lnTo>
                  <a:pt x="252742" y="29578"/>
                </a:lnTo>
                <a:lnTo>
                  <a:pt x="259397" y="27724"/>
                </a:lnTo>
                <a:lnTo>
                  <a:pt x="266065" y="24028"/>
                </a:lnTo>
                <a:lnTo>
                  <a:pt x="272694" y="27724"/>
                </a:lnTo>
                <a:lnTo>
                  <a:pt x="277126" y="29578"/>
                </a:lnTo>
                <a:lnTo>
                  <a:pt x="283794" y="31419"/>
                </a:lnTo>
                <a:lnTo>
                  <a:pt x="384968" y="31419"/>
                </a:lnTo>
                <a:lnTo>
                  <a:pt x="376923" y="33273"/>
                </a:lnTo>
                <a:lnTo>
                  <a:pt x="338846" y="41538"/>
                </a:lnTo>
                <a:lnTo>
                  <a:pt x="293495" y="53609"/>
                </a:lnTo>
                <a:lnTo>
                  <a:pt x="254381" y="67067"/>
                </a:lnTo>
                <a:lnTo>
                  <a:pt x="246537" y="72097"/>
                </a:lnTo>
                <a:close/>
              </a:path>
              <a:path w="441325" h="251459">
                <a:moveTo>
                  <a:pt x="33248" y="218147"/>
                </a:moveTo>
                <a:lnTo>
                  <a:pt x="31026" y="214439"/>
                </a:lnTo>
                <a:lnTo>
                  <a:pt x="28816" y="212585"/>
                </a:lnTo>
                <a:lnTo>
                  <a:pt x="19926" y="212585"/>
                </a:lnTo>
                <a:lnTo>
                  <a:pt x="17729" y="210743"/>
                </a:lnTo>
                <a:lnTo>
                  <a:pt x="4432" y="210743"/>
                </a:lnTo>
                <a:lnTo>
                  <a:pt x="2197" y="208902"/>
                </a:lnTo>
                <a:lnTo>
                  <a:pt x="0" y="208902"/>
                </a:lnTo>
                <a:lnTo>
                  <a:pt x="0" y="207048"/>
                </a:lnTo>
                <a:lnTo>
                  <a:pt x="2197" y="203352"/>
                </a:lnTo>
                <a:lnTo>
                  <a:pt x="2197" y="199643"/>
                </a:lnTo>
                <a:lnTo>
                  <a:pt x="15494" y="199643"/>
                </a:lnTo>
                <a:lnTo>
                  <a:pt x="22161" y="197802"/>
                </a:lnTo>
                <a:lnTo>
                  <a:pt x="31026" y="197802"/>
                </a:lnTo>
                <a:lnTo>
                  <a:pt x="33248" y="190411"/>
                </a:lnTo>
                <a:lnTo>
                  <a:pt x="33248" y="186715"/>
                </a:lnTo>
                <a:lnTo>
                  <a:pt x="37680" y="184861"/>
                </a:lnTo>
                <a:lnTo>
                  <a:pt x="42113" y="184861"/>
                </a:lnTo>
                <a:lnTo>
                  <a:pt x="48755" y="183019"/>
                </a:lnTo>
                <a:lnTo>
                  <a:pt x="46545" y="177469"/>
                </a:lnTo>
                <a:lnTo>
                  <a:pt x="46545" y="171919"/>
                </a:lnTo>
                <a:lnTo>
                  <a:pt x="42113" y="170065"/>
                </a:lnTo>
                <a:lnTo>
                  <a:pt x="37680" y="166382"/>
                </a:lnTo>
                <a:lnTo>
                  <a:pt x="46545" y="166382"/>
                </a:lnTo>
                <a:lnTo>
                  <a:pt x="50977" y="164528"/>
                </a:lnTo>
                <a:lnTo>
                  <a:pt x="53212" y="162674"/>
                </a:lnTo>
                <a:lnTo>
                  <a:pt x="55410" y="158978"/>
                </a:lnTo>
                <a:lnTo>
                  <a:pt x="57645" y="157137"/>
                </a:lnTo>
                <a:lnTo>
                  <a:pt x="57645" y="153441"/>
                </a:lnTo>
                <a:lnTo>
                  <a:pt x="68707" y="153441"/>
                </a:lnTo>
                <a:lnTo>
                  <a:pt x="77571" y="149732"/>
                </a:lnTo>
                <a:lnTo>
                  <a:pt x="77571" y="147891"/>
                </a:lnTo>
                <a:lnTo>
                  <a:pt x="79806" y="146049"/>
                </a:lnTo>
                <a:lnTo>
                  <a:pt x="79806" y="140500"/>
                </a:lnTo>
                <a:lnTo>
                  <a:pt x="82029" y="138645"/>
                </a:lnTo>
                <a:lnTo>
                  <a:pt x="86461" y="136791"/>
                </a:lnTo>
                <a:lnTo>
                  <a:pt x="88671" y="136791"/>
                </a:lnTo>
                <a:lnTo>
                  <a:pt x="90893" y="134950"/>
                </a:lnTo>
                <a:lnTo>
                  <a:pt x="90893" y="131254"/>
                </a:lnTo>
                <a:lnTo>
                  <a:pt x="88671" y="127546"/>
                </a:lnTo>
                <a:lnTo>
                  <a:pt x="77571" y="127546"/>
                </a:lnTo>
                <a:lnTo>
                  <a:pt x="77571" y="123863"/>
                </a:lnTo>
                <a:lnTo>
                  <a:pt x="79806" y="122008"/>
                </a:lnTo>
                <a:lnTo>
                  <a:pt x="84239" y="120154"/>
                </a:lnTo>
                <a:lnTo>
                  <a:pt x="86461" y="120154"/>
                </a:lnTo>
                <a:lnTo>
                  <a:pt x="94322" y="118742"/>
                </a:lnTo>
                <a:lnTo>
                  <a:pt x="101150" y="117154"/>
                </a:lnTo>
                <a:lnTo>
                  <a:pt x="106733" y="115218"/>
                </a:lnTo>
                <a:lnTo>
                  <a:pt x="110858" y="112763"/>
                </a:lnTo>
                <a:lnTo>
                  <a:pt x="110858" y="107213"/>
                </a:lnTo>
                <a:lnTo>
                  <a:pt x="108623" y="105371"/>
                </a:lnTo>
                <a:lnTo>
                  <a:pt x="110858" y="105371"/>
                </a:lnTo>
                <a:lnTo>
                  <a:pt x="110858" y="103530"/>
                </a:lnTo>
                <a:lnTo>
                  <a:pt x="113055" y="103530"/>
                </a:lnTo>
                <a:lnTo>
                  <a:pt x="117487" y="99821"/>
                </a:lnTo>
                <a:lnTo>
                  <a:pt x="119722" y="96126"/>
                </a:lnTo>
                <a:lnTo>
                  <a:pt x="119722" y="92430"/>
                </a:lnTo>
                <a:lnTo>
                  <a:pt x="121920" y="92430"/>
                </a:lnTo>
                <a:lnTo>
                  <a:pt x="126352" y="90589"/>
                </a:lnTo>
                <a:lnTo>
                  <a:pt x="133019" y="88734"/>
                </a:lnTo>
                <a:lnTo>
                  <a:pt x="133019" y="85026"/>
                </a:lnTo>
                <a:lnTo>
                  <a:pt x="135242" y="83197"/>
                </a:lnTo>
                <a:lnTo>
                  <a:pt x="133019" y="79489"/>
                </a:lnTo>
                <a:lnTo>
                  <a:pt x="130810" y="77635"/>
                </a:lnTo>
                <a:lnTo>
                  <a:pt x="126352" y="75793"/>
                </a:lnTo>
                <a:lnTo>
                  <a:pt x="126352" y="70243"/>
                </a:lnTo>
                <a:lnTo>
                  <a:pt x="128587" y="68402"/>
                </a:lnTo>
                <a:lnTo>
                  <a:pt x="130810" y="68402"/>
                </a:lnTo>
                <a:lnTo>
                  <a:pt x="133019" y="72097"/>
                </a:lnTo>
                <a:lnTo>
                  <a:pt x="246537" y="72097"/>
                </a:lnTo>
                <a:lnTo>
                  <a:pt x="235013" y="79489"/>
                </a:lnTo>
                <a:lnTo>
                  <a:pt x="232778" y="83197"/>
                </a:lnTo>
                <a:lnTo>
                  <a:pt x="226148" y="83197"/>
                </a:lnTo>
                <a:lnTo>
                  <a:pt x="219481" y="85026"/>
                </a:lnTo>
                <a:lnTo>
                  <a:pt x="212852" y="85026"/>
                </a:lnTo>
                <a:lnTo>
                  <a:pt x="206184" y="86880"/>
                </a:lnTo>
                <a:lnTo>
                  <a:pt x="201752" y="90589"/>
                </a:lnTo>
                <a:lnTo>
                  <a:pt x="199529" y="94272"/>
                </a:lnTo>
                <a:lnTo>
                  <a:pt x="179565" y="94272"/>
                </a:lnTo>
                <a:lnTo>
                  <a:pt x="177368" y="96126"/>
                </a:lnTo>
                <a:lnTo>
                  <a:pt x="177368" y="97980"/>
                </a:lnTo>
                <a:lnTo>
                  <a:pt x="175133" y="99821"/>
                </a:lnTo>
                <a:lnTo>
                  <a:pt x="177368" y="101676"/>
                </a:lnTo>
                <a:lnTo>
                  <a:pt x="177368" y="107213"/>
                </a:lnTo>
                <a:lnTo>
                  <a:pt x="175133" y="110921"/>
                </a:lnTo>
                <a:lnTo>
                  <a:pt x="172935" y="114617"/>
                </a:lnTo>
                <a:lnTo>
                  <a:pt x="168503" y="116458"/>
                </a:lnTo>
                <a:lnTo>
                  <a:pt x="164071" y="116458"/>
                </a:lnTo>
                <a:lnTo>
                  <a:pt x="152971" y="118313"/>
                </a:lnTo>
                <a:lnTo>
                  <a:pt x="155181" y="125717"/>
                </a:lnTo>
                <a:lnTo>
                  <a:pt x="155181" y="131254"/>
                </a:lnTo>
                <a:lnTo>
                  <a:pt x="141884" y="131254"/>
                </a:lnTo>
                <a:lnTo>
                  <a:pt x="139674" y="136791"/>
                </a:lnTo>
                <a:lnTo>
                  <a:pt x="137452" y="140500"/>
                </a:lnTo>
                <a:lnTo>
                  <a:pt x="137452" y="144195"/>
                </a:lnTo>
                <a:lnTo>
                  <a:pt x="135242" y="149732"/>
                </a:lnTo>
                <a:lnTo>
                  <a:pt x="128587" y="153441"/>
                </a:lnTo>
                <a:lnTo>
                  <a:pt x="117487" y="158978"/>
                </a:lnTo>
                <a:lnTo>
                  <a:pt x="117487" y="162674"/>
                </a:lnTo>
                <a:lnTo>
                  <a:pt x="115290" y="168224"/>
                </a:lnTo>
                <a:lnTo>
                  <a:pt x="115290" y="173774"/>
                </a:lnTo>
                <a:lnTo>
                  <a:pt x="101968" y="181165"/>
                </a:lnTo>
                <a:lnTo>
                  <a:pt x="97536" y="184861"/>
                </a:lnTo>
                <a:lnTo>
                  <a:pt x="97536" y="192252"/>
                </a:lnTo>
                <a:lnTo>
                  <a:pt x="98131" y="202161"/>
                </a:lnTo>
                <a:lnTo>
                  <a:pt x="102260" y="211897"/>
                </a:lnTo>
                <a:lnTo>
                  <a:pt x="105397" y="216293"/>
                </a:lnTo>
                <a:lnTo>
                  <a:pt x="35458" y="216293"/>
                </a:lnTo>
                <a:lnTo>
                  <a:pt x="33248" y="218147"/>
                </a:lnTo>
                <a:close/>
              </a:path>
              <a:path w="441325" h="251459">
                <a:moveTo>
                  <a:pt x="146316" y="251421"/>
                </a:moveTo>
                <a:lnTo>
                  <a:pt x="137452" y="251421"/>
                </a:lnTo>
                <a:lnTo>
                  <a:pt x="130076" y="251103"/>
                </a:lnTo>
                <a:lnTo>
                  <a:pt x="121659" y="250263"/>
                </a:lnTo>
                <a:lnTo>
                  <a:pt x="112824" y="249075"/>
                </a:lnTo>
                <a:lnTo>
                  <a:pt x="104190" y="247713"/>
                </a:lnTo>
                <a:lnTo>
                  <a:pt x="88671" y="247713"/>
                </a:lnTo>
                <a:lnTo>
                  <a:pt x="78522" y="246040"/>
                </a:lnTo>
                <a:lnTo>
                  <a:pt x="68995" y="244017"/>
                </a:lnTo>
                <a:lnTo>
                  <a:pt x="61550" y="241994"/>
                </a:lnTo>
                <a:lnTo>
                  <a:pt x="57645" y="240322"/>
                </a:lnTo>
                <a:lnTo>
                  <a:pt x="57645" y="238480"/>
                </a:lnTo>
                <a:lnTo>
                  <a:pt x="59842" y="238480"/>
                </a:lnTo>
                <a:lnTo>
                  <a:pt x="62077" y="236626"/>
                </a:lnTo>
                <a:lnTo>
                  <a:pt x="64274" y="232930"/>
                </a:lnTo>
                <a:lnTo>
                  <a:pt x="62077" y="229234"/>
                </a:lnTo>
                <a:lnTo>
                  <a:pt x="58569" y="224089"/>
                </a:lnTo>
                <a:lnTo>
                  <a:pt x="52365" y="219987"/>
                </a:lnTo>
                <a:lnTo>
                  <a:pt x="44918" y="217274"/>
                </a:lnTo>
                <a:lnTo>
                  <a:pt x="37680" y="216293"/>
                </a:lnTo>
                <a:lnTo>
                  <a:pt x="105397" y="216293"/>
                </a:lnTo>
                <a:lnTo>
                  <a:pt x="137452" y="242163"/>
                </a:lnTo>
                <a:lnTo>
                  <a:pt x="141884" y="245871"/>
                </a:lnTo>
                <a:lnTo>
                  <a:pt x="148539" y="249567"/>
                </a:lnTo>
                <a:lnTo>
                  <a:pt x="146316" y="251421"/>
                </a:lnTo>
                <a:close/>
              </a:path>
              <a:path w="441325" h="251459">
                <a:moveTo>
                  <a:pt x="33248" y="219989"/>
                </a:moveTo>
                <a:lnTo>
                  <a:pt x="31026" y="219989"/>
                </a:lnTo>
                <a:lnTo>
                  <a:pt x="33248" y="218147"/>
                </a:lnTo>
                <a:lnTo>
                  <a:pt x="33248" y="219989"/>
                </a:lnTo>
                <a:close/>
              </a:path>
              <a:path w="441325" h="251459">
                <a:moveTo>
                  <a:pt x="33248" y="229234"/>
                </a:moveTo>
                <a:lnTo>
                  <a:pt x="31026" y="229234"/>
                </a:lnTo>
                <a:lnTo>
                  <a:pt x="28816" y="227380"/>
                </a:lnTo>
                <a:lnTo>
                  <a:pt x="28816" y="223685"/>
                </a:lnTo>
                <a:lnTo>
                  <a:pt x="31026" y="219989"/>
                </a:lnTo>
                <a:lnTo>
                  <a:pt x="31026" y="221830"/>
                </a:lnTo>
                <a:lnTo>
                  <a:pt x="33248" y="225539"/>
                </a:lnTo>
                <a:lnTo>
                  <a:pt x="33248" y="22923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73238" y="3423488"/>
            <a:ext cx="318465" cy="1718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653136" y="3297770"/>
            <a:ext cx="277495" cy="234315"/>
          </a:xfrm>
          <a:custGeom>
            <a:avLst/>
            <a:gdLst/>
            <a:ahLst/>
            <a:cxnLst/>
            <a:rect l="l" t="t" r="r" b="b"/>
            <a:pathLst>
              <a:path w="277495" h="234314">
                <a:moveTo>
                  <a:pt x="252412" y="233908"/>
                </a:moveTo>
                <a:lnTo>
                  <a:pt x="245694" y="233908"/>
                </a:lnTo>
                <a:lnTo>
                  <a:pt x="241236" y="232054"/>
                </a:lnTo>
                <a:lnTo>
                  <a:pt x="221119" y="232054"/>
                </a:lnTo>
                <a:lnTo>
                  <a:pt x="221119" y="230200"/>
                </a:lnTo>
                <a:lnTo>
                  <a:pt x="218897" y="228333"/>
                </a:lnTo>
                <a:lnTo>
                  <a:pt x="218897" y="226491"/>
                </a:lnTo>
                <a:lnTo>
                  <a:pt x="209956" y="219062"/>
                </a:lnTo>
                <a:lnTo>
                  <a:pt x="203263" y="215341"/>
                </a:lnTo>
                <a:lnTo>
                  <a:pt x="185110" y="203507"/>
                </a:lnTo>
                <a:lnTo>
                  <a:pt x="177190" y="197849"/>
                </a:lnTo>
                <a:lnTo>
                  <a:pt x="171996" y="193065"/>
                </a:lnTo>
                <a:lnTo>
                  <a:pt x="167525" y="187502"/>
                </a:lnTo>
                <a:lnTo>
                  <a:pt x="160820" y="181940"/>
                </a:lnTo>
                <a:lnTo>
                  <a:pt x="129614" y="143146"/>
                </a:lnTo>
                <a:lnTo>
                  <a:pt x="118378" y="126930"/>
                </a:lnTo>
                <a:lnTo>
                  <a:pt x="105468" y="113152"/>
                </a:lnTo>
                <a:lnTo>
                  <a:pt x="93814" y="105816"/>
                </a:lnTo>
                <a:lnTo>
                  <a:pt x="91579" y="105816"/>
                </a:lnTo>
                <a:lnTo>
                  <a:pt x="87109" y="94678"/>
                </a:lnTo>
                <a:lnTo>
                  <a:pt x="84886" y="90970"/>
                </a:lnTo>
                <a:lnTo>
                  <a:pt x="81427" y="81427"/>
                </a:lnTo>
                <a:lnTo>
                  <a:pt x="77338" y="73099"/>
                </a:lnTo>
                <a:lnTo>
                  <a:pt x="71994" y="67208"/>
                </a:lnTo>
                <a:lnTo>
                  <a:pt x="64770" y="64973"/>
                </a:lnTo>
                <a:lnTo>
                  <a:pt x="58077" y="63119"/>
                </a:lnTo>
                <a:lnTo>
                  <a:pt x="53606" y="57556"/>
                </a:lnTo>
                <a:lnTo>
                  <a:pt x="49136" y="50126"/>
                </a:lnTo>
                <a:lnTo>
                  <a:pt x="40208" y="38989"/>
                </a:lnTo>
                <a:lnTo>
                  <a:pt x="33502" y="35280"/>
                </a:lnTo>
                <a:lnTo>
                  <a:pt x="22297" y="27676"/>
                </a:lnTo>
                <a:lnTo>
                  <a:pt x="10888" y="17635"/>
                </a:lnTo>
                <a:lnTo>
                  <a:pt x="2411" y="7596"/>
                </a:lnTo>
                <a:lnTo>
                  <a:pt x="0" y="0"/>
                </a:lnTo>
                <a:lnTo>
                  <a:pt x="2235" y="0"/>
                </a:lnTo>
                <a:lnTo>
                  <a:pt x="2235" y="1854"/>
                </a:lnTo>
                <a:lnTo>
                  <a:pt x="4470" y="1854"/>
                </a:lnTo>
                <a:lnTo>
                  <a:pt x="8619" y="4584"/>
                </a:lnTo>
                <a:lnTo>
                  <a:pt x="14238" y="6964"/>
                </a:lnTo>
                <a:lnTo>
                  <a:pt x="21117" y="8646"/>
                </a:lnTo>
                <a:lnTo>
                  <a:pt x="29044" y="9283"/>
                </a:lnTo>
                <a:lnTo>
                  <a:pt x="33502" y="9283"/>
                </a:lnTo>
                <a:lnTo>
                  <a:pt x="45893" y="10529"/>
                </a:lnTo>
                <a:lnTo>
                  <a:pt x="53887" y="13689"/>
                </a:lnTo>
                <a:lnTo>
                  <a:pt x="58950" y="17893"/>
                </a:lnTo>
                <a:lnTo>
                  <a:pt x="62547" y="22275"/>
                </a:lnTo>
                <a:lnTo>
                  <a:pt x="65751" y="26746"/>
                </a:lnTo>
                <a:lnTo>
                  <a:pt x="71470" y="31564"/>
                </a:lnTo>
                <a:lnTo>
                  <a:pt x="78869" y="36379"/>
                </a:lnTo>
                <a:lnTo>
                  <a:pt x="87109" y="40843"/>
                </a:lnTo>
                <a:lnTo>
                  <a:pt x="93814" y="44551"/>
                </a:lnTo>
                <a:lnTo>
                  <a:pt x="102742" y="50126"/>
                </a:lnTo>
                <a:lnTo>
                  <a:pt x="104978" y="53835"/>
                </a:lnTo>
                <a:lnTo>
                  <a:pt x="109795" y="61956"/>
                </a:lnTo>
                <a:lnTo>
                  <a:pt x="116705" y="68686"/>
                </a:lnTo>
                <a:lnTo>
                  <a:pt x="124450" y="72632"/>
                </a:lnTo>
                <a:lnTo>
                  <a:pt x="134842" y="72632"/>
                </a:lnTo>
                <a:lnTo>
                  <a:pt x="140728" y="74256"/>
                </a:lnTo>
                <a:lnTo>
                  <a:pt x="145186" y="79832"/>
                </a:lnTo>
                <a:lnTo>
                  <a:pt x="147421" y="81673"/>
                </a:lnTo>
                <a:lnTo>
                  <a:pt x="151891" y="83540"/>
                </a:lnTo>
                <a:lnTo>
                  <a:pt x="158584" y="83540"/>
                </a:lnTo>
                <a:lnTo>
                  <a:pt x="165303" y="89103"/>
                </a:lnTo>
                <a:lnTo>
                  <a:pt x="169760" y="90970"/>
                </a:lnTo>
                <a:lnTo>
                  <a:pt x="171996" y="90970"/>
                </a:lnTo>
                <a:lnTo>
                  <a:pt x="171996" y="98386"/>
                </a:lnTo>
                <a:lnTo>
                  <a:pt x="178688" y="100253"/>
                </a:lnTo>
                <a:lnTo>
                  <a:pt x="183159" y="100253"/>
                </a:lnTo>
                <a:lnTo>
                  <a:pt x="183159" y="102108"/>
                </a:lnTo>
                <a:lnTo>
                  <a:pt x="185394" y="102108"/>
                </a:lnTo>
                <a:lnTo>
                  <a:pt x="185394" y="107670"/>
                </a:lnTo>
                <a:lnTo>
                  <a:pt x="192087" y="111379"/>
                </a:lnTo>
                <a:lnTo>
                  <a:pt x="196570" y="115100"/>
                </a:lnTo>
                <a:lnTo>
                  <a:pt x="201028" y="116954"/>
                </a:lnTo>
                <a:lnTo>
                  <a:pt x="201028" y="118808"/>
                </a:lnTo>
                <a:lnTo>
                  <a:pt x="194335" y="122529"/>
                </a:lnTo>
                <a:lnTo>
                  <a:pt x="192087" y="129959"/>
                </a:lnTo>
                <a:lnTo>
                  <a:pt x="194335" y="133654"/>
                </a:lnTo>
                <a:lnTo>
                  <a:pt x="194335" y="135521"/>
                </a:lnTo>
                <a:lnTo>
                  <a:pt x="198793" y="141084"/>
                </a:lnTo>
                <a:lnTo>
                  <a:pt x="212191" y="141084"/>
                </a:lnTo>
                <a:lnTo>
                  <a:pt x="214426" y="142938"/>
                </a:lnTo>
                <a:lnTo>
                  <a:pt x="216661" y="146659"/>
                </a:lnTo>
                <a:lnTo>
                  <a:pt x="221119" y="157797"/>
                </a:lnTo>
                <a:lnTo>
                  <a:pt x="230073" y="159651"/>
                </a:lnTo>
                <a:lnTo>
                  <a:pt x="234530" y="159651"/>
                </a:lnTo>
                <a:lnTo>
                  <a:pt x="234530" y="163360"/>
                </a:lnTo>
                <a:lnTo>
                  <a:pt x="236766" y="165227"/>
                </a:lnTo>
                <a:lnTo>
                  <a:pt x="239001" y="170789"/>
                </a:lnTo>
                <a:lnTo>
                  <a:pt x="252412" y="170789"/>
                </a:lnTo>
                <a:lnTo>
                  <a:pt x="256870" y="174510"/>
                </a:lnTo>
                <a:lnTo>
                  <a:pt x="265810" y="174510"/>
                </a:lnTo>
                <a:lnTo>
                  <a:pt x="261340" y="178219"/>
                </a:lnTo>
                <a:lnTo>
                  <a:pt x="261340" y="187502"/>
                </a:lnTo>
                <a:lnTo>
                  <a:pt x="259105" y="189357"/>
                </a:lnTo>
                <a:lnTo>
                  <a:pt x="259105" y="194932"/>
                </a:lnTo>
                <a:lnTo>
                  <a:pt x="256870" y="202349"/>
                </a:lnTo>
                <a:lnTo>
                  <a:pt x="256791" y="209513"/>
                </a:lnTo>
                <a:lnTo>
                  <a:pt x="256486" y="215640"/>
                </a:lnTo>
                <a:lnTo>
                  <a:pt x="255474" y="223702"/>
                </a:lnTo>
                <a:lnTo>
                  <a:pt x="254046" y="230371"/>
                </a:lnTo>
                <a:lnTo>
                  <a:pt x="252412" y="233908"/>
                </a:lnTo>
                <a:close/>
              </a:path>
              <a:path w="277495" h="234314">
                <a:moveTo>
                  <a:pt x="134842" y="72632"/>
                </a:moveTo>
                <a:lnTo>
                  <a:pt x="124450" y="72632"/>
                </a:lnTo>
                <a:lnTo>
                  <a:pt x="131775" y="72402"/>
                </a:lnTo>
                <a:lnTo>
                  <a:pt x="134010" y="72402"/>
                </a:lnTo>
                <a:lnTo>
                  <a:pt x="134842" y="72632"/>
                </a:lnTo>
                <a:close/>
              </a:path>
              <a:path w="277495" h="234314">
                <a:moveTo>
                  <a:pt x="274739" y="176352"/>
                </a:moveTo>
                <a:lnTo>
                  <a:pt x="265810" y="174510"/>
                </a:lnTo>
                <a:lnTo>
                  <a:pt x="265810" y="170789"/>
                </a:lnTo>
                <a:lnTo>
                  <a:pt x="268033" y="168935"/>
                </a:lnTo>
                <a:lnTo>
                  <a:pt x="268033" y="165227"/>
                </a:lnTo>
                <a:lnTo>
                  <a:pt x="265798" y="163338"/>
                </a:lnTo>
                <a:lnTo>
                  <a:pt x="263575" y="159651"/>
                </a:lnTo>
                <a:lnTo>
                  <a:pt x="259105" y="155943"/>
                </a:lnTo>
                <a:lnTo>
                  <a:pt x="250177" y="155943"/>
                </a:lnTo>
                <a:lnTo>
                  <a:pt x="252412" y="154076"/>
                </a:lnTo>
                <a:lnTo>
                  <a:pt x="261340" y="154076"/>
                </a:lnTo>
                <a:lnTo>
                  <a:pt x="263575" y="157797"/>
                </a:lnTo>
                <a:lnTo>
                  <a:pt x="268033" y="163360"/>
                </a:lnTo>
                <a:lnTo>
                  <a:pt x="272503" y="170789"/>
                </a:lnTo>
                <a:lnTo>
                  <a:pt x="274739" y="170789"/>
                </a:lnTo>
                <a:lnTo>
                  <a:pt x="274739" y="172643"/>
                </a:lnTo>
                <a:lnTo>
                  <a:pt x="276974" y="174510"/>
                </a:lnTo>
                <a:lnTo>
                  <a:pt x="274739" y="176352"/>
                </a:lnTo>
                <a:close/>
              </a:path>
              <a:path w="277495" h="234314">
                <a:moveTo>
                  <a:pt x="223367" y="233908"/>
                </a:moveTo>
                <a:lnTo>
                  <a:pt x="223367" y="232054"/>
                </a:lnTo>
                <a:lnTo>
                  <a:pt x="225602" y="232054"/>
                </a:lnTo>
                <a:lnTo>
                  <a:pt x="223367" y="2339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71435" y="3588181"/>
            <a:ext cx="63500" cy="15240"/>
          </a:xfrm>
          <a:custGeom>
            <a:avLst/>
            <a:gdLst/>
            <a:ahLst/>
            <a:cxnLst/>
            <a:rect l="l" t="t" r="r" b="b"/>
            <a:pathLst>
              <a:path w="63500" h="15239">
                <a:moveTo>
                  <a:pt x="62953" y="5664"/>
                </a:moveTo>
                <a:lnTo>
                  <a:pt x="26047" y="5664"/>
                </a:lnTo>
                <a:lnTo>
                  <a:pt x="32562" y="3771"/>
                </a:lnTo>
                <a:lnTo>
                  <a:pt x="34734" y="0"/>
                </a:lnTo>
                <a:lnTo>
                  <a:pt x="47752" y="0"/>
                </a:lnTo>
                <a:lnTo>
                  <a:pt x="62953" y="3771"/>
                </a:lnTo>
                <a:lnTo>
                  <a:pt x="62953" y="5664"/>
                </a:lnTo>
                <a:close/>
              </a:path>
              <a:path w="63500" h="15239">
                <a:moveTo>
                  <a:pt x="47752" y="9448"/>
                </a:moveTo>
                <a:lnTo>
                  <a:pt x="0" y="9448"/>
                </a:lnTo>
                <a:lnTo>
                  <a:pt x="0" y="5664"/>
                </a:lnTo>
                <a:lnTo>
                  <a:pt x="4330" y="1879"/>
                </a:lnTo>
                <a:lnTo>
                  <a:pt x="6502" y="1879"/>
                </a:lnTo>
                <a:lnTo>
                  <a:pt x="6502" y="3771"/>
                </a:lnTo>
                <a:lnTo>
                  <a:pt x="10845" y="5664"/>
                </a:lnTo>
                <a:lnTo>
                  <a:pt x="62953" y="5664"/>
                </a:lnTo>
                <a:lnTo>
                  <a:pt x="62953" y="7556"/>
                </a:lnTo>
                <a:lnTo>
                  <a:pt x="54267" y="7556"/>
                </a:lnTo>
                <a:lnTo>
                  <a:pt x="47752" y="9448"/>
                </a:lnTo>
                <a:close/>
              </a:path>
              <a:path w="63500" h="15239">
                <a:moveTo>
                  <a:pt x="26047" y="15112"/>
                </a:moveTo>
                <a:lnTo>
                  <a:pt x="8674" y="15112"/>
                </a:lnTo>
                <a:lnTo>
                  <a:pt x="2159" y="9448"/>
                </a:lnTo>
                <a:lnTo>
                  <a:pt x="41236" y="9448"/>
                </a:lnTo>
                <a:lnTo>
                  <a:pt x="30391" y="13220"/>
                </a:lnTo>
                <a:lnTo>
                  <a:pt x="26047" y="1511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55652" y="3377336"/>
            <a:ext cx="29845" cy="42545"/>
          </a:xfrm>
          <a:custGeom>
            <a:avLst/>
            <a:gdLst/>
            <a:ahLst/>
            <a:cxnLst/>
            <a:rect l="l" t="t" r="r" b="b"/>
            <a:pathLst>
              <a:path w="29845" h="42545">
                <a:moveTo>
                  <a:pt x="12061" y="42163"/>
                </a:moveTo>
                <a:lnTo>
                  <a:pt x="5483" y="36664"/>
                </a:lnTo>
                <a:lnTo>
                  <a:pt x="3286" y="31165"/>
                </a:lnTo>
                <a:lnTo>
                  <a:pt x="821" y="23774"/>
                </a:lnTo>
                <a:lnTo>
                  <a:pt x="0" y="16041"/>
                </a:lnTo>
                <a:lnTo>
                  <a:pt x="821" y="8996"/>
                </a:lnTo>
                <a:lnTo>
                  <a:pt x="3286" y="3670"/>
                </a:lnTo>
                <a:lnTo>
                  <a:pt x="5483" y="0"/>
                </a:lnTo>
                <a:lnTo>
                  <a:pt x="9877" y="0"/>
                </a:lnTo>
                <a:lnTo>
                  <a:pt x="12061" y="5499"/>
                </a:lnTo>
                <a:lnTo>
                  <a:pt x="12061" y="10998"/>
                </a:lnTo>
                <a:lnTo>
                  <a:pt x="14258" y="12826"/>
                </a:lnTo>
                <a:lnTo>
                  <a:pt x="18653" y="14668"/>
                </a:lnTo>
                <a:lnTo>
                  <a:pt x="27428" y="14668"/>
                </a:lnTo>
                <a:lnTo>
                  <a:pt x="27428" y="23837"/>
                </a:lnTo>
                <a:lnTo>
                  <a:pt x="29625" y="25666"/>
                </a:lnTo>
                <a:lnTo>
                  <a:pt x="18653" y="25666"/>
                </a:lnTo>
                <a:lnTo>
                  <a:pt x="14258" y="27495"/>
                </a:lnTo>
                <a:lnTo>
                  <a:pt x="9877" y="31165"/>
                </a:lnTo>
                <a:lnTo>
                  <a:pt x="9877" y="40335"/>
                </a:lnTo>
                <a:lnTo>
                  <a:pt x="12061" y="40335"/>
                </a:lnTo>
                <a:lnTo>
                  <a:pt x="12061" y="4216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08507" y="3327209"/>
            <a:ext cx="476783" cy="2641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41175" y="2593644"/>
            <a:ext cx="190715" cy="1798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89296" y="2433726"/>
            <a:ext cx="154305" cy="58419"/>
          </a:xfrm>
          <a:custGeom>
            <a:avLst/>
            <a:gdLst/>
            <a:ahLst/>
            <a:cxnLst/>
            <a:rect l="l" t="t" r="r" b="b"/>
            <a:pathLst>
              <a:path w="154304" h="58419">
                <a:moveTo>
                  <a:pt x="55689" y="44970"/>
                </a:moveTo>
                <a:lnTo>
                  <a:pt x="40093" y="44970"/>
                </a:lnTo>
                <a:lnTo>
                  <a:pt x="42316" y="43091"/>
                </a:lnTo>
                <a:lnTo>
                  <a:pt x="42316" y="41224"/>
                </a:lnTo>
                <a:lnTo>
                  <a:pt x="44538" y="33718"/>
                </a:lnTo>
                <a:lnTo>
                  <a:pt x="42316" y="29984"/>
                </a:lnTo>
                <a:lnTo>
                  <a:pt x="37858" y="28105"/>
                </a:lnTo>
                <a:lnTo>
                  <a:pt x="33413" y="24358"/>
                </a:lnTo>
                <a:lnTo>
                  <a:pt x="33413" y="18732"/>
                </a:lnTo>
                <a:lnTo>
                  <a:pt x="28922" y="11884"/>
                </a:lnTo>
                <a:lnTo>
                  <a:pt x="22545" y="7493"/>
                </a:lnTo>
                <a:lnTo>
                  <a:pt x="14934" y="4512"/>
                </a:lnTo>
                <a:lnTo>
                  <a:pt x="6692" y="1879"/>
                </a:lnTo>
                <a:lnTo>
                  <a:pt x="2235" y="1879"/>
                </a:lnTo>
                <a:lnTo>
                  <a:pt x="0" y="0"/>
                </a:lnTo>
                <a:lnTo>
                  <a:pt x="2235" y="0"/>
                </a:lnTo>
                <a:lnTo>
                  <a:pt x="7941" y="643"/>
                </a:lnTo>
                <a:lnTo>
                  <a:pt x="14484" y="2341"/>
                </a:lnTo>
                <a:lnTo>
                  <a:pt x="21026" y="4741"/>
                </a:lnTo>
                <a:lnTo>
                  <a:pt x="26737" y="7496"/>
                </a:lnTo>
                <a:lnTo>
                  <a:pt x="28955" y="9372"/>
                </a:lnTo>
                <a:lnTo>
                  <a:pt x="64592" y="9372"/>
                </a:lnTo>
                <a:lnTo>
                  <a:pt x="64592" y="11239"/>
                </a:lnTo>
                <a:lnTo>
                  <a:pt x="66827" y="11239"/>
                </a:lnTo>
                <a:lnTo>
                  <a:pt x="66827" y="13119"/>
                </a:lnTo>
                <a:lnTo>
                  <a:pt x="71272" y="16865"/>
                </a:lnTo>
                <a:lnTo>
                  <a:pt x="77952" y="18732"/>
                </a:lnTo>
                <a:lnTo>
                  <a:pt x="84632" y="18732"/>
                </a:lnTo>
                <a:lnTo>
                  <a:pt x="84632" y="20612"/>
                </a:lnTo>
                <a:lnTo>
                  <a:pt x="86867" y="20612"/>
                </a:lnTo>
                <a:lnTo>
                  <a:pt x="86867" y="22478"/>
                </a:lnTo>
                <a:lnTo>
                  <a:pt x="91312" y="24358"/>
                </a:lnTo>
                <a:lnTo>
                  <a:pt x="93548" y="26225"/>
                </a:lnTo>
                <a:lnTo>
                  <a:pt x="133642" y="26225"/>
                </a:lnTo>
                <a:lnTo>
                  <a:pt x="133642" y="29984"/>
                </a:lnTo>
                <a:lnTo>
                  <a:pt x="135864" y="35598"/>
                </a:lnTo>
                <a:lnTo>
                  <a:pt x="135864" y="39344"/>
                </a:lnTo>
                <a:lnTo>
                  <a:pt x="142544" y="39344"/>
                </a:lnTo>
                <a:lnTo>
                  <a:pt x="147002" y="41224"/>
                </a:lnTo>
                <a:lnTo>
                  <a:pt x="149225" y="43091"/>
                </a:lnTo>
                <a:lnTo>
                  <a:pt x="55689" y="43091"/>
                </a:lnTo>
                <a:lnTo>
                  <a:pt x="55689" y="44970"/>
                </a:lnTo>
                <a:close/>
              </a:path>
              <a:path w="154304" h="58419">
                <a:moveTo>
                  <a:pt x="129184" y="26225"/>
                </a:moveTo>
                <a:lnTo>
                  <a:pt x="102463" y="26225"/>
                </a:lnTo>
                <a:lnTo>
                  <a:pt x="102463" y="24358"/>
                </a:lnTo>
                <a:lnTo>
                  <a:pt x="104686" y="22478"/>
                </a:lnTo>
                <a:lnTo>
                  <a:pt x="124726" y="22478"/>
                </a:lnTo>
                <a:lnTo>
                  <a:pt x="129184" y="26225"/>
                </a:lnTo>
                <a:close/>
              </a:path>
              <a:path w="154304" h="58419">
                <a:moveTo>
                  <a:pt x="84632" y="56210"/>
                </a:moveTo>
                <a:lnTo>
                  <a:pt x="77952" y="56210"/>
                </a:lnTo>
                <a:lnTo>
                  <a:pt x="77952" y="54330"/>
                </a:lnTo>
                <a:lnTo>
                  <a:pt x="75730" y="52463"/>
                </a:lnTo>
                <a:lnTo>
                  <a:pt x="73507" y="48717"/>
                </a:lnTo>
                <a:lnTo>
                  <a:pt x="66827" y="43091"/>
                </a:lnTo>
                <a:lnTo>
                  <a:pt x="149225" y="43091"/>
                </a:lnTo>
                <a:lnTo>
                  <a:pt x="149225" y="44970"/>
                </a:lnTo>
                <a:lnTo>
                  <a:pt x="147002" y="46837"/>
                </a:lnTo>
                <a:lnTo>
                  <a:pt x="147002" y="48717"/>
                </a:lnTo>
                <a:lnTo>
                  <a:pt x="122504" y="48717"/>
                </a:lnTo>
                <a:lnTo>
                  <a:pt x="120281" y="50584"/>
                </a:lnTo>
                <a:lnTo>
                  <a:pt x="120281" y="52463"/>
                </a:lnTo>
                <a:lnTo>
                  <a:pt x="95770" y="52463"/>
                </a:lnTo>
                <a:lnTo>
                  <a:pt x="91312" y="54330"/>
                </a:lnTo>
                <a:lnTo>
                  <a:pt x="86867" y="54330"/>
                </a:lnTo>
                <a:lnTo>
                  <a:pt x="84632" y="56210"/>
                </a:lnTo>
                <a:close/>
              </a:path>
              <a:path w="154304" h="58419">
                <a:moveTo>
                  <a:pt x="153682" y="58077"/>
                </a:moveTo>
                <a:lnTo>
                  <a:pt x="149225" y="58077"/>
                </a:lnTo>
                <a:lnTo>
                  <a:pt x="144767" y="56210"/>
                </a:lnTo>
                <a:lnTo>
                  <a:pt x="140322" y="52463"/>
                </a:lnTo>
                <a:lnTo>
                  <a:pt x="131406" y="48717"/>
                </a:lnTo>
                <a:lnTo>
                  <a:pt x="147002" y="48717"/>
                </a:lnTo>
                <a:lnTo>
                  <a:pt x="147002" y="52463"/>
                </a:lnTo>
                <a:lnTo>
                  <a:pt x="149225" y="54330"/>
                </a:lnTo>
                <a:lnTo>
                  <a:pt x="151447" y="54330"/>
                </a:lnTo>
                <a:lnTo>
                  <a:pt x="153682" y="56210"/>
                </a:lnTo>
                <a:lnTo>
                  <a:pt x="153682" y="5807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53215" y="2713786"/>
            <a:ext cx="519430" cy="345440"/>
          </a:xfrm>
          <a:custGeom>
            <a:avLst/>
            <a:gdLst/>
            <a:ahLst/>
            <a:cxnLst/>
            <a:rect l="l" t="t" r="r" b="b"/>
            <a:pathLst>
              <a:path w="519429" h="345439">
                <a:moveTo>
                  <a:pt x="124282" y="1854"/>
                </a:moveTo>
                <a:lnTo>
                  <a:pt x="115404" y="1854"/>
                </a:lnTo>
                <a:lnTo>
                  <a:pt x="117627" y="0"/>
                </a:lnTo>
                <a:lnTo>
                  <a:pt x="122047" y="0"/>
                </a:lnTo>
                <a:lnTo>
                  <a:pt x="124282" y="1854"/>
                </a:lnTo>
                <a:close/>
              </a:path>
              <a:path w="519429" h="345439">
                <a:moveTo>
                  <a:pt x="245934" y="66827"/>
                </a:moveTo>
                <a:lnTo>
                  <a:pt x="33274" y="66827"/>
                </a:lnTo>
                <a:lnTo>
                  <a:pt x="37719" y="64973"/>
                </a:lnTo>
                <a:lnTo>
                  <a:pt x="44386" y="59410"/>
                </a:lnTo>
                <a:lnTo>
                  <a:pt x="44386" y="57556"/>
                </a:lnTo>
                <a:lnTo>
                  <a:pt x="46596" y="57556"/>
                </a:lnTo>
                <a:lnTo>
                  <a:pt x="46596" y="55676"/>
                </a:lnTo>
                <a:lnTo>
                  <a:pt x="48806" y="55676"/>
                </a:lnTo>
                <a:lnTo>
                  <a:pt x="48806" y="48260"/>
                </a:lnTo>
                <a:lnTo>
                  <a:pt x="66573" y="48260"/>
                </a:lnTo>
                <a:lnTo>
                  <a:pt x="75450" y="40830"/>
                </a:lnTo>
                <a:lnTo>
                  <a:pt x="75450" y="38976"/>
                </a:lnTo>
                <a:lnTo>
                  <a:pt x="77660" y="38976"/>
                </a:lnTo>
                <a:lnTo>
                  <a:pt x="79895" y="37122"/>
                </a:lnTo>
                <a:lnTo>
                  <a:pt x="79895" y="33413"/>
                </a:lnTo>
                <a:lnTo>
                  <a:pt x="77710" y="28683"/>
                </a:lnTo>
                <a:lnTo>
                  <a:pt x="72402" y="23434"/>
                </a:lnTo>
                <a:lnTo>
                  <a:pt x="65847" y="18533"/>
                </a:lnTo>
                <a:lnTo>
                  <a:pt x="59918" y="14846"/>
                </a:lnTo>
                <a:lnTo>
                  <a:pt x="68783" y="7416"/>
                </a:lnTo>
                <a:lnTo>
                  <a:pt x="93192" y="7416"/>
                </a:lnTo>
                <a:lnTo>
                  <a:pt x="97637" y="5562"/>
                </a:lnTo>
                <a:lnTo>
                  <a:pt x="102095" y="1854"/>
                </a:lnTo>
                <a:lnTo>
                  <a:pt x="130949" y="1854"/>
                </a:lnTo>
                <a:lnTo>
                  <a:pt x="133159" y="3708"/>
                </a:lnTo>
                <a:lnTo>
                  <a:pt x="139192" y="5997"/>
                </a:lnTo>
                <a:lnTo>
                  <a:pt x="146475" y="9504"/>
                </a:lnTo>
                <a:lnTo>
                  <a:pt x="153758" y="13361"/>
                </a:lnTo>
                <a:lnTo>
                  <a:pt x="159791" y="16700"/>
                </a:lnTo>
                <a:lnTo>
                  <a:pt x="164223" y="20421"/>
                </a:lnTo>
                <a:lnTo>
                  <a:pt x="173113" y="24130"/>
                </a:lnTo>
                <a:lnTo>
                  <a:pt x="175336" y="24130"/>
                </a:lnTo>
                <a:lnTo>
                  <a:pt x="185946" y="30450"/>
                </a:lnTo>
                <a:lnTo>
                  <a:pt x="203633" y="41297"/>
                </a:lnTo>
                <a:lnTo>
                  <a:pt x="222150" y="52844"/>
                </a:lnTo>
                <a:lnTo>
                  <a:pt x="235254" y="61264"/>
                </a:lnTo>
                <a:lnTo>
                  <a:pt x="242914" y="65842"/>
                </a:lnTo>
                <a:lnTo>
                  <a:pt x="245934" y="66827"/>
                </a:lnTo>
                <a:close/>
              </a:path>
              <a:path w="519429" h="345439">
                <a:moveTo>
                  <a:pt x="430568" y="200482"/>
                </a:moveTo>
                <a:lnTo>
                  <a:pt x="99847" y="200482"/>
                </a:lnTo>
                <a:lnTo>
                  <a:pt x="97637" y="196773"/>
                </a:lnTo>
                <a:lnTo>
                  <a:pt x="95427" y="194919"/>
                </a:lnTo>
                <a:lnTo>
                  <a:pt x="93192" y="189356"/>
                </a:lnTo>
                <a:lnTo>
                  <a:pt x="88773" y="183781"/>
                </a:lnTo>
                <a:lnTo>
                  <a:pt x="79895" y="178219"/>
                </a:lnTo>
                <a:lnTo>
                  <a:pt x="70556" y="171627"/>
                </a:lnTo>
                <a:lnTo>
                  <a:pt x="65177" y="165911"/>
                </a:lnTo>
                <a:lnTo>
                  <a:pt x="62716" y="161240"/>
                </a:lnTo>
                <a:lnTo>
                  <a:pt x="62128" y="157784"/>
                </a:lnTo>
                <a:lnTo>
                  <a:pt x="57791" y="147348"/>
                </a:lnTo>
                <a:lnTo>
                  <a:pt x="47420" y="132732"/>
                </a:lnTo>
                <a:lnTo>
                  <a:pt x="34969" y="118113"/>
                </a:lnTo>
                <a:lnTo>
                  <a:pt x="24396" y="107670"/>
                </a:lnTo>
                <a:lnTo>
                  <a:pt x="19951" y="103962"/>
                </a:lnTo>
                <a:lnTo>
                  <a:pt x="15532" y="98374"/>
                </a:lnTo>
                <a:lnTo>
                  <a:pt x="13296" y="94665"/>
                </a:lnTo>
                <a:lnTo>
                  <a:pt x="8864" y="90957"/>
                </a:lnTo>
                <a:lnTo>
                  <a:pt x="6629" y="87249"/>
                </a:lnTo>
                <a:lnTo>
                  <a:pt x="2209" y="87249"/>
                </a:lnTo>
                <a:lnTo>
                  <a:pt x="2209" y="68681"/>
                </a:lnTo>
                <a:lnTo>
                  <a:pt x="0" y="64973"/>
                </a:lnTo>
                <a:lnTo>
                  <a:pt x="2209" y="61264"/>
                </a:lnTo>
                <a:lnTo>
                  <a:pt x="2209" y="59410"/>
                </a:lnTo>
                <a:lnTo>
                  <a:pt x="4419" y="61264"/>
                </a:lnTo>
                <a:lnTo>
                  <a:pt x="8864" y="61264"/>
                </a:lnTo>
                <a:lnTo>
                  <a:pt x="8864" y="63118"/>
                </a:lnTo>
                <a:lnTo>
                  <a:pt x="13296" y="63118"/>
                </a:lnTo>
                <a:lnTo>
                  <a:pt x="13296" y="64973"/>
                </a:lnTo>
                <a:lnTo>
                  <a:pt x="17741" y="64973"/>
                </a:lnTo>
                <a:lnTo>
                  <a:pt x="17741" y="66827"/>
                </a:lnTo>
                <a:lnTo>
                  <a:pt x="245934" y="66827"/>
                </a:lnTo>
                <a:lnTo>
                  <a:pt x="251620" y="68681"/>
                </a:lnTo>
                <a:lnTo>
                  <a:pt x="259909" y="70130"/>
                </a:lnTo>
                <a:lnTo>
                  <a:pt x="266319" y="70535"/>
                </a:lnTo>
                <a:lnTo>
                  <a:pt x="277418" y="70535"/>
                </a:lnTo>
                <a:lnTo>
                  <a:pt x="279641" y="72402"/>
                </a:lnTo>
                <a:lnTo>
                  <a:pt x="292950" y="72402"/>
                </a:lnTo>
                <a:lnTo>
                  <a:pt x="308495" y="74256"/>
                </a:lnTo>
                <a:lnTo>
                  <a:pt x="321805" y="83527"/>
                </a:lnTo>
                <a:lnTo>
                  <a:pt x="341795" y="85382"/>
                </a:lnTo>
                <a:lnTo>
                  <a:pt x="341795" y="90957"/>
                </a:lnTo>
                <a:lnTo>
                  <a:pt x="344667" y="95770"/>
                </a:lnTo>
                <a:lnTo>
                  <a:pt x="349831" y="101633"/>
                </a:lnTo>
                <a:lnTo>
                  <a:pt x="357075" y="108193"/>
                </a:lnTo>
                <a:lnTo>
                  <a:pt x="366191" y="115100"/>
                </a:lnTo>
                <a:lnTo>
                  <a:pt x="370649" y="116954"/>
                </a:lnTo>
                <a:lnTo>
                  <a:pt x="375468" y="121678"/>
                </a:lnTo>
                <a:lnTo>
                  <a:pt x="379248" y="126928"/>
                </a:lnTo>
                <a:lnTo>
                  <a:pt x="380945" y="131832"/>
                </a:lnTo>
                <a:lnTo>
                  <a:pt x="379514" y="135521"/>
                </a:lnTo>
                <a:lnTo>
                  <a:pt x="377304" y="137375"/>
                </a:lnTo>
                <a:lnTo>
                  <a:pt x="379514" y="141084"/>
                </a:lnTo>
                <a:lnTo>
                  <a:pt x="379514" y="148513"/>
                </a:lnTo>
                <a:lnTo>
                  <a:pt x="388391" y="157784"/>
                </a:lnTo>
                <a:lnTo>
                  <a:pt x="392836" y="161505"/>
                </a:lnTo>
                <a:lnTo>
                  <a:pt x="392836" y="163360"/>
                </a:lnTo>
                <a:lnTo>
                  <a:pt x="395046" y="163360"/>
                </a:lnTo>
                <a:lnTo>
                  <a:pt x="395046" y="167068"/>
                </a:lnTo>
                <a:lnTo>
                  <a:pt x="397281" y="167068"/>
                </a:lnTo>
                <a:lnTo>
                  <a:pt x="397281" y="168922"/>
                </a:lnTo>
                <a:lnTo>
                  <a:pt x="399503" y="168922"/>
                </a:lnTo>
                <a:lnTo>
                  <a:pt x="399503" y="170776"/>
                </a:lnTo>
                <a:lnTo>
                  <a:pt x="401713" y="170776"/>
                </a:lnTo>
                <a:lnTo>
                  <a:pt x="401713" y="172656"/>
                </a:lnTo>
                <a:lnTo>
                  <a:pt x="403948" y="172656"/>
                </a:lnTo>
                <a:lnTo>
                  <a:pt x="406158" y="174510"/>
                </a:lnTo>
                <a:lnTo>
                  <a:pt x="412826" y="174510"/>
                </a:lnTo>
                <a:lnTo>
                  <a:pt x="412826" y="176364"/>
                </a:lnTo>
                <a:lnTo>
                  <a:pt x="415036" y="176364"/>
                </a:lnTo>
                <a:lnTo>
                  <a:pt x="417245" y="180073"/>
                </a:lnTo>
                <a:lnTo>
                  <a:pt x="421690" y="183781"/>
                </a:lnTo>
                <a:lnTo>
                  <a:pt x="423900" y="187502"/>
                </a:lnTo>
                <a:lnTo>
                  <a:pt x="423900" y="189356"/>
                </a:lnTo>
                <a:lnTo>
                  <a:pt x="426135" y="189356"/>
                </a:lnTo>
                <a:lnTo>
                  <a:pt x="426135" y="194919"/>
                </a:lnTo>
                <a:lnTo>
                  <a:pt x="428358" y="194919"/>
                </a:lnTo>
                <a:lnTo>
                  <a:pt x="428358" y="196773"/>
                </a:lnTo>
                <a:lnTo>
                  <a:pt x="430568" y="198628"/>
                </a:lnTo>
                <a:lnTo>
                  <a:pt x="430568" y="200482"/>
                </a:lnTo>
                <a:close/>
              </a:path>
              <a:path w="519429" h="345439">
                <a:moveTo>
                  <a:pt x="199732" y="345300"/>
                </a:moveTo>
                <a:lnTo>
                  <a:pt x="195313" y="345300"/>
                </a:lnTo>
                <a:lnTo>
                  <a:pt x="190868" y="337870"/>
                </a:lnTo>
                <a:lnTo>
                  <a:pt x="188645" y="336016"/>
                </a:lnTo>
                <a:lnTo>
                  <a:pt x="188645" y="332308"/>
                </a:lnTo>
                <a:lnTo>
                  <a:pt x="186410" y="328574"/>
                </a:lnTo>
                <a:lnTo>
                  <a:pt x="186410" y="324866"/>
                </a:lnTo>
                <a:lnTo>
                  <a:pt x="157556" y="289610"/>
                </a:lnTo>
                <a:lnTo>
                  <a:pt x="153370" y="280525"/>
                </a:lnTo>
                <a:lnTo>
                  <a:pt x="147305" y="272662"/>
                </a:lnTo>
                <a:lnTo>
                  <a:pt x="139152" y="265847"/>
                </a:lnTo>
                <a:lnTo>
                  <a:pt x="128701" y="259905"/>
                </a:lnTo>
                <a:lnTo>
                  <a:pt x="120285" y="254186"/>
                </a:lnTo>
                <a:lnTo>
                  <a:pt x="114568" y="246205"/>
                </a:lnTo>
                <a:lnTo>
                  <a:pt x="110929" y="237181"/>
                </a:lnTo>
                <a:lnTo>
                  <a:pt x="108750" y="228333"/>
                </a:lnTo>
                <a:lnTo>
                  <a:pt x="108750" y="206057"/>
                </a:lnTo>
                <a:lnTo>
                  <a:pt x="102095" y="200482"/>
                </a:lnTo>
                <a:lnTo>
                  <a:pt x="432777" y="200482"/>
                </a:lnTo>
                <a:lnTo>
                  <a:pt x="432777" y="202349"/>
                </a:lnTo>
                <a:lnTo>
                  <a:pt x="435013" y="202349"/>
                </a:lnTo>
                <a:lnTo>
                  <a:pt x="435013" y="204203"/>
                </a:lnTo>
                <a:lnTo>
                  <a:pt x="437222" y="204203"/>
                </a:lnTo>
                <a:lnTo>
                  <a:pt x="437222" y="206057"/>
                </a:lnTo>
                <a:lnTo>
                  <a:pt x="439432" y="206057"/>
                </a:lnTo>
                <a:lnTo>
                  <a:pt x="439432" y="207911"/>
                </a:lnTo>
                <a:lnTo>
                  <a:pt x="441680" y="207911"/>
                </a:lnTo>
                <a:lnTo>
                  <a:pt x="441680" y="209765"/>
                </a:lnTo>
                <a:lnTo>
                  <a:pt x="443890" y="209765"/>
                </a:lnTo>
                <a:lnTo>
                  <a:pt x="443890" y="211620"/>
                </a:lnTo>
                <a:lnTo>
                  <a:pt x="452755" y="211620"/>
                </a:lnTo>
                <a:lnTo>
                  <a:pt x="459422" y="213474"/>
                </a:lnTo>
                <a:lnTo>
                  <a:pt x="468287" y="213474"/>
                </a:lnTo>
                <a:lnTo>
                  <a:pt x="475270" y="214575"/>
                </a:lnTo>
                <a:lnTo>
                  <a:pt x="489212" y="216092"/>
                </a:lnTo>
                <a:lnTo>
                  <a:pt x="494931" y="217208"/>
                </a:lnTo>
                <a:lnTo>
                  <a:pt x="512699" y="217208"/>
                </a:lnTo>
                <a:lnTo>
                  <a:pt x="519341" y="224624"/>
                </a:lnTo>
                <a:lnTo>
                  <a:pt x="519341" y="230200"/>
                </a:lnTo>
                <a:lnTo>
                  <a:pt x="517131" y="232054"/>
                </a:lnTo>
                <a:lnTo>
                  <a:pt x="517131" y="235762"/>
                </a:lnTo>
                <a:lnTo>
                  <a:pt x="514908" y="239471"/>
                </a:lnTo>
                <a:lnTo>
                  <a:pt x="511613" y="248550"/>
                </a:lnTo>
                <a:lnTo>
                  <a:pt x="508530" y="257805"/>
                </a:lnTo>
                <a:lnTo>
                  <a:pt x="505861" y="265319"/>
                </a:lnTo>
                <a:lnTo>
                  <a:pt x="503809" y="269176"/>
                </a:lnTo>
                <a:lnTo>
                  <a:pt x="501599" y="269176"/>
                </a:lnTo>
                <a:lnTo>
                  <a:pt x="499376" y="271030"/>
                </a:lnTo>
                <a:lnTo>
                  <a:pt x="494931" y="271030"/>
                </a:lnTo>
                <a:lnTo>
                  <a:pt x="492721" y="272884"/>
                </a:lnTo>
                <a:lnTo>
                  <a:pt x="482518" y="275992"/>
                </a:lnTo>
                <a:lnTo>
                  <a:pt x="439432" y="287756"/>
                </a:lnTo>
                <a:lnTo>
                  <a:pt x="435013" y="287756"/>
                </a:lnTo>
                <a:lnTo>
                  <a:pt x="432777" y="289610"/>
                </a:lnTo>
                <a:lnTo>
                  <a:pt x="428358" y="289610"/>
                </a:lnTo>
                <a:lnTo>
                  <a:pt x="412815" y="294014"/>
                </a:lnTo>
                <a:lnTo>
                  <a:pt x="407753" y="295607"/>
                </a:lnTo>
                <a:lnTo>
                  <a:pt x="403948" y="297027"/>
                </a:lnTo>
                <a:lnTo>
                  <a:pt x="357327" y="297027"/>
                </a:lnTo>
                <a:lnTo>
                  <a:pt x="352882" y="298881"/>
                </a:lnTo>
                <a:lnTo>
                  <a:pt x="333735" y="310946"/>
                </a:lnTo>
                <a:lnTo>
                  <a:pt x="320733" y="320284"/>
                </a:lnTo>
                <a:lnTo>
                  <a:pt x="319912" y="321157"/>
                </a:lnTo>
                <a:lnTo>
                  <a:pt x="217500" y="321157"/>
                </a:lnTo>
                <a:lnTo>
                  <a:pt x="215264" y="323011"/>
                </a:lnTo>
                <a:lnTo>
                  <a:pt x="208610" y="324866"/>
                </a:lnTo>
                <a:lnTo>
                  <a:pt x="204177" y="328574"/>
                </a:lnTo>
                <a:lnTo>
                  <a:pt x="201968" y="332308"/>
                </a:lnTo>
                <a:lnTo>
                  <a:pt x="199732" y="334162"/>
                </a:lnTo>
                <a:lnTo>
                  <a:pt x="199732" y="341579"/>
                </a:lnTo>
                <a:lnTo>
                  <a:pt x="201968" y="341579"/>
                </a:lnTo>
                <a:lnTo>
                  <a:pt x="201968" y="343433"/>
                </a:lnTo>
                <a:lnTo>
                  <a:pt x="199732" y="343433"/>
                </a:lnTo>
                <a:lnTo>
                  <a:pt x="199732" y="345300"/>
                </a:lnTo>
                <a:close/>
              </a:path>
              <a:path w="519429" h="345439">
                <a:moveTo>
                  <a:pt x="310730" y="334162"/>
                </a:moveTo>
                <a:lnTo>
                  <a:pt x="304063" y="334162"/>
                </a:lnTo>
                <a:lnTo>
                  <a:pt x="301828" y="332308"/>
                </a:lnTo>
                <a:lnTo>
                  <a:pt x="297408" y="330428"/>
                </a:lnTo>
                <a:lnTo>
                  <a:pt x="288531" y="328574"/>
                </a:lnTo>
                <a:lnTo>
                  <a:pt x="266319" y="328574"/>
                </a:lnTo>
                <a:lnTo>
                  <a:pt x="261886" y="324866"/>
                </a:lnTo>
                <a:lnTo>
                  <a:pt x="226377" y="324866"/>
                </a:lnTo>
                <a:lnTo>
                  <a:pt x="224167" y="323011"/>
                </a:lnTo>
                <a:lnTo>
                  <a:pt x="219722" y="323011"/>
                </a:lnTo>
                <a:lnTo>
                  <a:pt x="217500" y="321157"/>
                </a:lnTo>
                <a:lnTo>
                  <a:pt x="319912" y="321157"/>
                </a:lnTo>
                <a:lnTo>
                  <a:pt x="312940" y="328574"/>
                </a:lnTo>
                <a:lnTo>
                  <a:pt x="312940" y="330428"/>
                </a:lnTo>
                <a:lnTo>
                  <a:pt x="310730" y="3341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56859" y="2850629"/>
            <a:ext cx="220319" cy="2052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56898" y="2588082"/>
            <a:ext cx="232371" cy="2004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93867" y="2385199"/>
            <a:ext cx="422275" cy="204470"/>
          </a:xfrm>
          <a:custGeom>
            <a:avLst/>
            <a:gdLst/>
            <a:ahLst/>
            <a:cxnLst/>
            <a:rect l="l" t="t" r="r" b="b"/>
            <a:pathLst>
              <a:path w="422275" h="204469">
                <a:moveTo>
                  <a:pt x="17678" y="102234"/>
                </a:moveTo>
                <a:lnTo>
                  <a:pt x="11049" y="102234"/>
                </a:lnTo>
                <a:lnTo>
                  <a:pt x="8839" y="100368"/>
                </a:lnTo>
                <a:lnTo>
                  <a:pt x="2209" y="100368"/>
                </a:lnTo>
                <a:lnTo>
                  <a:pt x="0" y="98513"/>
                </a:lnTo>
                <a:lnTo>
                  <a:pt x="4419" y="11150"/>
                </a:lnTo>
                <a:lnTo>
                  <a:pt x="55257" y="0"/>
                </a:lnTo>
                <a:lnTo>
                  <a:pt x="54394" y="7488"/>
                </a:lnTo>
                <a:lnTo>
                  <a:pt x="54981" y="15328"/>
                </a:lnTo>
                <a:lnTo>
                  <a:pt x="56811" y="22474"/>
                </a:lnTo>
                <a:lnTo>
                  <a:pt x="59677" y="27876"/>
                </a:lnTo>
                <a:lnTo>
                  <a:pt x="64096" y="31597"/>
                </a:lnTo>
                <a:lnTo>
                  <a:pt x="72923" y="31597"/>
                </a:lnTo>
                <a:lnTo>
                  <a:pt x="72923" y="35306"/>
                </a:lnTo>
                <a:lnTo>
                  <a:pt x="75158" y="37172"/>
                </a:lnTo>
                <a:lnTo>
                  <a:pt x="81642" y="41033"/>
                </a:lnTo>
                <a:lnTo>
                  <a:pt x="90616" y="41584"/>
                </a:lnTo>
                <a:lnTo>
                  <a:pt x="134823" y="41584"/>
                </a:lnTo>
                <a:lnTo>
                  <a:pt x="134823" y="42748"/>
                </a:lnTo>
                <a:lnTo>
                  <a:pt x="137032" y="42748"/>
                </a:lnTo>
                <a:lnTo>
                  <a:pt x="137032" y="44602"/>
                </a:lnTo>
                <a:lnTo>
                  <a:pt x="139242" y="46469"/>
                </a:lnTo>
                <a:lnTo>
                  <a:pt x="139242" y="48323"/>
                </a:lnTo>
                <a:lnTo>
                  <a:pt x="141452" y="48323"/>
                </a:lnTo>
                <a:lnTo>
                  <a:pt x="141452" y="52044"/>
                </a:lnTo>
                <a:lnTo>
                  <a:pt x="143662" y="53898"/>
                </a:lnTo>
                <a:lnTo>
                  <a:pt x="232079" y="53898"/>
                </a:lnTo>
                <a:lnTo>
                  <a:pt x="234289" y="57619"/>
                </a:lnTo>
                <a:lnTo>
                  <a:pt x="238696" y="59474"/>
                </a:lnTo>
                <a:lnTo>
                  <a:pt x="240906" y="63195"/>
                </a:lnTo>
                <a:lnTo>
                  <a:pt x="247535" y="65049"/>
                </a:lnTo>
                <a:lnTo>
                  <a:pt x="249758" y="65049"/>
                </a:lnTo>
                <a:lnTo>
                  <a:pt x="249758" y="66916"/>
                </a:lnTo>
                <a:lnTo>
                  <a:pt x="57467" y="66916"/>
                </a:lnTo>
                <a:lnTo>
                  <a:pt x="55257" y="68770"/>
                </a:lnTo>
                <a:lnTo>
                  <a:pt x="55257" y="70624"/>
                </a:lnTo>
                <a:lnTo>
                  <a:pt x="50838" y="72491"/>
                </a:lnTo>
                <a:lnTo>
                  <a:pt x="44195" y="72491"/>
                </a:lnTo>
                <a:lnTo>
                  <a:pt x="44195" y="76200"/>
                </a:lnTo>
                <a:lnTo>
                  <a:pt x="41986" y="78066"/>
                </a:lnTo>
                <a:lnTo>
                  <a:pt x="41986" y="79921"/>
                </a:lnTo>
                <a:lnTo>
                  <a:pt x="39776" y="79921"/>
                </a:lnTo>
                <a:lnTo>
                  <a:pt x="32599" y="81460"/>
                </a:lnTo>
                <a:lnTo>
                  <a:pt x="25417" y="85266"/>
                </a:lnTo>
                <a:lnTo>
                  <a:pt x="19889" y="90117"/>
                </a:lnTo>
                <a:lnTo>
                  <a:pt x="17678" y="94792"/>
                </a:lnTo>
                <a:lnTo>
                  <a:pt x="17678" y="102234"/>
                </a:lnTo>
                <a:close/>
              </a:path>
              <a:path w="422275" h="204469">
                <a:moveTo>
                  <a:pt x="72923" y="31597"/>
                </a:moveTo>
                <a:lnTo>
                  <a:pt x="66293" y="31597"/>
                </a:lnTo>
                <a:lnTo>
                  <a:pt x="72923" y="29730"/>
                </a:lnTo>
                <a:lnTo>
                  <a:pt x="72923" y="22301"/>
                </a:lnTo>
                <a:lnTo>
                  <a:pt x="75158" y="13004"/>
                </a:lnTo>
                <a:lnTo>
                  <a:pt x="75158" y="0"/>
                </a:lnTo>
                <a:lnTo>
                  <a:pt x="77355" y="0"/>
                </a:lnTo>
                <a:lnTo>
                  <a:pt x="77355" y="1854"/>
                </a:lnTo>
                <a:lnTo>
                  <a:pt x="79565" y="3708"/>
                </a:lnTo>
                <a:lnTo>
                  <a:pt x="79565" y="14858"/>
                </a:lnTo>
                <a:lnTo>
                  <a:pt x="75158" y="26022"/>
                </a:lnTo>
                <a:lnTo>
                  <a:pt x="72923" y="31597"/>
                </a:lnTo>
                <a:close/>
              </a:path>
              <a:path w="422275" h="204469">
                <a:moveTo>
                  <a:pt x="134823" y="41584"/>
                </a:moveTo>
                <a:lnTo>
                  <a:pt x="90616" y="41584"/>
                </a:lnTo>
                <a:lnTo>
                  <a:pt x="101249" y="38999"/>
                </a:lnTo>
                <a:lnTo>
                  <a:pt x="112712" y="33451"/>
                </a:lnTo>
                <a:lnTo>
                  <a:pt x="119341" y="27876"/>
                </a:lnTo>
                <a:lnTo>
                  <a:pt x="119341" y="29730"/>
                </a:lnTo>
                <a:lnTo>
                  <a:pt x="121551" y="29730"/>
                </a:lnTo>
                <a:lnTo>
                  <a:pt x="121551" y="31597"/>
                </a:lnTo>
                <a:lnTo>
                  <a:pt x="123761" y="31597"/>
                </a:lnTo>
                <a:lnTo>
                  <a:pt x="123761" y="33451"/>
                </a:lnTo>
                <a:lnTo>
                  <a:pt x="125983" y="33451"/>
                </a:lnTo>
                <a:lnTo>
                  <a:pt x="125983" y="35306"/>
                </a:lnTo>
                <a:lnTo>
                  <a:pt x="128193" y="35306"/>
                </a:lnTo>
                <a:lnTo>
                  <a:pt x="128193" y="37172"/>
                </a:lnTo>
                <a:lnTo>
                  <a:pt x="130403" y="37172"/>
                </a:lnTo>
                <a:lnTo>
                  <a:pt x="130403" y="39027"/>
                </a:lnTo>
                <a:lnTo>
                  <a:pt x="132613" y="39027"/>
                </a:lnTo>
                <a:lnTo>
                  <a:pt x="132613" y="40881"/>
                </a:lnTo>
                <a:lnTo>
                  <a:pt x="134823" y="40881"/>
                </a:lnTo>
                <a:lnTo>
                  <a:pt x="134823" y="41584"/>
                </a:lnTo>
                <a:close/>
              </a:path>
              <a:path w="422275" h="204469">
                <a:moveTo>
                  <a:pt x="227660" y="52044"/>
                </a:moveTo>
                <a:lnTo>
                  <a:pt x="170179" y="52044"/>
                </a:lnTo>
                <a:lnTo>
                  <a:pt x="174612" y="50177"/>
                </a:lnTo>
                <a:lnTo>
                  <a:pt x="176822" y="50177"/>
                </a:lnTo>
                <a:lnTo>
                  <a:pt x="179170" y="50469"/>
                </a:lnTo>
                <a:lnTo>
                  <a:pt x="185662" y="51111"/>
                </a:lnTo>
                <a:lnTo>
                  <a:pt x="200444" y="51752"/>
                </a:lnTo>
                <a:lnTo>
                  <a:pt x="227660" y="52044"/>
                </a:lnTo>
                <a:close/>
              </a:path>
              <a:path w="422275" h="204469">
                <a:moveTo>
                  <a:pt x="232079" y="53898"/>
                </a:moveTo>
                <a:lnTo>
                  <a:pt x="154724" y="53898"/>
                </a:lnTo>
                <a:lnTo>
                  <a:pt x="161340" y="52044"/>
                </a:lnTo>
                <a:lnTo>
                  <a:pt x="229869" y="52044"/>
                </a:lnTo>
                <a:lnTo>
                  <a:pt x="232079" y="53898"/>
                </a:lnTo>
                <a:close/>
              </a:path>
              <a:path w="422275" h="204469">
                <a:moveTo>
                  <a:pt x="298386" y="197027"/>
                </a:moveTo>
                <a:lnTo>
                  <a:pt x="269646" y="197027"/>
                </a:lnTo>
                <a:lnTo>
                  <a:pt x="269646" y="185877"/>
                </a:lnTo>
                <a:lnTo>
                  <a:pt x="267436" y="184022"/>
                </a:lnTo>
                <a:lnTo>
                  <a:pt x="263016" y="184022"/>
                </a:lnTo>
                <a:lnTo>
                  <a:pt x="249758" y="178434"/>
                </a:lnTo>
                <a:lnTo>
                  <a:pt x="240906" y="178434"/>
                </a:lnTo>
                <a:lnTo>
                  <a:pt x="229869" y="169151"/>
                </a:lnTo>
                <a:lnTo>
                  <a:pt x="223227" y="165430"/>
                </a:lnTo>
                <a:lnTo>
                  <a:pt x="218808" y="163575"/>
                </a:lnTo>
                <a:lnTo>
                  <a:pt x="209380" y="160756"/>
                </a:lnTo>
                <a:lnTo>
                  <a:pt x="201399" y="157762"/>
                </a:lnTo>
                <a:lnTo>
                  <a:pt x="195491" y="154421"/>
                </a:lnTo>
                <a:lnTo>
                  <a:pt x="192277" y="150558"/>
                </a:lnTo>
                <a:lnTo>
                  <a:pt x="187871" y="148704"/>
                </a:lnTo>
                <a:lnTo>
                  <a:pt x="183451" y="144983"/>
                </a:lnTo>
                <a:lnTo>
                  <a:pt x="176822" y="141262"/>
                </a:lnTo>
                <a:lnTo>
                  <a:pt x="167970" y="137540"/>
                </a:lnTo>
                <a:lnTo>
                  <a:pt x="165760" y="135686"/>
                </a:lnTo>
                <a:lnTo>
                  <a:pt x="165760" y="131965"/>
                </a:lnTo>
                <a:lnTo>
                  <a:pt x="163550" y="128257"/>
                </a:lnTo>
                <a:lnTo>
                  <a:pt x="159130" y="122681"/>
                </a:lnTo>
                <a:lnTo>
                  <a:pt x="156921" y="120815"/>
                </a:lnTo>
                <a:lnTo>
                  <a:pt x="156921" y="118960"/>
                </a:lnTo>
                <a:lnTo>
                  <a:pt x="154724" y="118960"/>
                </a:lnTo>
                <a:lnTo>
                  <a:pt x="154724" y="117093"/>
                </a:lnTo>
                <a:lnTo>
                  <a:pt x="152514" y="113385"/>
                </a:lnTo>
                <a:lnTo>
                  <a:pt x="152514" y="111518"/>
                </a:lnTo>
                <a:lnTo>
                  <a:pt x="148069" y="104089"/>
                </a:lnTo>
                <a:lnTo>
                  <a:pt x="141452" y="104089"/>
                </a:lnTo>
                <a:lnTo>
                  <a:pt x="137032" y="102234"/>
                </a:lnTo>
                <a:lnTo>
                  <a:pt x="108305" y="102234"/>
                </a:lnTo>
                <a:lnTo>
                  <a:pt x="107822" y="96362"/>
                </a:lnTo>
                <a:lnTo>
                  <a:pt x="106094" y="88750"/>
                </a:lnTo>
                <a:lnTo>
                  <a:pt x="102706" y="81839"/>
                </a:lnTo>
                <a:lnTo>
                  <a:pt x="97243" y="78066"/>
                </a:lnTo>
                <a:lnTo>
                  <a:pt x="95034" y="76200"/>
                </a:lnTo>
                <a:lnTo>
                  <a:pt x="88404" y="76200"/>
                </a:lnTo>
                <a:lnTo>
                  <a:pt x="81775" y="74345"/>
                </a:lnTo>
                <a:lnTo>
                  <a:pt x="77355" y="70624"/>
                </a:lnTo>
                <a:lnTo>
                  <a:pt x="68503" y="66916"/>
                </a:lnTo>
                <a:lnTo>
                  <a:pt x="249758" y="66916"/>
                </a:lnTo>
                <a:lnTo>
                  <a:pt x="249758" y="85496"/>
                </a:lnTo>
                <a:lnTo>
                  <a:pt x="254177" y="91071"/>
                </a:lnTo>
                <a:lnTo>
                  <a:pt x="260807" y="96646"/>
                </a:lnTo>
                <a:lnTo>
                  <a:pt x="263016" y="100368"/>
                </a:lnTo>
                <a:lnTo>
                  <a:pt x="263016" y="102234"/>
                </a:lnTo>
                <a:lnTo>
                  <a:pt x="265226" y="109664"/>
                </a:lnTo>
                <a:lnTo>
                  <a:pt x="285114" y="109664"/>
                </a:lnTo>
                <a:lnTo>
                  <a:pt x="287324" y="111518"/>
                </a:lnTo>
                <a:lnTo>
                  <a:pt x="293954" y="111518"/>
                </a:lnTo>
                <a:lnTo>
                  <a:pt x="305015" y="115239"/>
                </a:lnTo>
                <a:lnTo>
                  <a:pt x="305015" y="118960"/>
                </a:lnTo>
                <a:lnTo>
                  <a:pt x="307225" y="122681"/>
                </a:lnTo>
                <a:lnTo>
                  <a:pt x="309435" y="124536"/>
                </a:lnTo>
                <a:lnTo>
                  <a:pt x="330433" y="124536"/>
                </a:lnTo>
                <a:lnTo>
                  <a:pt x="327126" y="130111"/>
                </a:lnTo>
                <a:lnTo>
                  <a:pt x="324916" y="131965"/>
                </a:lnTo>
                <a:lnTo>
                  <a:pt x="316052" y="131965"/>
                </a:lnTo>
                <a:lnTo>
                  <a:pt x="313855" y="137540"/>
                </a:lnTo>
                <a:lnTo>
                  <a:pt x="313855" y="143128"/>
                </a:lnTo>
                <a:lnTo>
                  <a:pt x="311645" y="144983"/>
                </a:lnTo>
                <a:lnTo>
                  <a:pt x="305015" y="144983"/>
                </a:lnTo>
                <a:lnTo>
                  <a:pt x="296163" y="146837"/>
                </a:lnTo>
                <a:lnTo>
                  <a:pt x="289534" y="148704"/>
                </a:lnTo>
                <a:lnTo>
                  <a:pt x="285114" y="159854"/>
                </a:lnTo>
                <a:lnTo>
                  <a:pt x="291744" y="161709"/>
                </a:lnTo>
                <a:lnTo>
                  <a:pt x="298386" y="167284"/>
                </a:lnTo>
                <a:lnTo>
                  <a:pt x="302806" y="169151"/>
                </a:lnTo>
                <a:lnTo>
                  <a:pt x="302806" y="171005"/>
                </a:lnTo>
                <a:lnTo>
                  <a:pt x="300596" y="174726"/>
                </a:lnTo>
                <a:lnTo>
                  <a:pt x="307225" y="185877"/>
                </a:lnTo>
                <a:lnTo>
                  <a:pt x="302806" y="189598"/>
                </a:lnTo>
                <a:lnTo>
                  <a:pt x="302806" y="191452"/>
                </a:lnTo>
                <a:lnTo>
                  <a:pt x="300596" y="191452"/>
                </a:lnTo>
                <a:lnTo>
                  <a:pt x="300596" y="193306"/>
                </a:lnTo>
                <a:lnTo>
                  <a:pt x="298386" y="195173"/>
                </a:lnTo>
                <a:lnTo>
                  <a:pt x="298386" y="197027"/>
                </a:lnTo>
                <a:close/>
              </a:path>
              <a:path w="422275" h="204469">
                <a:moveTo>
                  <a:pt x="330433" y="124536"/>
                </a:moveTo>
                <a:lnTo>
                  <a:pt x="318262" y="124536"/>
                </a:lnTo>
                <a:lnTo>
                  <a:pt x="324916" y="120815"/>
                </a:lnTo>
                <a:lnTo>
                  <a:pt x="327126" y="115239"/>
                </a:lnTo>
                <a:lnTo>
                  <a:pt x="328402" y="112947"/>
                </a:lnTo>
                <a:lnTo>
                  <a:pt x="332370" y="109432"/>
                </a:lnTo>
                <a:lnTo>
                  <a:pt x="339240" y="105570"/>
                </a:lnTo>
                <a:lnTo>
                  <a:pt x="349224" y="102234"/>
                </a:lnTo>
                <a:lnTo>
                  <a:pt x="351434" y="100368"/>
                </a:lnTo>
                <a:lnTo>
                  <a:pt x="362470" y="100368"/>
                </a:lnTo>
                <a:lnTo>
                  <a:pt x="362470" y="102234"/>
                </a:lnTo>
                <a:lnTo>
                  <a:pt x="371309" y="109664"/>
                </a:lnTo>
                <a:lnTo>
                  <a:pt x="375742" y="111518"/>
                </a:lnTo>
                <a:lnTo>
                  <a:pt x="362470" y="111518"/>
                </a:lnTo>
                <a:lnTo>
                  <a:pt x="355853" y="115239"/>
                </a:lnTo>
                <a:lnTo>
                  <a:pt x="351434" y="117093"/>
                </a:lnTo>
                <a:lnTo>
                  <a:pt x="335953" y="117093"/>
                </a:lnTo>
                <a:lnTo>
                  <a:pt x="331533" y="118960"/>
                </a:lnTo>
                <a:lnTo>
                  <a:pt x="331533" y="122681"/>
                </a:lnTo>
                <a:lnTo>
                  <a:pt x="330433" y="124536"/>
                </a:lnTo>
                <a:close/>
              </a:path>
              <a:path w="422275" h="204469">
                <a:moveTo>
                  <a:pt x="411099" y="126390"/>
                </a:moveTo>
                <a:lnTo>
                  <a:pt x="373532" y="126390"/>
                </a:lnTo>
                <a:lnTo>
                  <a:pt x="373532" y="122681"/>
                </a:lnTo>
                <a:lnTo>
                  <a:pt x="375742" y="122681"/>
                </a:lnTo>
                <a:lnTo>
                  <a:pt x="375742" y="115239"/>
                </a:lnTo>
                <a:lnTo>
                  <a:pt x="373532" y="115239"/>
                </a:lnTo>
                <a:lnTo>
                  <a:pt x="371309" y="111518"/>
                </a:lnTo>
                <a:lnTo>
                  <a:pt x="386791" y="111518"/>
                </a:lnTo>
                <a:lnTo>
                  <a:pt x="391212" y="109661"/>
                </a:lnTo>
                <a:lnTo>
                  <a:pt x="393420" y="105943"/>
                </a:lnTo>
                <a:lnTo>
                  <a:pt x="399157" y="106930"/>
                </a:lnTo>
                <a:lnTo>
                  <a:pt x="406139" y="109664"/>
                </a:lnTo>
                <a:lnTo>
                  <a:pt x="413937" y="113787"/>
                </a:lnTo>
                <a:lnTo>
                  <a:pt x="422160" y="118960"/>
                </a:lnTo>
                <a:lnTo>
                  <a:pt x="417728" y="118960"/>
                </a:lnTo>
                <a:lnTo>
                  <a:pt x="413308" y="120815"/>
                </a:lnTo>
                <a:lnTo>
                  <a:pt x="411099" y="126390"/>
                </a:lnTo>
                <a:close/>
              </a:path>
              <a:path w="422275" h="204469">
                <a:moveTo>
                  <a:pt x="349224" y="118960"/>
                </a:moveTo>
                <a:lnTo>
                  <a:pt x="344792" y="118960"/>
                </a:lnTo>
                <a:lnTo>
                  <a:pt x="335953" y="117093"/>
                </a:lnTo>
                <a:lnTo>
                  <a:pt x="351434" y="117093"/>
                </a:lnTo>
                <a:lnTo>
                  <a:pt x="349224" y="118960"/>
                </a:lnTo>
                <a:close/>
              </a:path>
              <a:path w="422275" h="204469">
                <a:moveTo>
                  <a:pt x="382371" y="130111"/>
                </a:moveTo>
                <a:lnTo>
                  <a:pt x="371309" y="130111"/>
                </a:lnTo>
                <a:lnTo>
                  <a:pt x="371309" y="126390"/>
                </a:lnTo>
                <a:lnTo>
                  <a:pt x="389000" y="126390"/>
                </a:lnTo>
                <a:lnTo>
                  <a:pt x="386791" y="128257"/>
                </a:lnTo>
                <a:lnTo>
                  <a:pt x="382371" y="128257"/>
                </a:lnTo>
                <a:lnTo>
                  <a:pt x="382371" y="130111"/>
                </a:lnTo>
                <a:close/>
              </a:path>
              <a:path w="422275" h="204469">
                <a:moveTo>
                  <a:pt x="296163" y="204469"/>
                </a:moveTo>
                <a:lnTo>
                  <a:pt x="287324" y="204469"/>
                </a:lnTo>
                <a:lnTo>
                  <a:pt x="280708" y="198881"/>
                </a:lnTo>
                <a:lnTo>
                  <a:pt x="276288" y="197027"/>
                </a:lnTo>
                <a:lnTo>
                  <a:pt x="296163" y="197027"/>
                </a:lnTo>
                <a:lnTo>
                  <a:pt x="296163" y="2044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51332" y="3012948"/>
            <a:ext cx="253647" cy="125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610555" y="2458389"/>
            <a:ext cx="345440" cy="180340"/>
          </a:xfrm>
          <a:custGeom>
            <a:avLst/>
            <a:gdLst/>
            <a:ahLst/>
            <a:cxnLst/>
            <a:rect l="l" t="t" r="r" b="b"/>
            <a:pathLst>
              <a:path w="345439" h="180339">
                <a:moveTo>
                  <a:pt x="216090" y="35585"/>
                </a:moveTo>
                <a:lnTo>
                  <a:pt x="100228" y="35585"/>
                </a:lnTo>
                <a:lnTo>
                  <a:pt x="102476" y="33705"/>
                </a:lnTo>
                <a:lnTo>
                  <a:pt x="106934" y="31838"/>
                </a:lnTo>
                <a:lnTo>
                  <a:pt x="106934" y="29971"/>
                </a:lnTo>
                <a:lnTo>
                  <a:pt x="109156" y="28092"/>
                </a:lnTo>
                <a:lnTo>
                  <a:pt x="109156" y="18719"/>
                </a:lnTo>
                <a:lnTo>
                  <a:pt x="115836" y="13119"/>
                </a:lnTo>
                <a:lnTo>
                  <a:pt x="131419" y="13119"/>
                </a:lnTo>
                <a:lnTo>
                  <a:pt x="133667" y="7492"/>
                </a:lnTo>
                <a:lnTo>
                  <a:pt x="133667" y="5626"/>
                </a:lnTo>
                <a:lnTo>
                  <a:pt x="138125" y="5626"/>
                </a:lnTo>
                <a:lnTo>
                  <a:pt x="142570" y="3746"/>
                </a:lnTo>
                <a:lnTo>
                  <a:pt x="144805" y="0"/>
                </a:lnTo>
                <a:lnTo>
                  <a:pt x="149250" y="0"/>
                </a:lnTo>
                <a:lnTo>
                  <a:pt x="153708" y="1879"/>
                </a:lnTo>
                <a:lnTo>
                  <a:pt x="160388" y="7492"/>
                </a:lnTo>
                <a:lnTo>
                  <a:pt x="169303" y="9359"/>
                </a:lnTo>
                <a:lnTo>
                  <a:pt x="175996" y="9359"/>
                </a:lnTo>
                <a:lnTo>
                  <a:pt x="178219" y="11239"/>
                </a:lnTo>
                <a:lnTo>
                  <a:pt x="180441" y="11239"/>
                </a:lnTo>
                <a:lnTo>
                  <a:pt x="182676" y="24345"/>
                </a:lnTo>
                <a:lnTo>
                  <a:pt x="182676" y="29971"/>
                </a:lnTo>
                <a:lnTo>
                  <a:pt x="184450" y="33217"/>
                </a:lnTo>
                <a:lnTo>
                  <a:pt x="190192" y="34883"/>
                </a:lnTo>
                <a:lnTo>
                  <a:pt x="200529" y="35497"/>
                </a:lnTo>
                <a:lnTo>
                  <a:pt x="216090" y="35585"/>
                </a:lnTo>
                <a:close/>
              </a:path>
              <a:path w="345439" h="180339">
                <a:moveTo>
                  <a:pt x="57912" y="28092"/>
                </a:moveTo>
                <a:lnTo>
                  <a:pt x="35636" y="28092"/>
                </a:lnTo>
                <a:lnTo>
                  <a:pt x="33413" y="26225"/>
                </a:lnTo>
                <a:lnTo>
                  <a:pt x="33413" y="22478"/>
                </a:lnTo>
                <a:lnTo>
                  <a:pt x="31165" y="18719"/>
                </a:lnTo>
                <a:lnTo>
                  <a:pt x="28943" y="9359"/>
                </a:lnTo>
                <a:lnTo>
                  <a:pt x="17805" y="7492"/>
                </a:lnTo>
                <a:lnTo>
                  <a:pt x="28943" y="7492"/>
                </a:lnTo>
                <a:lnTo>
                  <a:pt x="34726" y="8839"/>
                </a:lnTo>
                <a:lnTo>
                  <a:pt x="41760" y="12644"/>
                </a:lnTo>
                <a:lnTo>
                  <a:pt x="49628" y="18556"/>
                </a:lnTo>
                <a:lnTo>
                  <a:pt x="57912" y="26225"/>
                </a:lnTo>
                <a:lnTo>
                  <a:pt x="57912" y="28092"/>
                </a:lnTo>
                <a:close/>
              </a:path>
              <a:path w="345439" h="180339">
                <a:moveTo>
                  <a:pt x="234660" y="52450"/>
                </a:moveTo>
                <a:lnTo>
                  <a:pt x="26720" y="52450"/>
                </a:lnTo>
                <a:lnTo>
                  <a:pt x="33413" y="50571"/>
                </a:lnTo>
                <a:lnTo>
                  <a:pt x="37871" y="48691"/>
                </a:lnTo>
                <a:lnTo>
                  <a:pt x="40093" y="48691"/>
                </a:lnTo>
                <a:lnTo>
                  <a:pt x="42316" y="46824"/>
                </a:lnTo>
                <a:lnTo>
                  <a:pt x="51231" y="46824"/>
                </a:lnTo>
                <a:lnTo>
                  <a:pt x="53454" y="44957"/>
                </a:lnTo>
                <a:lnTo>
                  <a:pt x="55676" y="41211"/>
                </a:lnTo>
                <a:lnTo>
                  <a:pt x="55676" y="37452"/>
                </a:lnTo>
                <a:lnTo>
                  <a:pt x="44551" y="28092"/>
                </a:lnTo>
                <a:lnTo>
                  <a:pt x="60134" y="28092"/>
                </a:lnTo>
                <a:lnTo>
                  <a:pt x="60134" y="29971"/>
                </a:lnTo>
                <a:lnTo>
                  <a:pt x="69062" y="33705"/>
                </a:lnTo>
                <a:lnTo>
                  <a:pt x="93548" y="33705"/>
                </a:lnTo>
                <a:lnTo>
                  <a:pt x="95796" y="35585"/>
                </a:lnTo>
                <a:lnTo>
                  <a:pt x="222770" y="35585"/>
                </a:lnTo>
                <a:lnTo>
                  <a:pt x="227241" y="39331"/>
                </a:lnTo>
                <a:lnTo>
                  <a:pt x="227241" y="43078"/>
                </a:lnTo>
                <a:lnTo>
                  <a:pt x="229463" y="46824"/>
                </a:lnTo>
                <a:lnTo>
                  <a:pt x="231673" y="48691"/>
                </a:lnTo>
                <a:lnTo>
                  <a:pt x="234660" y="52450"/>
                </a:lnTo>
                <a:close/>
              </a:path>
              <a:path w="345439" h="180339">
                <a:moveTo>
                  <a:pt x="82423" y="33705"/>
                </a:moveTo>
                <a:lnTo>
                  <a:pt x="73507" y="33705"/>
                </a:lnTo>
                <a:lnTo>
                  <a:pt x="75742" y="31838"/>
                </a:lnTo>
                <a:lnTo>
                  <a:pt x="80187" y="31838"/>
                </a:lnTo>
                <a:lnTo>
                  <a:pt x="82423" y="33705"/>
                </a:lnTo>
                <a:close/>
              </a:path>
              <a:path w="345439" h="180339">
                <a:moveTo>
                  <a:pt x="33413" y="125501"/>
                </a:moveTo>
                <a:lnTo>
                  <a:pt x="28943" y="125501"/>
                </a:lnTo>
                <a:lnTo>
                  <a:pt x="28943" y="116128"/>
                </a:lnTo>
                <a:lnTo>
                  <a:pt x="26720" y="106756"/>
                </a:lnTo>
                <a:lnTo>
                  <a:pt x="28943" y="101142"/>
                </a:lnTo>
                <a:lnTo>
                  <a:pt x="31165" y="93649"/>
                </a:lnTo>
                <a:lnTo>
                  <a:pt x="26720" y="86156"/>
                </a:lnTo>
                <a:lnTo>
                  <a:pt x="24485" y="86156"/>
                </a:lnTo>
                <a:lnTo>
                  <a:pt x="24485" y="82422"/>
                </a:lnTo>
                <a:lnTo>
                  <a:pt x="22263" y="80530"/>
                </a:lnTo>
                <a:lnTo>
                  <a:pt x="20040" y="76796"/>
                </a:lnTo>
                <a:lnTo>
                  <a:pt x="13360" y="76796"/>
                </a:lnTo>
                <a:lnTo>
                  <a:pt x="17805" y="69303"/>
                </a:lnTo>
                <a:lnTo>
                  <a:pt x="15582" y="65557"/>
                </a:lnTo>
                <a:lnTo>
                  <a:pt x="15582" y="63690"/>
                </a:lnTo>
                <a:lnTo>
                  <a:pt x="11125" y="61810"/>
                </a:lnTo>
                <a:lnTo>
                  <a:pt x="0" y="61810"/>
                </a:lnTo>
                <a:lnTo>
                  <a:pt x="0" y="59943"/>
                </a:lnTo>
                <a:lnTo>
                  <a:pt x="2222" y="54317"/>
                </a:lnTo>
                <a:lnTo>
                  <a:pt x="2222" y="48691"/>
                </a:lnTo>
                <a:lnTo>
                  <a:pt x="4444" y="46824"/>
                </a:lnTo>
                <a:lnTo>
                  <a:pt x="6680" y="46824"/>
                </a:lnTo>
                <a:lnTo>
                  <a:pt x="11125" y="48691"/>
                </a:lnTo>
                <a:lnTo>
                  <a:pt x="15582" y="48691"/>
                </a:lnTo>
                <a:lnTo>
                  <a:pt x="15582" y="50571"/>
                </a:lnTo>
                <a:lnTo>
                  <a:pt x="20040" y="50571"/>
                </a:lnTo>
                <a:lnTo>
                  <a:pt x="26720" y="52450"/>
                </a:lnTo>
                <a:lnTo>
                  <a:pt x="234660" y="52450"/>
                </a:lnTo>
                <a:lnTo>
                  <a:pt x="236143" y="54317"/>
                </a:lnTo>
                <a:lnTo>
                  <a:pt x="245059" y="69303"/>
                </a:lnTo>
                <a:lnTo>
                  <a:pt x="249504" y="71183"/>
                </a:lnTo>
                <a:lnTo>
                  <a:pt x="256184" y="74917"/>
                </a:lnTo>
                <a:lnTo>
                  <a:pt x="260642" y="76796"/>
                </a:lnTo>
                <a:lnTo>
                  <a:pt x="267335" y="80530"/>
                </a:lnTo>
                <a:lnTo>
                  <a:pt x="267335" y="82422"/>
                </a:lnTo>
                <a:lnTo>
                  <a:pt x="274398" y="87655"/>
                </a:lnTo>
                <a:lnTo>
                  <a:pt x="283759" y="92014"/>
                </a:lnTo>
                <a:lnTo>
                  <a:pt x="292706" y="95321"/>
                </a:lnTo>
                <a:lnTo>
                  <a:pt x="298526" y="97396"/>
                </a:lnTo>
                <a:lnTo>
                  <a:pt x="302983" y="99263"/>
                </a:lnTo>
                <a:lnTo>
                  <a:pt x="307428" y="103009"/>
                </a:lnTo>
                <a:lnTo>
                  <a:pt x="91325" y="103009"/>
                </a:lnTo>
                <a:lnTo>
                  <a:pt x="84645" y="104889"/>
                </a:lnTo>
                <a:lnTo>
                  <a:pt x="82423" y="108635"/>
                </a:lnTo>
                <a:lnTo>
                  <a:pt x="66827" y="108635"/>
                </a:lnTo>
                <a:lnTo>
                  <a:pt x="59550" y="110450"/>
                </a:lnTo>
                <a:lnTo>
                  <a:pt x="52066" y="114722"/>
                </a:lnTo>
                <a:lnTo>
                  <a:pt x="45835" y="119694"/>
                </a:lnTo>
                <a:lnTo>
                  <a:pt x="42316" y="123609"/>
                </a:lnTo>
                <a:lnTo>
                  <a:pt x="33413" y="123609"/>
                </a:lnTo>
                <a:lnTo>
                  <a:pt x="33413" y="125501"/>
                </a:lnTo>
                <a:close/>
              </a:path>
              <a:path w="345439" h="180339">
                <a:moveTo>
                  <a:pt x="245059" y="179806"/>
                </a:moveTo>
                <a:lnTo>
                  <a:pt x="242824" y="172313"/>
                </a:lnTo>
                <a:lnTo>
                  <a:pt x="220548" y="172313"/>
                </a:lnTo>
                <a:lnTo>
                  <a:pt x="220548" y="168567"/>
                </a:lnTo>
                <a:lnTo>
                  <a:pt x="218312" y="168567"/>
                </a:lnTo>
                <a:lnTo>
                  <a:pt x="218312" y="153593"/>
                </a:lnTo>
                <a:lnTo>
                  <a:pt x="216090" y="153593"/>
                </a:lnTo>
                <a:lnTo>
                  <a:pt x="216090" y="144221"/>
                </a:lnTo>
                <a:lnTo>
                  <a:pt x="193801" y="144221"/>
                </a:lnTo>
                <a:lnTo>
                  <a:pt x="191579" y="140474"/>
                </a:lnTo>
                <a:lnTo>
                  <a:pt x="189356" y="140474"/>
                </a:lnTo>
                <a:lnTo>
                  <a:pt x="187121" y="136728"/>
                </a:lnTo>
                <a:lnTo>
                  <a:pt x="182676" y="132994"/>
                </a:lnTo>
                <a:lnTo>
                  <a:pt x="173761" y="132994"/>
                </a:lnTo>
                <a:lnTo>
                  <a:pt x="171538" y="129235"/>
                </a:lnTo>
                <a:lnTo>
                  <a:pt x="168648" y="123824"/>
                </a:lnTo>
                <a:lnTo>
                  <a:pt x="161788" y="121045"/>
                </a:lnTo>
                <a:lnTo>
                  <a:pt x="153675" y="120021"/>
                </a:lnTo>
                <a:lnTo>
                  <a:pt x="147027" y="119875"/>
                </a:lnTo>
                <a:lnTo>
                  <a:pt x="142570" y="119875"/>
                </a:lnTo>
                <a:lnTo>
                  <a:pt x="140347" y="117995"/>
                </a:lnTo>
                <a:lnTo>
                  <a:pt x="140347" y="116128"/>
                </a:lnTo>
                <a:lnTo>
                  <a:pt x="138125" y="116128"/>
                </a:lnTo>
                <a:lnTo>
                  <a:pt x="135889" y="114249"/>
                </a:lnTo>
                <a:lnTo>
                  <a:pt x="131419" y="114249"/>
                </a:lnTo>
                <a:lnTo>
                  <a:pt x="120294" y="110515"/>
                </a:lnTo>
                <a:lnTo>
                  <a:pt x="113614" y="104889"/>
                </a:lnTo>
                <a:lnTo>
                  <a:pt x="100228" y="103009"/>
                </a:lnTo>
                <a:lnTo>
                  <a:pt x="307428" y="103009"/>
                </a:lnTo>
                <a:lnTo>
                  <a:pt x="311886" y="104889"/>
                </a:lnTo>
                <a:lnTo>
                  <a:pt x="320801" y="112382"/>
                </a:lnTo>
                <a:lnTo>
                  <a:pt x="331939" y="112382"/>
                </a:lnTo>
                <a:lnTo>
                  <a:pt x="338620" y="114249"/>
                </a:lnTo>
                <a:lnTo>
                  <a:pt x="345313" y="117995"/>
                </a:lnTo>
                <a:lnTo>
                  <a:pt x="345313" y="121754"/>
                </a:lnTo>
                <a:lnTo>
                  <a:pt x="327494" y="121754"/>
                </a:lnTo>
                <a:lnTo>
                  <a:pt x="323024" y="123609"/>
                </a:lnTo>
                <a:lnTo>
                  <a:pt x="320801" y="127368"/>
                </a:lnTo>
                <a:lnTo>
                  <a:pt x="316344" y="131114"/>
                </a:lnTo>
                <a:lnTo>
                  <a:pt x="307428" y="131114"/>
                </a:lnTo>
                <a:lnTo>
                  <a:pt x="300748" y="132994"/>
                </a:lnTo>
                <a:lnTo>
                  <a:pt x="296303" y="142354"/>
                </a:lnTo>
                <a:lnTo>
                  <a:pt x="294055" y="151714"/>
                </a:lnTo>
                <a:lnTo>
                  <a:pt x="294055" y="155460"/>
                </a:lnTo>
                <a:lnTo>
                  <a:pt x="291833" y="157327"/>
                </a:lnTo>
                <a:lnTo>
                  <a:pt x="282930" y="159207"/>
                </a:lnTo>
                <a:lnTo>
                  <a:pt x="278472" y="161074"/>
                </a:lnTo>
                <a:lnTo>
                  <a:pt x="270326" y="162600"/>
                </a:lnTo>
                <a:lnTo>
                  <a:pt x="263431" y="164826"/>
                </a:lnTo>
                <a:lnTo>
                  <a:pt x="259043" y="168453"/>
                </a:lnTo>
                <a:lnTo>
                  <a:pt x="258419" y="174180"/>
                </a:lnTo>
                <a:lnTo>
                  <a:pt x="253971" y="177926"/>
                </a:lnTo>
                <a:lnTo>
                  <a:pt x="245059" y="177926"/>
                </a:lnTo>
                <a:lnTo>
                  <a:pt x="245059" y="179806"/>
                </a:lnTo>
                <a:close/>
              </a:path>
              <a:path w="345439" h="180339">
                <a:moveTo>
                  <a:pt x="345313" y="123609"/>
                </a:moveTo>
                <a:lnTo>
                  <a:pt x="340855" y="123609"/>
                </a:lnTo>
                <a:lnTo>
                  <a:pt x="338620" y="121754"/>
                </a:lnTo>
                <a:lnTo>
                  <a:pt x="345313" y="121754"/>
                </a:lnTo>
                <a:lnTo>
                  <a:pt x="345313" y="123609"/>
                </a:lnTo>
                <a:close/>
              </a:path>
              <a:path w="345439" h="180339">
                <a:moveTo>
                  <a:pt x="251739" y="179806"/>
                </a:moveTo>
                <a:lnTo>
                  <a:pt x="245059" y="179806"/>
                </a:lnTo>
                <a:lnTo>
                  <a:pt x="245059" y="177926"/>
                </a:lnTo>
                <a:lnTo>
                  <a:pt x="253971" y="177926"/>
                </a:lnTo>
                <a:lnTo>
                  <a:pt x="251739" y="1798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89829" y="2528404"/>
            <a:ext cx="480059" cy="340360"/>
          </a:xfrm>
          <a:custGeom>
            <a:avLst/>
            <a:gdLst/>
            <a:ahLst/>
            <a:cxnLst/>
            <a:rect l="l" t="t" r="r" b="b"/>
            <a:pathLst>
              <a:path w="480060" h="340360">
                <a:moveTo>
                  <a:pt x="144399" y="60960"/>
                </a:moveTo>
                <a:lnTo>
                  <a:pt x="15557" y="60960"/>
                </a:lnTo>
                <a:lnTo>
                  <a:pt x="15557" y="54610"/>
                </a:lnTo>
                <a:lnTo>
                  <a:pt x="13335" y="54610"/>
                </a:lnTo>
                <a:lnTo>
                  <a:pt x="13335" y="53339"/>
                </a:lnTo>
                <a:lnTo>
                  <a:pt x="11112" y="49530"/>
                </a:lnTo>
                <a:lnTo>
                  <a:pt x="4444" y="44450"/>
                </a:lnTo>
                <a:lnTo>
                  <a:pt x="4444" y="34289"/>
                </a:lnTo>
                <a:lnTo>
                  <a:pt x="6667" y="29210"/>
                </a:lnTo>
                <a:lnTo>
                  <a:pt x="6667" y="25400"/>
                </a:lnTo>
                <a:lnTo>
                  <a:pt x="4444" y="21589"/>
                </a:lnTo>
                <a:lnTo>
                  <a:pt x="2222" y="20319"/>
                </a:lnTo>
                <a:lnTo>
                  <a:pt x="0" y="12700"/>
                </a:lnTo>
                <a:lnTo>
                  <a:pt x="2222" y="10160"/>
                </a:lnTo>
                <a:lnTo>
                  <a:pt x="6667" y="8889"/>
                </a:lnTo>
                <a:lnTo>
                  <a:pt x="6667" y="0"/>
                </a:lnTo>
                <a:lnTo>
                  <a:pt x="11112" y="0"/>
                </a:lnTo>
                <a:lnTo>
                  <a:pt x="11112" y="5080"/>
                </a:lnTo>
                <a:lnTo>
                  <a:pt x="13335" y="6350"/>
                </a:lnTo>
                <a:lnTo>
                  <a:pt x="13335" y="8889"/>
                </a:lnTo>
                <a:lnTo>
                  <a:pt x="15557" y="12700"/>
                </a:lnTo>
                <a:lnTo>
                  <a:pt x="22212" y="13969"/>
                </a:lnTo>
                <a:lnTo>
                  <a:pt x="22212" y="16510"/>
                </a:lnTo>
                <a:lnTo>
                  <a:pt x="24434" y="16510"/>
                </a:lnTo>
                <a:lnTo>
                  <a:pt x="24434" y="20319"/>
                </a:lnTo>
                <a:lnTo>
                  <a:pt x="26657" y="21589"/>
                </a:lnTo>
                <a:lnTo>
                  <a:pt x="33299" y="21589"/>
                </a:lnTo>
                <a:lnTo>
                  <a:pt x="35521" y="22860"/>
                </a:lnTo>
                <a:lnTo>
                  <a:pt x="91097" y="22860"/>
                </a:lnTo>
                <a:lnTo>
                  <a:pt x="97739" y="29210"/>
                </a:lnTo>
                <a:lnTo>
                  <a:pt x="99961" y="29210"/>
                </a:lnTo>
                <a:lnTo>
                  <a:pt x="99961" y="30480"/>
                </a:lnTo>
                <a:lnTo>
                  <a:pt x="104406" y="30480"/>
                </a:lnTo>
                <a:lnTo>
                  <a:pt x="104406" y="33019"/>
                </a:lnTo>
                <a:lnTo>
                  <a:pt x="108851" y="33019"/>
                </a:lnTo>
                <a:lnTo>
                  <a:pt x="108851" y="34289"/>
                </a:lnTo>
                <a:lnTo>
                  <a:pt x="112532" y="44450"/>
                </a:lnTo>
                <a:lnTo>
                  <a:pt x="119962" y="52069"/>
                </a:lnTo>
                <a:lnTo>
                  <a:pt x="130724" y="58419"/>
                </a:lnTo>
                <a:lnTo>
                  <a:pt x="144399" y="60960"/>
                </a:lnTo>
                <a:close/>
              </a:path>
              <a:path w="480060" h="340360">
                <a:moveTo>
                  <a:pt x="91097" y="22860"/>
                </a:moveTo>
                <a:lnTo>
                  <a:pt x="53327" y="22860"/>
                </a:lnTo>
                <a:lnTo>
                  <a:pt x="55549" y="21589"/>
                </a:lnTo>
                <a:lnTo>
                  <a:pt x="57772" y="21589"/>
                </a:lnTo>
                <a:lnTo>
                  <a:pt x="62191" y="20319"/>
                </a:lnTo>
                <a:lnTo>
                  <a:pt x="66636" y="20319"/>
                </a:lnTo>
                <a:lnTo>
                  <a:pt x="66636" y="17780"/>
                </a:lnTo>
                <a:lnTo>
                  <a:pt x="68859" y="17780"/>
                </a:lnTo>
                <a:lnTo>
                  <a:pt x="73304" y="16510"/>
                </a:lnTo>
                <a:lnTo>
                  <a:pt x="77749" y="12700"/>
                </a:lnTo>
                <a:lnTo>
                  <a:pt x="86652" y="8889"/>
                </a:lnTo>
                <a:lnTo>
                  <a:pt x="88849" y="6350"/>
                </a:lnTo>
                <a:lnTo>
                  <a:pt x="93294" y="5080"/>
                </a:lnTo>
                <a:lnTo>
                  <a:pt x="95516" y="6350"/>
                </a:lnTo>
                <a:lnTo>
                  <a:pt x="93294" y="16510"/>
                </a:lnTo>
                <a:lnTo>
                  <a:pt x="91097" y="20319"/>
                </a:lnTo>
                <a:lnTo>
                  <a:pt x="91097" y="22860"/>
                </a:lnTo>
                <a:close/>
              </a:path>
              <a:path w="480060" h="340360">
                <a:moveTo>
                  <a:pt x="426592" y="82550"/>
                </a:moveTo>
                <a:lnTo>
                  <a:pt x="203810" y="82550"/>
                </a:lnTo>
                <a:lnTo>
                  <a:pt x="221900" y="80010"/>
                </a:lnTo>
                <a:lnTo>
                  <a:pt x="237905" y="76200"/>
                </a:lnTo>
                <a:lnTo>
                  <a:pt x="246608" y="71119"/>
                </a:lnTo>
                <a:lnTo>
                  <a:pt x="248856" y="69850"/>
                </a:lnTo>
                <a:lnTo>
                  <a:pt x="248856" y="62230"/>
                </a:lnTo>
                <a:lnTo>
                  <a:pt x="253276" y="62230"/>
                </a:lnTo>
                <a:lnTo>
                  <a:pt x="253276" y="60960"/>
                </a:lnTo>
                <a:lnTo>
                  <a:pt x="264388" y="60960"/>
                </a:lnTo>
                <a:lnTo>
                  <a:pt x="264388" y="58419"/>
                </a:lnTo>
                <a:lnTo>
                  <a:pt x="268833" y="58419"/>
                </a:lnTo>
                <a:lnTo>
                  <a:pt x="268833" y="57150"/>
                </a:lnTo>
                <a:lnTo>
                  <a:pt x="273303" y="53339"/>
                </a:lnTo>
                <a:lnTo>
                  <a:pt x="284391" y="45719"/>
                </a:lnTo>
                <a:lnTo>
                  <a:pt x="304406" y="45719"/>
                </a:lnTo>
                <a:lnTo>
                  <a:pt x="308825" y="41910"/>
                </a:lnTo>
                <a:lnTo>
                  <a:pt x="313270" y="40639"/>
                </a:lnTo>
                <a:lnTo>
                  <a:pt x="324383" y="40639"/>
                </a:lnTo>
                <a:lnTo>
                  <a:pt x="328828" y="41910"/>
                </a:lnTo>
                <a:lnTo>
                  <a:pt x="335495" y="46989"/>
                </a:lnTo>
                <a:lnTo>
                  <a:pt x="346608" y="50800"/>
                </a:lnTo>
                <a:lnTo>
                  <a:pt x="353263" y="50800"/>
                </a:lnTo>
                <a:lnTo>
                  <a:pt x="355485" y="53339"/>
                </a:lnTo>
                <a:lnTo>
                  <a:pt x="357708" y="57150"/>
                </a:lnTo>
                <a:lnTo>
                  <a:pt x="379958" y="57150"/>
                </a:lnTo>
                <a:lnTo>
                  <a:pt x="382155" y="58419"/>
                </a:lnTo>
                <a:lnTo>
                  <a:pt x="382155" y="64769"/>
                </a:lnTo>
                <a:lnTo>
                  <a:pt x="388823" y="69850"/>
                </a:lnTo>
                <a:lnTo>
                  <a:pt x="397713" y="69850"/>
                </a:lnTo>
                <a:lnTo>
                  <a:pt x="402158" y="73660"/>
                </a:lnTo>
                <a:lnTo>
                  <a:pt x="404367" y="77469"/>
                </a:lnTo>
                <a:lnTo>
                  <a:pt x="408813" y="81280"/>
                </a:lnTo>
                <a:lnTo>
                  <a:pt x="426592" y="81280"/>
                </a:lnTo>
                <a:lnTo>
                  <a:pt x="426592" y="82550"/>
                </a:lnTo>
                <a:close/>
              </a:path>
              <a:path w="480060" h="340360">
                <a:moveTo>
                  <a:pt x="133299" y="226060"/>
                </a:moveTo>
                <a:lnTo>
                  <a:pt x="128854" y="226060"/>
                </a:lnTo>
                <a:lnTo>
                  <a:pt x="124409" y="222250"/>
                </a:lnTo>
                <a:lnTo>
                  <a:pt x="102209" y="222250"/>
                </a:lnTo>
                <a:lnTo>
                  <a:pt x="102209" y="219710"/>
                </a:lnTo>
                <a:lnTo>
                  <a:pt x="99961" y="219710"/>
                </a:lnTo>
                <a:lnTo>
                  <a:pt x="99961" y="215900"/>
                </a:lnTo>
                <a:lnTo>
                  <a:pt x="97739" y="215900"/>
                </a:lnTo>
                <a:lnTo>
                  <a:pt x="97739" y="214630"/>
                </a:lnTo>
                <a:lnTo>
                  <a:pt x="99961" y="209550"/>
                </a:lnTo>
                <a:lnTo>
                  <a:pt x="95516" y="205739"/>
                </a:lnTo>
                <a:lnTo>
                  <a:pt x="91097" y="203200"/>
                </a:lnTo>
                <a:lnTo>
                  <a:pt x="91097" y="201930"/>
                </a:lnTo>
                <a:lnTo>
                  <a:pt x="88849" y="199389"/>
                </a:lnTo>
                <a:lnTo>
                  <a:pt x="88849" y="195580"/>
                </a:lnTo>
                <a:lnTo>
                  <a:pt x="91097" y="195580"/>
                </a:lnTo>
                <a:lnTo>
                  <a:pt x="91097" y="191769"/>
                </a:lnTo>
                <a:lnTo>
                  <a:pt x="93294" y="186689"/>
                </a:lnTo>
                <a:lnTo>
                  <a:pt x="88849" y="182880"/>
                </a:lnTo>
                <a:lnTo>
                  <a:pt x="88849" y="181610"/>
                </a:lnTo>
                <a:lnTo>
                  <a:pt x="86652" y="179069"/>
                </a:lnTo>
                <a:lnTo>
                  <a:pt x="82194" y="171450"/>
                </a:lnTo>
                <a:lnTo>
                  <a:pt x="69215" y="168910"/>
                </a:lnTo>
                <a:lnTo>
                  <a:pt x="61647" y="166369"/>
                </a:lnTo>
                <a:lnTo>
                  <a:pt x="54910" y="162560"/>
                </a:lnTo>
                <a:lnTo>
                  <a:pt x="51079" y="158750"/>
                </a:lnTo>
                <a:lnTo>
                  <a:pt x="53327" y="154939"/>
                </a:lnTo>
                <a:lnTo>
                  <a:pt x="51079" y="149860"/>
                </a:lnTo>
                <a:lnTo>
                  <a:pt x="37769" y="143510"/>
                </a:lnTo>
                <a:lnTo>
                  <a:pt x="35521" y="142239"/>
                </a:lnTo>
                <a:lnTo>
                  <a:pt x="33299" y="133350"/>
                </a:lnTo>
                <a:lnTo>
                  <a:pt x="35521" y="130810"/>
                </a:lnTo>
                <a:lnTo>
                  <a:pt x="37769" y="129539"/>
                </a:lnTo>
                <a:lnTo>
                  <a:pt x="39992" y="125730"/>
                </a:lnTo>
                <a:lnTo>
                  <a:pt x="39992" y="119380"/>
                </a:lnTo>
                <a:lnTo>
                  <a:pt x="42214" y="118110"/>
                </a:lnTo>
                <a:lnTo>
                  <a:pt x="42214" y="114300"/>
                </a:lnTo>
                <a:lnTo>
                  <a:pt x="46634" y="114300"/>
                </a:lnTo>
                <a:lnTo>
                  <a:pt x="51079" y="110489"/>
                </a:lnTo>
                <a:lnTo>
                  <a:pt x="48856" y="109219"/>
                </a:lnTo>
                <a:lnTo>
                  <a:pt x="48856" y="99060"/>
                </a:lnTo>
                <a:lnTo>
                  <a:pt x="51079" y="97789"/>
                </a:lnTo>
                <a:lnTo>
                  <a:pt x="51079" y="93980"/>
                </a:lnTo>
                <a:lnTo>
                  <a:pt x="48856" y="92710"/>
                </a:lnTo>
                <a:lnTo>
                  <a:pt x="44437" y="88900"/>
                </a:lnTo>
                <a:lnTo>
                  <a:pt x="33299" y="88900"/>
                </a:lnTo>
                <a:lnTo>
                  <a:pt x="26657" y="82550"/>
                </a:lnTo>
                <a:lnTo>
                  <a:pt x="26657" y="74930"/>
                </a:lnTo>
                <a:lnTo>
                  <a:pt x="22212" y="69850"/>
                </a:lnTo>
                <a:lnTo>
                  <a:pt x="20002" y="66039"/>
                </a:lnTo>
                <a:lnTo>
                  <a:pt x="17779" y="66039"/>
                </a:lnTo>
                <a:lnTo>
                  <a:pt x="17779" y="60960"/>
                </a:lnTo>
                <a:lnTo>
                  <a:pt x="153314" y="60960"/>
                </a:lnTo>
                <a:lnTo>
                  <a:pt x="157733" y="64769"/>
                </a:lnTo>
                <a:lnTo>
                  <a:pt x="164401" y="69850"/>
                </a:lnTo>
                <a:lnTo>
                  <a:pt x="169475" y="73660"/>
                </a:lnTo>
                <a:lnTo>
                  <a:pt x="174967" y="78739"/>
                </a:lnTo>
                <a:lnTo>
                  <a:pt x="181289" y="81280"/>
                </a:lnTo>
                <a:lnTo>
                  <a:pt x="188849" y="82550"/>
                </a:lnTo>
                <a:lnTo>
                  <a:pt x="428815" y="82550"/>
                </a:lnTo>
                <a:lnTo>
                  <a:pt x="428815" y="97789"/>
                </a:lnTo>
                <a:lnTo>
                  <a:pt x="431038" y="99060"/>
                </a:lnTo>
                <a:lnTo>
                  <a:pt x="431038" y="105410"/>
                </a:lnTo>
                <a:lnTo>
                  <a:pt x="428815" y="105410"/>
                </a:lnTo>
                <a:lnTo>
                  <a:pt x="428815" y="106680"/>
                </a:lnTo>
                <a:lnTo>
                  <a:pt x="426592" y="109219"/>
                </a:lnTo>
                <a:lnTo>
                  <a:pt x="426592" y="118110"/>
                </a:lnTo>
                <a:lnTo>
                  <a:pt x="424370" y="121919"/>
                </a:lnTo>
                <a:lnTo>
                  <a:pt x="419925" y="125730"/>
                </a:lnTo>
                <a:lnTo>
                  <a:pt x="419925" y="127000"/>
                </a:lnTo>
                <a:lnTo>
                  <a:pt x="417702" y="129539"/>
                </a:lnTo>
                <a:lnTo>
                  <a:pt x="417702" y="130810"/>
                </a:lnTo>
                <a:lnTo>
                  <a:pt x="415480" y="130810"/>
                </a:lnTo>
                <a:lnTo>
                  <a:pt x="415480" y="133350"/>
                </a:lnTo>
                <a:lnTo>
                  <a:pt x="413257" y="138430"/>
                </a:lnTo>
                <a:lnTo>
                  <a:pt x="411060" y="146050"/>
                </a:lnTo>
                <a:lnTo>
                  <a:pt x="413257" y="151130"/>
                </a:lnTo>
                <a:lnTo>
                  <a:pt x="415480" y="151130"/>
                </a:lnTo>
                <a:lnTo>
                  <a:pt x="413257" y="154939"/>
                </a:lnTo>
                <a:lnTo>
                  <a:pt x="413257" y="161289"/>
                </a:lnTo>
                <a:lnTo>
                  <a:pt x="411060" y="166369"/>
                </a:lnTo>
                <a:lnTo>
                  <a:pt x="413257" y="173989"/>
                </a:lnTo>
                <a:lnTo>
                  <a:pt x="415480" y="177800"/>
                </a:lnTo>
                <a:lnTo>
                  <a:pt x="417702" y="185419"/>
                </a:lnTo>
                <a:lnTo>
                  <a:pt x="417702" y="198119"/>
                </a:lnTo>
                <a:lnTo>
                  <a:pt x="424370" y="201930"/>
                </a:lnTo>
                <a:lnTo>
                  <a:pt x="428815" y="201930"/>
                </a:lnTo>
                <a:lnTo>
                  <a:pt x="433260" y="203200"/>
                </a:lnTo>
                <a:lnTo>
                  <a:pt x="439927" y="203200"/>
                </a:lnTo>
                <a:lnTo>
                  <a:pt x="442163" y="207010"/>
                </a:lnTo>
                <a:lnTo>
                  <a:pt x="441600" y="210819"/>
                </a:lnTo>
                <a:lnTo>
                  <a:pt x="437707" y="215900"/>
                </a:lnTo>
                <a:lnTo>
                  <a:pt x="426592" y="223519"/>
                </a:lnTo>
                <a:lnTo>
                  <a:pt x="135521" y="223519"/>
                </a:lnTo>
                <a:lnTo>
                  <a:pt x="133299" y="226060"/>
                </a:lnTo>
                <a:close/>
              </a:path>
              <a:path w="480060" h="340360">
                <a:moveTo>
                  <a:pt x="117767" y="226060"/>
                </a:moveTo>
                <a:lnTo>
                  <a:pt x="106654" y="226060"/>
                </a:lnTo>
                <a:lnTo>
                  <a:pt x="106654" y="223519"/>
                </a:lnTo>
                <a:lnTo>
                  <a:pt x="104406" y="223519"/>
                </a:lnTo>
                <a:lnTo>
                  <a:pt x="104406" y="222250"/>
                </a:lnTo>
                <a:lnTo>
                  <a:pt x="119964" y="222250"/>
                </a:lnTo>
                <a:lnTo>
                  <a:pt x="117767" y="223519"/>
                </a:lnTo>
                <a:lnTo>
                  <a:pt x="117767" y="226060"/>
                </a:lnTo>
                <a:close/>
              </a:path>
              <a:path w="480060" h="340360">
                <a:moveTo>
                  <a:pt x="275501" y="306069"/>
                </a:moveTo>
                <a:lnTo>
                  <a:pt x="271056" y="306069"/>
                </a:lnTo>
                <a:lnTo>
                  <a:pt x="258313" y="303530"/>
                </a:lnTo>
                <a:lnTo>
                  <a:pt x="242450" y="300989"/>
                </a:lnTo>
                <a:lnTo>
                  <a:pt x="227009" y="294639"/>
                </a:lnTo>
                <a:lnTo>
                  <a:pt x="215531" y="288289"/>
                </a:lnTo>
                <a:lnTo>
                  <a:pt x="208838" y="281939"/>
                </a:lnTo>
                <a:lnTo>
                  <a:pt x="199974" y="279400"/>
                </a:lnTo>
                <a:lnTo>
                  <a:pt x="193306" y="279400"/>
                </a:lnTo>
                <a:lnTo>
                  <a:pt x="191071" y="278130"/>
                </a:lnTo>
                <a:lnTo>
                  <a:pt x="186626" y="278130"/>
                </a:lnTo>
                <a:lnTo>
                  <a:pt x="184416" y="275589"/>
                </a:lnTo>
                <a:lnTo>
                  <a:pt x="179958" y="274319"/>
                </a:lnTo>
                <a:lnTo>
                  <a:pt x="179958" y="270510"/>
                </a:lnTo>
                <a:lnTo>
                  <a:pt x="175513" y="266700"/>
                </a:lnTo>
                <a:lnTo>
                  <a:pt x="175513" y="262889"/>
                </a:lnTo>
                <a:lnTo>
                  <a:pt x="173291" y="260350"/>
                </a:lnTo>
                <a:lnTo>
                  <a:pt x="173291" y="259080"/>
                </a:lnTo>
                <a:lnTo>
                  <a:pt x="159366" y="238760"/>
                </a:lnTo>
                <a:lnTo>
                  <a:pt x="150233" y="228600"/>
                </a:lnTo>
                <a:lnTo>
                  <a:pt x="144850" y="224789"/>
                </a:lnTo>
                <a:lnTo>
                  <a:pt x="142176" y="223519"/>
                </a:lnTo>
                <a:lnTo>
                  <a:pt x="426592" y="223519"/>
                </a:lnTo>
                <a:lnTo>
                  <a:pt x="426592" y="226060"/>
                </a:lnTo>
                <a:lnTo>
                  <a:pt x="424370" y="227330"/>
                </a:lnTo>
                <a:lnTo>
                  <a:pt x="422148" y="227330"/>
                </a:lnTo>
                <a:lnTo>
                  <a:pt x="419925" y="231139"/>
                </a:lnTo>
                <a:lnTo>
                  <a:pt x="415480" y="234950"/>
                </a:lnTo>
                <a:lnTo>
                  <a:pt x="415480" y="236219"/>
                </a:lnTo>
                <a:lnTo>
                  <a:pt x="417702" y="238760"/>
                </a:lnTo>
                <a:lnTo>
                  <a:pt x="415480" y="238760"/>
                </a:lnTo>
                <a:lnTo>
                  <a:pt x="422148" y="243839"/>
                </a:lnTo>
                <a:lnTo>
                  <a:pt x="422148" y="246380"/>
                </a:lnTo>
                <a:lnTo>
                  <a:pt x="424370" y="246380"/>
                </a:lnTo>
                <a:lnTo>
                  <a:pt x="426592" y="247650"/>
                </a:lnTo>
                <a:lnTo>
                  <a:pt x="433260" y="254000"/>
                </a:lnTo>
                <a:lnTo>
                  <a:pt x="433260" y="255269"/>
                </a:lnTo>
                <a:lnTo>
                  <a:pt x="437462" y="260350"/>
                </a:lnTo>
                <a:lnTo>
                  <a:pt x="443537" y="266700"/>
                </a:lnTo>
                <a:lnTo>
                  <a:pt x="451694" y="271780"/>
                </a:lnTo>
                <a:lnTo>
                  <a:pt x="462140" y="275589"/>
                </a:lnTo>
                <a:lnTo>
                  <a:pt x="466585" y="278130"/>
                </a:lnTo>
                <a:lnTo>
                  <a:pt x="466585" y="287019"/>
                </a:lnTo>
                <a:lnTo>
                  <a:pt x="468807" y="292100"/>
                </a:lnTo>
                <a:lnTo>
                  <a:pt x="468807" y="295910"/>
                </a:lnTo>
                <a:lnTo>
                  <a:pt x="297726" y="295910"/>
                </a:lnTo>
                <a:lnTo>
                  <a:pt x="291058" y="299719"/>
                </a:lnTo>
                <a:lnTo>
                  <a:pt x="284391" y="302260"/>
                </a:lnTo>
                <a:lnTo>
                  <a:pt x="275501" y="306069"/>
                </a:lnTo>
                <a:close/>
              </a:path>
              <a:path w="480060" h="340360">
                <a:moveTo>
                  <a:pt x="108851" y="227330"/>
                </a:moveTo>
                <a:lnTo>
                  <a:pt x="108851" y="226060"/>
                </a:lnTo>
                <a:lnTo>
                  <a:pt x="111074" y="226060"/>
                </a:lnTo>
                <a:lnTo>
                  <a:pt x="108851" y="227330"/>
                </a:lnTo>
                <a:close/>
              </a:path>
              <a:path w="480060" h="340360">
                <a:moveTo>
                  <a:pt x="437705" y="340360"/>
                </a:moveTo>
                <a:lnTo>
                  <a:pt x="428815" y="339089"/>
                </a:lnTo>
                <a:lnTo>
                  <a:pt x="417702" y="339089"/>
                </a:lnTo>
                <a:lnTo>
                  <a:pt x="413536" y="337819"/>
                </a:lnTo>
                <a:lnTo>
                  <a:pt x="407703" y="336550"/>
                </a:lnTo>
                <a:lnTo>
                  <a:pt x="400206" y="336550"/>
                </a:lnTo>
                <a:lnTo>
                  <a:pt x="391045" y="335280"/>
                </a:lnTo>
                <a:lnTo>
                  <a:pt x="341362" y="328930"/>
                </a:lnTo>
                <a:lnTo>
                  <a:pt x="331050" y="323850"/>
                </a:lnTo>
                <a:lnTo>
                  <a:pt x="331050" y="320039"/>
                </a:lnTo>
                <a:lnTo>
                  <a:pt x="328828" y="316230"/>
                </a:lnTo>
                <a:lnTo>
                  <a:pt x="327925" y="311150"/>
                </a:lnTo>
                <a:lnTo>
                  <a:pt x="324942" y="304800"/>
                </a:lnTo>
                <a:lnTo>
                  <a:pt x="319462" y="299719"/>
                </a:lnTo>
                <a:lnTo>
                  <a:pt x="311073" y="295910"/>
                </a:lnTo>
                <a:lnTo>
                  <a:pt x="468807" y="295910"/>
                </a:lnTo>
                <a:lnTo>
                  <a:pt x="468807" y="298450"/>
                </a:lnTo>
                <a:lnTo>
                  <a:pt x="473278" y="299719"/>
                </a:lnTo>
                <a:lnTo>
                  <a:pt x="475475" y="299719"/>
                </a:lnTo>
                <a:lnTo>
                  <a:pt x="479920" y="306069"/>
                </a:lnTo>
                <a:lnTo>
                  <a:pt x="479920" y="307339"/>
                </a:lnTo>
                <a:lnTo>
                  <a:pt x="471030" y="308610"/>
                </a:lnTo>
                <a:lnTo>
                  <a:pt x="464362" y="311150"/>
                </a:lnTo>
                <a:lnTo>
                  <a:pt x="437705" y="339089"/>
                </a:lnTo>
                <a:lnTo>
                  <a:pt x="437705" y="3403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91047" y="2505329"/>
            <a:ext cx="178676" cy="983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75402" y="2479878"/>
            <a:ext cx="147194" cy="731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809284" y="2566593"/>
            <a:ext cx="281940" cy="205740"/>
          </a:xfrm>
          <a:custGeom>
            <a:avLst/>
            <a:gdLst/>
            <a:ahLst/>
            <a:cxnLst/>
            <a:rect l="l" t="t" r="r" b="b"/>
            <a:pathLst>
              <a:path w="281939" h="205739">
                <a:moveTo>
                  <a:pt x="272796" y="35445"/>
                </a:moveTo>
                <a:lnTo>
                  <a:pt x="199009" y="35445"/>
                </a:lnTo>
                <a:lnTo>
                  <a:pt x="199009" y="31724"/>
                </a:lnTo>
                <a:lnTo>
                  <a:pt x="225844" y="31724"/>
                </a:lnTo>
                <a:lnTo>
                  <a:pt x="225844" y="24256"/>
                </a:lnTo>
                <a:lnTo>
                  <a:pt x="232549" y="24256"/>
                </a:lnTo>
                <a:lnTo>
                  <a:pt x="234797" y="22390"/>
                </a:lnTo>
                <a:lnTo>
                  <a:pt x="241490" y="22390"/>
                </a:lnTo>
                <a:lnTo>
                  <a:pt x="250444" y="20523"/>
                </a:lnTo>
                <a:lnTo>
                  <a:pt x="250444" y="11201"/>
                </a:lnTo>
                <a:lnTo>
                  <a:pt x="261620" y="0"/>
                </a:lnTo>
                <a:lnTo>
                  <a:pt x="268325" y="0"/>
                </a:lnTo>
                <a:lnTo>
                  <a:pt x="268325" y="13055"/>
                </a:lnTo>
                <a:lnTo>
                  <a:pt x="277279" y="16802"/>
                </a:lnTo>
                <a:lnTo>
                  <a:pt x="279501" y="18656"/>
                </a:lnTo>
                <a:lnTo>
                  <a:pt x="279501" y="20523"/>
                </a:lnTo>
                <a:lnTo>
                  <a:pt x="277279" y="26123"/>
                </a:lnTo>
                <a:lnTo>
                  <a:pt x="275031" y="26123"/>
                </a:lnTo>
                <a:lnTo>
                  <a:pt x="275031" y="29857"/>
                </a:lnTo>
                <a:lnTo>
                  <a:pt x="272796" y="33591"/>
                </a:lnTo>
                <a:lnTo>
                  <a:pt x="272796" y="35445"/>
                </a:lnTo>
                <a:close/>
              </a:path>
              <a:path w="281939" h="205739">
                <a:moveTo>
                  <a:pt x="169938" y="29857"/>
                </a:moveTo>
                <a:lnTo>
                  <a:pt x="120751" y="29857"/>
                </a:lnTo>
                <a:lnTo>
                  <a:pt x="122974" y="26123"/>
                </a:lnTo>
                <a:lnTo>
                  <a:pt x="127457" y="24256"/>
                </a:lnTo>
                <a:lnTo>
                  <a:pt x="127457" y="22390"/>
                </a:lnTo>
                <a:lnTo>
                  <a:pt x="131927" y="20523"/>
                </a:lnTo>
                <a:lnTo>
                  <a:pt x="136398" y="20523"/>
                </a:lnTo>
                <a:lnTo>
                  <a:pt x="136398" y="22390"/>
                </a:lnTo>
                <a:lnTo>
                  <a:pt x="143103" y="22390"/>
                </a:lnTo>
                <a:lnTo>
                  <a:pt x="143103" y="24256"/>
                </a:lnTo>
                <a:lnTo>
                  <a:pt x="160997" y="24256"/>
                </a:lnTo>
                <a:lnTo>
                  <a:pt x="165468" y="27990"/>
                </a:lnTo>
                <a:lnTo>
                  <a:pt x="169938" y="29857"/>
                </a:lnTo>
                <a:close/>
              </a:path>
              <a:path w="281939" h="205739">
                <a:moveTo>
                  <a:pt x="160997" y="24256"/>
                </a:moveTo>
                <a:lnTo>
                  <a:pt x="152057" y="24256"/>
                </a:lnTo>
                <a:lnTo>
                  <a:pt x="156527" y="22390"/>
                </a:lnTo>
                <a:lnTo>
                  <a:pt x="158762" y="22390"/>
                </a:lnTo>
                <a:lnTo>
                  <a:pt x="160997" y="24256"/>
                </a:lnTo>
                <a:close/>
              </a:path>
              <a:path w="281939" h="205739">
                <a:moveTo>
                  <a:pt x="270560" y="78371"/>
                </a:moveTo>
                <a:lnTo>
                  <a:pt x="53657" y="78371"/>
                </a:lnTo>
                <a:lnTo>
                  <a:pt x="58140" y="74637"/>
                </a:lnTo>
                <a:lnTo>
                  <a:pt x="62611" y="72783"/>
                </a:lnTo>
                <a:lnTo>
                  <a:pt x="64833" y="69049"/>
                </a:lnTo>
                <a:lnTo>
                  <a:pt x="67068" y="67182"/>
                </a:lnTo>
                <a:lnTo>
                  <a:pt x="67068" y="61582"/>
                </a:lnTo>
                <a:lnTo>
                  <a:pt x="76022" y="59715"/>
                </a:lnTo>
                <a:lnTo>
                  <a:pt x="80492" y="57848"/>
                </a:lnTo>
                <a:lnTo>
                  <a:pt x="91668" y="55981"/>
                </a:lnTo>
                <a:lnTo>
                  <a:pt x="100622" y="54114"/>
                </a:lnTo>
                <a:lnTo>
                  <a:pt x="102844" y="48513"/>
                </a:lnTo>
                <a:lnTo>
                  <a:pt x="102844" y="42925"/>
                </a:lnTo>
                <a:lnTo>
                  <a:pt x="105092" y="37325"/>
                </a:lnTo>
                <a:lnTo>
                  <a:pt x="107327" y="33591"/>
                </a:lnTo>
                <a:lnTo>
                  <a:pt x="109562" y="31724"/>
                </a:lnTo>
                <a:lnTo>
                  <a:pt x="109562" y="29857"/>
                </a:lnTo>
                <a:lnTo>
                  <a:pt x="178879" y="29857"/>
                </a:lnTo>
                <a:lnTo>
                  <a:pt x="178879" y="31724"/>
                </a:lnTo>
                <a:lnTo>
                  <a:pt x="181114" y="31724"/>
                </a:lnTo>
                <a:lnTo>
                  <a:pt x="190068" y="35445"/>
                </a:lnTo>
                <a:lnTo>
                  <a:pt x="272796" y="35445"/>
                </a:lnTo>
                <a:lnTo>
                  <a:pt x="275031" y="37325"/>
                </a:lnTo>
                <a:lnTo>
                  <a:pt x="275031" y="39192"/>
                </a:lnTo>
                <a:lnTo>
                  <a:pt x="277279" y="41046"/>
                </a:lnTo>
                <a:lnTo>
                  <a:pt x="277279" y="42925"/>
                </a:lnTo>
                <a:lnTo>
                  <a:pt x="281736" y="42925"/>
                </a:lnTo>
                <a:lnTo>
                  <a:pt x="279501" y="44780"/>
                </a:lnTo>
                <a:lnTo>
                  <a:pt x="272796" y="44780"/>
                </a:lnTo>
                <a:lnTo>
                  <a:pt x="270560" y="46659"/>
                </a:lnTo>
                <a:lnTo>
                  <a:pt x="266103" y="54114"/>
                </a:lnTo>
                <a:lnTo>
                  <a:pt x="268325" y="57848"/>
                </a:lnTo>
                <a:lnTo>
                  <a:pt x="275031" y="63449"/>
                </a:lnTo>
                <a:lnTo>
                  <a:pt x="275031" y="72783"/>
                </a:lnTo>
                <a:lnTo>
                  <a:pt x="272796" y="76504"/>
                </a:lnTo>
                <a:lnTo>
                  <a:pt x="270560" y="78371"/>
                </a:lnTo>
                <a:close/>
              </a:path>
              <a:path w="281939" h="205739">
                <a:moveTo>
                  <a:pt x="51422" y="205270"/>
                </a:moveTo>
                <a:lnTo>
                  <a:pt x="33528" y="205270"/>
                </a:lnTo>
                <a:lnTo>
                  <a:pt x="33528" y="203403"/>
                </a:lnTo>
                <a:lnTo>
                  <a:pt x="13411" y="203403"/>
                </a:lnTo>
                <a:lnTo>
                  <a:pt x="11175" y="201536"/>
                </a:lnTo>
                <a:lnTo>
                  <a:pt x="8928" y="201536"/>
                </a:lnTo>
                <a:lnTo>
                  <a:pt x="6705" y="199669"/>
                </a:lnTo>
                <a:lnTo>
                  <a:pt x="4457" y="199669"/>
                </a:lnTo>
                <a:lnTo>
                  <a:pt x="6705" y="197802"/>
                </a:lnTo>
                <a:lnTo>
                  <a:pt x="11175" y="195948"/>
                </a:lnTo>
                <a:lnTo>
                  <a:pt x="13411" y="192201"/>
                </a:lnTo>
                <a:lnTo>
                  <a:pt x="20116" y="188468"/>
                </a:lnTo>
                <a:lnTo>
                  <a:pt x="26835" y="182880"/>
                </a:lnTo>
                <a:lnTo>
                  <a:pt x="29057" y="177279"/>
                </a:lnTo>
                <a:lnTo>
                  <a:pt x="31305" y="173545"/>
                </a:lnTo>
                <a:lnTo>
                  <a:pt x="33528" y="171678"/>
                </a:lnTo>
                <a:lnTo>
                  <a:pt x="26835" y="160489"/>
                </a:lnTo>
                <a:lnTo>
                  <a:pt x="17881" y="158610"/>
                </a:lnTo>
                <a:lnTo>
                  <a:pt x="11175" y="156756"/>
                </a:lnTo>
                <a:lnTo>
                  <a:pt x="6705" y="156756"/>
                </a:lnTo>
                <a:lnTo>
                  <a:pt x="6705" y="145554"/>
                </a:lnTo>
                <a:lnTo>
                  <a:pt x="4457" y="138087"/>
                </a:lnTo>
                <a:lnTo>
                  <a:pt x="2222" y="132486"/>
                </a:lnTo>
                <a:lnTo>
                  <a:pt x="0" y="128765"/>
                </a:lnTo>
                <a:lnTo>
                  <a:pt x="2222" y="125031"/>
                </a:lnTo>
                <a:lnTo>
                  <a:pt x="2222" y="121297"/>
                </a:lnTo>
                <a:lnTo>
                  <a:pt x="4457" y="117563"/>
                </a:lnTo>
                <a:lnTo>
                  <a:pt x="4457" y="113830"/>
                </a:lnTo>
                <a:lnTo>
                  <a:pt x="0" y="106362"/>
                </a:lnTo>
                <a:lnTo>
                  <a:pt x="2222" y="100761"/>
                </a:lnTo>
                <a:lnTo>
                  <a:pt x="4457" y="97028"/>
                </a:lnTo>
                <a:lnTo>
                  <a:pt x="4457" y="93306"/>
                </a:lnTo>
                <a:lnTo>
                  <a:pt x="6705" y="93306"/>
                </a:lnTo>
                <a:lnTo>
                  <a:pt x="6705" y="91440"/>
                </a:lnTo>
                <a:lnTo>
                  <a:pt x="8928" y="91440"/>
                </a:lnTo>
                <a:lnTo>
                  <a:pt x="8928" y="89573"/>
                </a:lnTo>
                <a:lnTo>
                  <a:pt x="11175" y="89573"/>
                </a:lnTo>
                <a:lnTo>
                  <a:pt x="15646" y="82105"/>
                </a:lnTo>
                <a:lnTo>
                  <a:pt x="15646" y="72783"/>
                </a:lnTo>
                <a:lnTo>
                  <a:pt x="17881" y="72783"/>
                </a:lnTo>
                <a:lnTo>
                  <a:pt x="17881" y="70904"/>
                </a:lnTo>
                <a:lnTo>
                  <a:pt x="35763" y="70904"/>
                </a:lnTo>
                <a:lnTo>
                  <a:pt x="35763" y="74637"/>
                </a:lnTo>
                <a:lnTo>
                  <a:pt x="40233" y="78371"/>
                </a:lnTo>
                <a:lnTo>
                  <a:pt x="270560" y="78371"/>
                </a:lnTo>
                <a:lnTo>
                  <a:pt x="263855" y="83972"/>
                </a:lnTo>
                <a:lnTo>
                  <a:pt x="261620" y="87706"/>
                </a:lnTo>
                <a:lnTo>
                  <a:pt x="261620" y="98907"/>
                </a:lnTo>
                <a:lnTo>
                  <a:pt x="234797" y="98907"/>
                </a:lnTo>
                <a:lnTo>
                  <a:pt x="230314" y="104495"/>
                </a:lnTo>
                <a:lnTo>
                  <a:pt x="234797" y="108242"/>
                </a:lnTo>
                <a:lnTo>
                  <a:pt x="237020" y="111963"/>
                </a:lnTo>
                <a:lnTo>
                  <a:pt x="241490" y="115697"/>
                </a:lnTo>
                <a:lnTo>
                  <a:pt x="241490" y="117563"/>
                </a:lnTo>
                <a:lnTo>
                  <a:pt x="234797" y="121297"/>
                </a:lnTo>
                <a:lnTo>
                  <a:pt x="216890" y="121297"/>
                </a:lnTo>
                <a:lnTo>
                  <a:pt x="216890" y="141820"/>
                </a:lnTo>
                <a:lnTo>
                  <a:pt x="214668" y="143687"/>
                </a:lnTo>
                <a:lnTo>
                  <a:pt x="214668" y="151155"/>
                </a:lnTo>
                <a:lnTo>
                  <a:pt x="203492" y="151155"/>
                </a:lnTo>
                <a:lnTo>
                  <a:pt x="195519" y="152147"/>
                </a:lnTo>
                <a:lnTo>
                  <a:pt x="186710" y="154889"/>
                </a:lnTo>
                <a:lnTo>
                  <a:pt x="179580" y="159031"/>
                </a:lnTo>
                <a:lnTo>
                  <a:pt x="176644" y="164223"/>
                </a:lnTo>
                <a:lnTo>
                  <a:pt x="165468" y="164223"/>
                </a:lnTo>
                <a:lnTo>
                  <a:pt x="156867" y="165476"/>
                </a:lnTo>
                <a:lnTo>
                  <a:pt x="148688" y="168651"/>
                </a:lnTo>
                <a:lnTo>
                  <a:pt x="142190" y="172876"/>
                </a:lnTo>
                <a:lnTo>
                  <a:pt x="138633" y="177279"/>
                </a:lnTo>
                <a:lnTo>
                  <a:pt x="138633" y="181013"/>
                </a:lnTo>
                <a:lnTo>
                  <a:pt x="140855" y="182880"/>
                </a:lnTo>
                <a:lnTo>
                  <a:pt x="140855" y="194068"/>
                </a:lnTo>
                <a:lnTo>
                  <a:pt x="143103" y="195948"/>
                </a:lnTo>
                <a:lnTo>
                  <a:pt x="140855" y="195948"/>
                </a:lnTo>
                <a:lnTo>
                  <a:pt x="138633" y="197802"/>
                </a:lnTo>
                <a:lnTo>
                  <a:pt x="134150" y="197802"/>
                </a:lnTo>
                <a:lnTo>
                  <a:pt x="116509" y="200544"/>
                </a:lnTo>
                <a:lnTo>
                  <a:pt x="93624" y="202936"/>
                </a:lnTo>
                <a:lnTo>
                  <a:pt x="70320" y="204628"/>
                </a:lnTo>
                <a:lnTo>
                  <a:pt x="51422" y="205270"/>
                </a:lnTo>
                <a:close/>
              </a:path>
              <a:path w="281939" h="205739">
                <a:moveTo>
                  <a:pt x="261620" y="100761"/>
                </a:moveTo>
                <a:lnTo>
                  <a:pt x="252679" y="100761"/>
                </a:lnTo>
                <a:lnTo>
                  <a:pt x="248196" y="98907"/>
                </a:lnTo>
                <a:lnTo>
                  <a:pt x="261620" y="98907"/>
                </a:lnTo>
                <a:lnTo>
                  <a:pt x="261620" y="100761"/>
                </a:lnTo>
                <a:close/>
              </a:path>
              <a:path w="281939" h="205739">
                <a:moveTo>
                  <a:pt x="212420" y="154889"/>
                </a:moveTo>
                <a:lnTo>
                  <a:pt x="212420" y="153022"/>
                </a:lnTo>
                <a:lnTo>
                  <a:pt x="210185" y="151155"/>
                </a:lnTo>
                <a:lnTo>
                  <a:pt x="214668" y="151155"/>
                </a:lnTo>
                <a:lnTo>
                  <a:pt x="214668" y="153022"/>
                </a:lnTo>
                <a:lnTo>
                  <a:pt x="212420" y="1548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28106" y="2601607"/>
            <a:ext cx="397510" cy="301625"/>
          </a:xfrm>
          <a:custGeom>
            <a:avLst/>
            <a:gdLst/>
            <a:ahLst/>
            <a:cxnLst/>
            <a:rect l="l" t="t" r="r" b="b"/>
            <a:pathLst>
              <a:path w="397510" h="301625">
                <a:moveTo>
                  <a:pt x="337248" y="1841"/>
                </a:moveTo>
                <a:lnTo>
                  <a:pt x="332816" y="1841"/>
                </a:lnTo>
                <a:lnTo>
                  <a:pt x="332816" y="0"/>
                </a:lnTo>
                <a:lnTo>
                  <a:pt x="337248" y="0"/>
                </a:lnTo>
                <a:lnTo>
                  <a:pt x="337248" y="1841"/>
                </a:lnTo>
                <a:close/>
              </a:path>
              <a:path w="397510" h="301625">
                <a:moveTo>
                  <a:pt x="355003" y="5537"/>
                </a:moveTo>
                <a:lnTo>
                  <a:pt x="321729" y="5537"/>
                </a:lnTo>
                <a:lnTo>
                  <a:pt x="323926" y="3695"/>
                </a:lnTo>
                <a:lnTo>
                  <a:pt x="328383" y="3695"/>
                </a:lnTo>
                <a:lnTo>
                  <a:pt x="328383" y="1841"/>
                </a:lnTo>
                <a:lnTo>
                  <a:pt x="337248" y="1841"/>
                </a:lnTo>
                <a:lnTo>
                  <a:pt x="339471" y="0"/>
                </a:lnTo>
                <a:lnTo>
                  <a:pt x="346125" y="0"/>
                </a:lnTo>
                <a:lnTo>
                  <a:pt x="350558" y="1841"/>
                </a:lnTo>
                <a:lnTo>
                  <a:pt x="355003" y="5537"/>
                </a:lnTo>
                <a:close/>
              </a:path>
              <a:path w="397510" h="301625">
                <a:moveTo>
                  <a:pt x="317271" y="73990"/>
                </a:moveTo>
                <a:lnTo>
                  <a:pt x="246278" y="73990"/>
                </a:lnTo>
                <a:lnTo>
                  <a:pt x="248513" y="72148"/>
                </a:lnTo>
                <a:lnTo>
                  <a:pt x="250710" y="70281"/>
                </a:lnTo>
                <a:lnTo>
                  <a:pt x="250710" y="53632"/>
                </a:lnTo>
                <a:lnTo>
                  <a:pt x="252933" y="53632"/>
                </a:lnTo>
                <a:lnTo>
                  <a:pt x="255168" y="51790"/>
                </a:lnTo>
                <a:lnTo>
                  <a:pt x="257365" y="49936"/>
                </a:lnTo>
                <a:lnTo>
                  <a:pt x="259600" y="46228"/>
                </a:lnTo>
                <a:lnTo>
                  <a:pt x="264020" y="42532"/>
                </a:lnTo>
                <a:lnTo>
                  <a:pt x="264020" y="25895"/>
                </a:lnTo>
                <a:lnTo>
                  <a:pt x="257365" y="22199"/>
                </a:lnTo>
                <a:lnTo>
                  <a:pt x="257365" y="18491"/>
                </a:lnTo>
                <a:lnTo>
                  <a:pt x="261823" y="18491"/>
                </a:lnTo>
                <a:lnTo>
                  <a:pt x="264020" y="16637"/>
                </a:lnTo>
                <a:lnTo>
                  <a:pt x="270687" y="16637"/>
                </a:lnTo>
                <a:lnTo>
                  <a:pt x="275132" y="14795"/>
                </a:lnTo>
                <a:lnTo>
                  <a:pt x="277342" y="12941"/>
                </a:lnTo>
                <a:lnTo>
                  <a:pt x="284345" y="9155"/>
                </a:lnTo>
                <a:lnTo>
                  <a:pt x="291763" y="6237"/>
                </a:lnTo>
                <a:lnTo>
                  <a:pt x="299181" y="4359"/>
                </a:lnTo>
                <a:lnTo>
                  <a:pt x="306184" y="3695"/>
                </a:lnTo>
                <a:lnTo>
                  <a:pt x="308419" y="3695"/>
                </a:lnTo>
                <a:lnTo>
                  <a:pt x="308419" y="5537"/>
                </a:lnTo>
                <a:lnTo>
                  <a:pt x="355003" y="5537"/>
                </a:lnTo>
                <a:lnTo>
                  <a:pt x="359435" y="7391"/>
                </a:lnTo>
                <a:lnTo>
                  <a:pt x="366090" y="12941"/>
                </a:lnTo>
                <a:lnTo>
                  <a:pt x="366090" y="16637"/>
                </a:lnTo>
                <a:lnTo>
                  <a:pt x="368325" y="25895"/>
                </a:lnTo>
                <a:lnTo>
                  <a:pt x="381635" y="29591"/>
                </a:lnTo>
                <a:lnTo>
                  <a:pt x="381635" y="31432"/>
                </a:lnTo>
                <a:lnTo>
                  <a:pt x="383832" y="31432"/>
                </a:lnTo>
                <a:lnTo>
                  <a:pt x="386067" y="33286"/>
                </a:lnTo>
                <a:lnTo>
                  <a:pt x="388289" y="33286"/>
                </a:lnTo>
                <a:lnTo>
                  <a:pt x="390499" y="35140"/>
                </a:lnTo>
                <a:lnTo>
                  <a:pt x="392722" y="35140"/>
                </a:lnTo>
                <a:lnTo>
                  <a:pt x="394944" y="36995"/>
                </a:lnTo>
                <a:lnTo>
                  <a:pt x="397154" y="36995"/>
                </a:lnTo>
                <a:lnTo>
                  <a:pt x="392722" y="42532"/>
                </a:lnTo>
                <a:lnTo>
                  <a:pt x="392722" y="44386"/>
                </a:lnTo>
                <a:lnTo>
                  <a:pt x="390499" y="44386"/>
                </a:lnTo>
                <a:lnTo>
                  <a:pt x="390499" y="46228"/>
                </a:lnTo>
                <a:lnTo>
                  <a:pt x="386067" y="46228"/>
                </a:lnTo>
                <a:lnTo>
                  <a:pt x="379412" y="48094"/>
                </a:lnTo>
                <a:lnTo>
                  <a:pt x="321729" y="48094"/>
                </a:lnTo>
                <a:lnTo>
                  <a:pt x="315074" y="51790"/>
                </a:lnTo>
                <a:lnTo>
                  <a:pt x="312839" y="57327"/>
                </a:lnTo>
                <a:lnTo>
                  <a:pt x="310616" y="61048"/>
                </a:lnTo>
                <a:lnTo>
                  <a:pt x="312839" y="64744"/>
                </a:lnTo>
                <a:lnTo>
                  <a:pt x="315074" y="64744"/>
                </a:lnTo>
                <a:lnTo>
                  <a:pt x="317271" y="66586"/>
                </a:lnTo>
                <a:lnTo>
                  <a:pt x="317271" y="73990"/>
                </a:lnTo>
                <a:close/>
              </a:path>
              <a:path w="397510" h="301625">
                <a:moveTo>
                  <a:pt x="366090" y="53632"/>
                </a:moveTo>
                <a:lnTo>
                  <a:pt x="359435" y="53632"/>
                </a:lnTo>
                <a:lnTo>
                  <a:pt x="355003" y="51790"/>
                </a:lnTo>
                <a:lnTo>
                  <a:pt x="348348" y="51790"/>
                </a:lnTo>
                <a:lnTo>
                  <a:pt x="341693" y="49936"/>
                </a:lnTo>
                <a:lnTo>
                  <a:pt x="337248" y="48094"/>
                </a:lnTo>
                <a:lnTo>
                  <a:pt x="379412" y="48094"/>
                </a:lnTo>
                <a:lnTo>
                  <a:pt x="370522" y="49936"/>
                </a:lnTo>
                <a:lnTo>
                  <a:pt x="366090" y="53632"/>
                </a:lnTo>
                <a:close/>
              </a:path>
              <a:path w="397510" h="301625">
                <a:moveTo>
                  <a:pt x="330593" y="127664"/>
                </a:moveTo>
                <a:lnTo>
                  <a:pt x="189141" y="127664"/>
                </a:lnTo>
                <a:lnTo>
                  <a:pt x="195800" y="127404"/>
                </a:lnTo>
                <a:lnTo>
                  <a:pt x="201628" y="122637"/>
                </a:lnTo>
                <a:lnTo>
                  <a:pt x="204127" y="112839"/>
                </a:lnTo>
                <a:lnTo>
                  <a:pt x="204127" y="109143"/>
                </a:lnTo>
                <a:lnTo>
                  <a:pt x="206349" y="107276"/>
                </a:lnTo>
                <a:lnTo>
                  <a:pt x="206349" y="94335"/>
                </a:lnTo>
                <a:lnTo>
                  <a:pt x="217436" y="94335"/>
                </a:lnTo>
                <a:lnTo>
                  <a:pt x="224091" y="90639"/>
                </a:lnTo>
                <a:lnTo>
                  <a:pt x="230746" y="85089"/>
                </a:lnTo>
                <a:lnTo>
                  <a:pt x="230746" y="81381"/>
                </a:lnTo>
                <a:lnTo>
                  <a:pt x="228536" y="79540"/>
                </a:lnTo>
                <a:lnTo>
                  <a:pt x="226313" y="75844"/>
                </a:lnTo>
                <a:lnTo>
                  <a:pt x="224091" y="73990"/>
                </a:lnTo>
                <a:lnTo>
                  <a:pt x="224091" y="72148"/>
                </a:lnTo>
                <a:lnTo>
                  <a:pt x="226313" y="72148"/>
                </a:lnTo>
                <a:lnTo>
                  <a:pt x="230746" y="73990"/>
                </a:lnTo>
                <a:lnTo>
                  <a:pt x="317271" y="73990"/>
                </a:lnTo>
                <a:lnTo>
                  <a:pt x="317271" y="83235"/>
                </a:lnTo>
                <a:lnTo>
                  <a:pt x="319742" y="89828"/>
                </a:lnTo>
                <a:lnTo>
                  <a:pt x="323664" y="97112"/>
                </a:lnTo>
                <a:lnTo>
                  <a:pt x="328831" y="103007"/>
                </a:lnTo>
                <a:lnTo>
                  <a:pt x="335038" y="105435"/>
                </a:lnTo>
                <a:lnTo>
                  <a:pt x="341693" y="105435"/>
                </a:lnTo>
                <a:lnTo>
                  <a:pt x="343903" y="107276"/>
                </a:lnTo>
                <a:lnTo>
                  <a:pt x="346125" y="107276"/>
                </a:lnTo>
                <a:lnTo>
                  <a:pt x="343903" y="109143"/>
                </a:lnTo>
                <a:lnTo>
                  <a:pt x="341693" y="109143"/>
                </a:lnTo>
                <a:lnTo>
                  <a:pt x="335038" y="112839"/>
                </a:lnTo>
                <a:lnTo>
                  <a:pt x="332816" y="120230"/>
                </a:lnTo>
                <a:lnTo>
                  <a:pt x="330593" y="125793"/>
                </a:lnTo>
                <a:lnTo>
                  <a:pt x="330593" y="127664"/>
                </a:lnTo>
                <a:close/>
              </a:path>
              <a:path w="397510" h="301625">
                <a:moveTo>
                  <a:pt x="293985" y="177584"/>
                </a:moveTo>
                <a:lnTo>
                  <a:pt x="33286" y="177584"/>
                </a:lnTo>
                <a:lnTo>
                  <a:pt x="53841" y="176601"/>
                </a:lnTo>
                <a:lnTo>
                  <a:pt x="86250" y="173883"/>
                </a:lnTo>
                <a:lnTo>
                  <a:pt x="116581" y="169777"/>
                </a:lnTo>
                <a:lnTo>
                  <a:pt x="130898" y="164630"/>
                </a:lnTo>
                <a:lnTo>
                  <a:pt x="133134" y="162788"/>
                </a:lnTo>
                <a:lnTo>
                  <a:pt x="133134" y="159092"/>
                </a:lnTo>
                <a:lnTo>
                  <a:pt x="130898" y="151688"/>
                </a:lnTo>
                <a:lnTo>
                  <a:pt x="130898" y="147993"/>
                </a:lnTo>
                <a:lnTo>
                  <a:pt x="128676" y="144284"/>
                </a:lnTo>
                <a:lnTo>
                  <a:pt x="137553" y="136893"/>
                </a:lnTo>
                <a:lnTo>
                  <a:pt x="164185" y="136893"/>
                </a:lnTo>
                <a:lnTo>
                  <a:pt x="166408" y="133197"/>
                </a:lnTo>
                <a:lnTo>
                  <a:pt x="166408" y="129489"/>
                </a:lnTo>
                <a:lnTo>
                  <a:pt x="168617" y="127635"/>
                </a:lnTo>
                <a:lnTo>
                  <a:pt x="177495" y="123939"/>
                </a:lnTo>
                <a:lnTo>
                  <a:pt x="184150" y="123939"/>
                </a:lnTo>
                <a:lnTo>
                  <a:pt x="189141" y="127664"/>
                </a:lnTo>
                <a:lnTo>
                  <a:pt x="330593" y="127664"/>
                </a:lnTo>
                <a:lnTo>
                  <a:pt x="330593" y="138734"/>
                </a:lnTo>
                <a:lnTo>
                  <a:pt x="326161" y="138734"/>
                </a:lnTo>
                <a:lnTo>
                  <a:pt x="315074" y="140588"/>
                </a:lnTo>
                <a:lnTo>
                  <a:pt x="315074" y="157225"/>
                </a:lnTo>
                <a:lnTo>
                  <a:pt x="312839" y="157225"/>
                </a:lnTo>
                <a:lnTo>
                  <a:pt x="308419" y="159092"/>
                </a:lnTo>
                <a:lnTo>
                  <a:pt x="301751" y="159092"/>
                </a:lnTo>
                <a:lnTo>
                  <a:pt x="297306" y="166484"/>
                </a:lnTo>
                <a:lnTo>
                  <a:pt x="297306" y="170180"/>
                </a:lnTo>
                <a:lnTo>
                  <a:pt x="295097" y="173888"/>
                </a:lnTo>
                <a:lnTo>
                  <a:pt x="293985" y="177584"/>
                </a:lnTo>
                <a:close/>
              </a:path>
              <a:path w="397510" h="301625">
                <a:moveTo>
                  <a:pt x="15519" y="268224"/>
                </a:moveTo>
                <a:lnTo>
                  <a:pt x="8864" y="268224"/>
                </a:lnTo>
                <a:lnTo>
                  <a:pt x="8864" y="257136"/>
                </a:lnTo>
                <a:lnTo>
                  <a:pt x="17741" y="249732"/>
                </a:lnTo>
                <a:lnTo>
                  <a:pt x="22174" y="247891"/>
                </a:lnTo>
                <a:lnTo>
                  <a:pt x="24409" y="247891"/>
                </a:lnTo>
                <a:lnTo>
                  <a:pt x="26631" y="246037"/>
                </a:lnTo>
                <a:lnTo>
                  <a:pt x="28841" y="246037"/>
                </a:lnTo>
                <a:lnTo>
                  <a:pt x="37718" y="242328"/>
                </a:lnTo>
                <a:lnTo>
                  <a:pt x="46596" y="242328"/>
                </a:lnTo>
                <a:lnTo>
                  <a:pt x="51028" y="238632"/>
                </a:lnTo>
                <a:lnTo>
                  <a:pt x="51028" y="231228"/>
                </a:lnTo>
                <a:lnTo>
                  <a:pt x="46596" y="221983"/>
                </a:lnTo>
                <a:lnTo>
                  <a:pt x="39941" y="220141"/>
                </a:lnTo>
                <a:lnTo>
                  <a:pt x="39941" y="216433"/>
                </a:lnTo>
                <a:lnTo>
                  <a:pt x="37718" y="214579"/>
                </a:lnTo>
                <a:lnTo>
                  <a:pt x="37718" y="199783"/>
                </a:lnTo>
                <a:lnTo>
                  <a:pt x="26631" y="196087"/>
                </a:lnTo>
                <a:lnTo>
                  <a:pt x="24409" y="196087"/>
                </a:lnTo>
                <a:lnTo>
                  <a:pt x="19977" y="192379"/>
                </a:lnTo>
                <a:lnTo>
                  <a:pt x="13322" y="190538"/>
                </a:lnTo>
                <a:lnTo>
                  <a:pt x="4432" y="183146"/>
                </a:lnTo>
                <a:lnTo>
                  <a:pt x="4432" y="179425"/>
                </a:lnTo>
                <a:lnTo>
                  <a:pt x="2209" y="179425"/>
                </a:lnTo>
                <a:lnTo>
                  <a:pt x="2209" y="177584"/>
                </a:lnTo>
                <a:lnTo>
                  <a:pt x="0" y="175729"/>
                </a:lnTo>
                <a:lnTo>
                  <a:pt x="15519" y="175729"/>
                </a:lnTo>
                <a:lnTo>
                  <a:pt x="17741" y="177584"/>
                </a:lnTo>
                <a:lnTo>
                  <a:pt x="293985" y="177584"/>
                </a:lnTo>
                <a:lnTo>
                  <a:pt x="292874" y="181279"/>
                </a:lnTo>
                <a:lnTo>
                  <a:pt x="288442" y="184988"/>
                </a:lnTo>
                <a:lnTo>
                  <a:pt x="286219" y="184988"/>
                </a:lnTo>
                <a:lnTo>
                  <a:pt x="279565" y="186842"/>
                </a:lnTo>
                <a:lnTo>
                  <a:pt x="270687" y="188683"/>
                </a:lnTo>
                <a:lnTo>
                  <a:pt x="268477" y="196087"/>
                </a:lnTo>
                <a:lnTo>
                  <a:pt x="268477" y="201637"/>
                </a:lnTo>
                <a:lnTo>
                  <a:pt x="263501" y="207175"/>
                </a:lnTo>
                <a:lnTo>
                  <a:pt x="224091" y="207175"/>
                </a:lnTo>
                <a:lnTo>
                  <a:pt x="221881" y="209042"/>
                </a:lnTo>
                <a:lnTo>
                  <a:pt x="219659" y="209042"/>
                </a:lnTo>
                <a:lnTo>
                  <a:pt x="219659" y="210883"/>
                </a:lnTo>
                <a:lnTo>
                  <a:pt x="213141" y="215623"/>
                </a:lnTo>
                <a:lnTo>
                  <a:pt x="207459" y="221056"/>
                </a:lnTo>
                <a:lnTo>
                  <a:pt x="203441" y="226489"/>
                </a:lnTo>
                <a:lnTo>
                  <a:pt x="201917" y="231228"/>
                </a:lnTo>
                <a:lnTo>
                  <a:pt x="201917" y="236778"/>
                </a:lnTo>
                <a:lnTo>
                  <a:pt x="215226" y="242328"/>
                </a:lnTo>
                <a:lnTo>
                  <a:pt x="217436" y="244195"/>
                </a:lnTo>
                <a:lnTo>
                  <a:pt x="217528" y="249732"/>
                </a:lnTo>
                <a:lnTo>
                  <a:pt x="217613" y="253174"/>
                </a:lnTo>
                <a:lnTo>
                  <a:pt x="220016" y="258991"/>
                </a:lnTo>
                <a:lnTo>
                  <a:pt x="117589" y="258991"/>
                </a:lnTo>
                <a:lnTo>
                  <a:pt x="112944" y="260924"/>
                </a:lnTo>
                <a:lnTo>
                  <a:pt x="67224" y="260924"/>
                </a:lnTo>
                <a:lnTo>
                  <a:pt x="60183" y="261067"/>
                </a:lnTo>
                <a:lnTo>
                  <a:pt x="53559" y="262943"/>
                </a:lnTo>
                <a:lnTo>
                  <a:pt x="48806" y="266382"/>
                </a:lnTo>
                <a:lnTo>
                  <a:pt x="46726" y="266670"/>
                </a:lnTo>
                <a:lnTo>
                  <a:pt x="40487" y="267303"/>
                </a:lnTo>
                <a:lnTo>
                  <a:pt x="30085" y="267936"/>
                </a:lnTo>
                <a:lnTo>
                  <a:pt x="15519" y="268224"/>
                </a:lnTo>
                <a:close/>
              </a:path>
              <a:path w="397510" h="301625">
                <a:moveTo>
                  <a:pt x="239623" y="210883"/>
                </a:moveTo>
                <a:lnTo>
                  <a:pt x="235191" y="210883"/>
                </a:lnTo>
                <a:lnTo>
                  <a:pt x="232968" y="209042"/>
                </a:lnTo>
                <a:lnTo>
                  <a:pt x="230746" y="209042"/>
                </a:lnTo>
                <a:lnTo>
                  <a:pt x="228536" y="207175"/>
                </a:lnTo>
                <a:lnTo>
                  <a:pt x="241846" y="207175"/>
                </a:lnTo>
                <a:lnTo>
                  <a:pt x="239623" y="209042"/>
                </a:lnTo>
                <a:lnTo>
                  <a:pt x="239623" y="210883"/>
                </a:lnTo>
                <a:close/>
              </a:path>
              <a:path w="397510" h="301625">
                <a:moveTo>
                  <a:pt x="261823" y="209042"/>
                </a:moveTo>
                <a:lnTo>
                  <a:pt x="257365" y="209042"/>
                </a:lnTo>
                <a:lnTo>
                  <a:pt x="255168" y="207175"/>
                </a:lnTo>
                <a:lnTo>
                  <a:pt x="263501" y="207175"/>
                </a:lnTo>
                <a:lnTo>
                  <a:pt x="261823" y="209042"/>
                </a:lnTo>
                <a:close/>
              </a:path>
              <a:path w="397510" h="301625">
                <a:moveTo>
                  <a:pt x="173062" y="301536"/>
                </a:moveTo>
                <a:lnTo>
                  <a:pt x="164185" y="297827"/>
                </a:lnTo>
                <a:lnTo>
                  <a:pt x="159753" y="297827"/>
                </a:lnTo>
                <a:lnTo>
                  <a:pt x="155308" y="295986"/>
                </a:lnTo>
                <a:lnTo>
                  <a:pt x="153098" y="295986"/>
                </a:lnTo>
                <a:lnTo>
                  <a:pt x="153098" y="294119"/>
                </a:lnTo>
                <a:lnTo>
                  <a:pt x="150875" y="292277"/>
                </a:lnTo>
                <a:lnTo>
                  <a:pt x="150875" y="283032"/>
                </a:lnTo>
                <a:lnTo>
                  <a:pt x="141986" y="275628"/>
                </a:lnTo>
                <a:lnTo>
                  <a:pt x="137553" y="273786"/>
                </a:lnTo>
                <a:lnTo>
                  <a:pt x="135331" y="271932"/>
                </a:lnTo>
                <a:lnTo>
                  <a:pt x="135331" y="264528"/>
                </a:lnTo>
                <a:lnTo>
                  <a:pt x="130898" y="258991"/>
                </a:lnTo>
                <a:lnTo>
                  <a:pt x="220016" y="258991"/>
                </a:lnTo>
                <a:lnTo>
                  <a:pt x="220491" y="260140"/>
                </a:lnTo>
                <a:lnTo>
                  <a:pt x="224616" y="266068"/>
                </a:lnTo>
                <a:lnTo>
                  <a:pt x="228536" y="270090"/>
                </a:lnTo>
                <a:lnTo>
                  <a:pt x="235191" y="275628"/>
                </a:lnTo>
                <a:lnTo>
                  <a:pt x="239623" y="283032"/>
                </a:lnTo>
                <a:lnTo>
                  <a:pt x="237401" y="284886"/>
                </a:lnTo>
                <a:lnTo>
                  <a:pt x="236299" y="286727"/>
                </a:lnTo>
                <a:lnTo>
                  <a:pt x="213004" y="286727"/>
                </a:lnTo>
                <a:lnTo>
                  <a:pt x="211854" y="287687"/>
                </a:lnTo>
                <a:lnTo>
                  <a:pt x="189945" y="287687"/>
                </a:lnTo>
                <a:lnTo>
                  <a:pt x="183321" y="289737"/>
                </a:lnTo>
                <a:lnTo>
                  <a:pt x="178777" y="293522"/>
                </a:lnTo>
                <a:lnTo>
                  <a:pt x="175272" y="297827"/>
                </a:lnTo>
                <a:lnTo>
                  <a:pt x="175272" y="299681"/>
                </a:lnTo>
                <a:lnTo>
                  <a:pt x="173062" y="301536"/>
                </a:lnTo>
                <a:close/>
              </a:path>
              <a:path w="397510" h="301625">
                <a:moveTo>
                  <a:pt x="106502" y="264528"/>
                </a:moveTo>
                <a:lnTo>
                  <a:pt x="75425" y="264528"/>
                </a:lnTo>
                <a:lnTo>
                  <a:pt x="73228" y="262686"/>
                </a:lnTo>
                <a:lnTo>
                  <a:pt x="67224" y="260924"/>
                </a:lnTo>
                <a:lnTo>
                  <a:pt x="112944" y="260924"/>
                </a:lnTo>
                <a:lnTo>
                  <a:pt x="108712" y="262686"/>
                </a:lnTo>
                <a:lnTo>
                  <a:pt x="106502" y="264528"/>
                </a:lnTo>
                <a:close/>
              </a:path>
              <a:path w="397510" h="301625">
                <a:moveTo>
                  <a:pt x="235191" y="288582"/>
                </a:moveTo>
                <a:lnTo>
                  <a:pt x="230746" y="288582"/>
                </a:lnTo>
                <a:lnTo>
                  <a:pt x="224091" y="286727"/>
                </a:lnTo>
                <a:lnTo>
                  <a:pt x="236299" y="286727"/>
                </a:lnTo>
                <a:lnTo>
                  <a:pt x="235191" y="288582"/>
                </a:lnTo>
                <a:close/>
              </a:path>
              <a:path w="397510" h="301625">
                <a:moveTo>
                  <a:pt x="210781" y="288582"/>
                </a:moveTo>
                <a:lnTo>
                  <a:pt x="199694" y="288582"/>
                </a:lnTo>
                <a:lnTo>
                  <a:pt x="189945" y="287687"/>
                </a:lnTo>
                <a:lnTo>
                  <a:pt x="211854" y="287687"/>
                </a:lnTo>
                <a:lnTo>
                  <a:pt x="210781" y="28858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37505" y="2471915"/>
            <a:ext cx="457834" cy="145415"/>
          </a:xfrm>
          <a:custGeom>
            <a:avLst/>
            <a:gdLst/>
            <a:ahLst/>
            <a:cxnLst/>
            <a:rect l="l" t="t" r="r" b="b"/>
            <a:pathLst>
              <a:path w="457835" h="145414">
                <a:moveTo>
                  <a:pt x="275272" y="24129"/>
                </a:moveTo>
                <a:lnTo>
                  <a:pt x="115430" y="24129"/>
                </a:lnTo>
                <a:lnTo>
                  <a:pt x="124311" y="22274"/>
                </a:lnTo>
                <a:lnTo>
                  <a:pt x="128752" y="20421"/>
                </a:lnTo>
                <a:lnTo>
                  <a:pt x="138146" y="14096"/>
                </a:lnTo>
                <a:lnTo>
                  <a:pt x="152334" y="7424"/>
                </a:lnTo>
                <a:lnTo>
                  <a:pt x="170273" y="2146"/>
                </a:lnTo>
                <a:lnTo>
                  <a:pt x="190919" y="0"/>
                </a:lnTo>
                <a:lnTo>
                  <a:pt x="193141" y="0"/>
                </a:lnTo>
                <a:lnTo>
                  <a:pt x="197586" y="1854"/>
                </a:lnTo>
                <a:lnTo>
                  <a:pt x="199783" y="1854"/>
                </a:lnTo>
                <a:lnTo>
                  <a:pt x="230873" y="9283"/>
                </a:lnTo>
                <a:lnTo>
                  <a:pt x="241985" y="9283"/>
                </a:lnTo>
                <a:lnTo>
                  <a:pt x="253072" y="18567"/>
                </a:lnTo>
                <a:lnTo>
                  <a:pt x="268617" y="18567"/>
                </a:lnTo>
                <a:lnTo>
                  <a:pt x="275272" y="24129"/>
                </a:lnTo>
                <a:close/>
              </a:path>
              <a:path w="457835" h="145414">
                <a:moveTo>
                  <a:pt x="424027" y="25984"/>
                </a:moveTo>
                <a:lnTo>
                  <a:pt x="339661" y="25984"/>
                </a:lnTo>
                <a:lnTo>
                  <a:pt x="349368" y="24998"/>
                </a:lnTo>
                <a:lnTo>
                  <a:pt x="360745" y="22274"/>
                </a:lnTo>
                <a:lnTo>
                  <a:pt x="372124" y="18156"/>
                </a:lnTo>
                <a:lnTo>
                  <a:pt x="381838" y="12992"/>
                </a:lnTo>
                <a:lnTo>
                  <a:pt x="404037" y="12992"/>
                </a:lnTo>
                <a:lnTo>
                  <a:pt x="406260" y="11137"/>
                </a:lnTo>
                <a:lnTo>
                  <a:pt x="410718" y="11137"/>
                </a:lnTo>
                <a:lnTo>
                  <a:pt x="415137" y="12992"/>
                </a:lnTo>
                <a:lnTo>
                  <a:pt x="417360" y="16713"/>
                </a:lnTo>
                <a:lnTo>
                  <a:pt x="417360" y="18567"/>
                </a:lnTo>
                <a:lnTo>
                  <a:pt x="419582" y="20421"/>
                </a:lnTo>
                <a:lnTo>
                  <a:pt x="419582" y="22275"/>
                </a:lnTo>
                <a:lnTo>
                  <a:pt x="421805" y="22275"/>
                </a:lnTo>
                <a:lnTo>
                  <a:pt x="424027" y="25984"/>
                </a:lnTo>
                <a:close/>
              </a:path>
              <a:path w="457835" h="145414">
                <a:moveTo>
                  <a:pt x="399592" y="115100"/>
                </a:moveTo>
                <a:lnTo>
                  <a:pt x="390728" y="113245"/>
                </a:lnTo>
                <a:lnTo>
                  <a:pt x="33274" y="113245"/>
                </a:lnTo>
                <a:lnTo>
                  <a:pt x="31051" y="111391"/>
                </a:lnTo>
                <a:lnTo>
                  <a:pt x="28854" y="109524"/>
                </a:lnTo>
                <a:lnTo>
                  <a:pt x="26631" y="107670"/>
                </a:lnTo>
                <a:lnTo>
                  <a:pt x="19964" y="103962"/>
                </a:lnTo>
                <a:lnTo>
                  <a:pt x="19964" y="102107"/>
                </a:lnTo>
                <a:lnTo>
                  <a:pt x="22186" y="102107"/>
                </a:lnTo>
                <a:lnTo>
                  <a:pt x="22186" y="100241"/>
                </a:lnTo>
                <a:lnTo>
                  <a:pt x="24409" y="96532"/>
                </a:lnTo>
                <a:lnTo>
                  <a:pt x="22186" y="90970"/>
                </a:lnTo>
                <a:lnTo>
                  <a:pt x="15519" y="87248"/>
                </a:lnTo>
                <a:lnTo>
                  <a:pt x="13309" y="87248"/>
                </a:lnTo>
                <a:lnTo>
                  <a:pt x="13309" y="79832"/>
                </a:lnTo>
                <a:lnTo>
                  <a:pt x="15519" y="79832"/>
                </a:lnTo>
                <a:lnTo>
                  <a:pt x="19964" y="74256"/>
                </a:lnTo>
                <a:lnTo>
                  <a:pt x="17741" y="68694"/>
                </a:lnTo>
                <a:lnTo>
                  <a:pt x="15519" y="64973"/>
                </a:lnTo>
                <a:lnTo>
                  <a:pt x="15519" y="55689"/>
                </a:lnTo>
                <a:lnTo>
                  <a:pt x="13309" y="53835"/>
                </a:lnTo>
                <a:lnTo>
                  <a:pt x="8864" y="51981"/>
                </a:lnTo>
                <a:lnTo>
                  <a:pt x="0" y="51981"/>
                </a:lnTo>
                <a:lnTo>
                  <a:pt x="0" y="50126"/>
                </a:lnTo>
                <a:lnTo>
                  <a:pt x="2197" y="44551"/>
                </a:lnTo>
                <a:lnTo>
                  <a:pt x="11087" y="40843"/>
                </a:lnTo>
                <a:lnTo>
                  <a:pt x="53263" y="40843"/>
                </a:lnTo>
                <a:lnTo>
                  <a:pt x="59931" y="38988"/>
                </a:lnTo>
                <a:lnTo>
                  <a:pt x="71031" y="35267"/>
                </a:lnTo>
                <a:lnTo>
                  <a:pt x="71031" y="27838"/>
                </a:lnTo>
                <a:lnTo>
                  <a:pt x="73253" y="24129"/>
                </a:lnTo>
                <a:lnTo>
                  <a:pt x="73253" y="22275"/>
                </a:lnTo>
                <a:lnTo>
                  <a:pt x="75476" y="22275"/>
                </a:lnTo>
                <a:lnTo>
                  <a:pt x="79908" y="24129"/>
                </a:lnTo>
                <a:lnTo>
                  <a:pt x="275272" y="24129"/>
                </a:lnTo>
                <a:lnTo>
                  <a:pt x="281940" y="25984"/>
                </a:lnTo>
                <a:lnTo>
                  <a:pt x="424027" y="25984"/>
                </a:lnTo>
                <a:lnTo>
                  <a:pt x="424027" y="35267"/>
                </a:lnTo>
                <a:lnTo>
                  <a:pt x="430682" y="46418"/>
                </a:lnTo>
                <a:lnTo>
                  <a:pt x="446214" y="46418"/>
                </a:lnTo>
                <a:lnTo>
                  <a:pt x="446214" y="48272"/>
                </a:lnTo>
                <a:lnTo>
                  <a:pt x="448437" y="48272"/>
                </a:lnTo>
                <a:lnTo>
                  <a:pt x="448437" y="50126"/>
                </a:lnTo>
                <a:lnTo>
                  <a:pt x="446214" y="51981"/>
                </a:lnTo>
                <a:lnTo>
                  <a:pt x="446214" y="59410"/>
                </a:lnTo>
                <a:lnTo>
                  <a:pt x="443992" y="59410"/>
                </a:lnTo>
                <a:lnTo>
                  <a:pt x="443992" y="61264"/>
                </a:lnTo>
                <a:lnTo>
                  <a:pt x="441794" y="61264"/>
                </a:lnTo>
                <a:lnTo>
                  <a:pt x="441794" y="76111"/>
                </a:lnTo>
                <a:lnTo>
                  <a:pt x="443992" y="76111"/>
                </a:lnTo>
                <a:lnTo>
                  <a:pt x="443992" y="81686"/>
                </a:lnTo>
                <a:lnTo>
                  <a:pt x="446214" y="81686"/>
                </a:lnTo>
                <a:lnTo>
                  <a:pt x="443992" y="83540"/>
                </a:lnTo>
                <a:lnTo>
                  <a:pt x="443992" y="98386"/>
                </a:lnTo>
                <a:lnTo>
                  <a:pt x="441794" y="103962"/>
                </a:lnTo>
                <a:lnTo>
                  <a:pt x="448437" y="105816"/>
                </a:lnTo>
                <a:lnTo>
                  <a:pt x="448437" y="107670"/>
                </a:lnTo>
                <a:lnTo>
                  <a:pt x="410718" y="107670"/>
                </a:lnTo>
                <a:lnTo>
                  <a:pt x="404037" y="109524"/>
                </a:lnTo>
                <a:lnTo>
                  <a:pt x="399592" y="113245"/>
                </a:lnTo>
                <a:lnTo>
                  <a:pt x="399592" y="115100"/>
                </a:lnTo>
                <a:close/>
              </a:path>
              <a:path w="457835" h="145414">
                <a:moveTo>
                  <a:pt x="333006" y="25984"/>
                </a:moveTo>
                <a:lnTo>
                  <a:pt x="308571" y="25984"/>
                </a:lnTo>
                <a:lnTo>
                  <a:pt x="317461" y="24129"/>
                </a:lnTo>
                <a:lnTo>
                  <a:pt x="333006" y="24129"/>
                </a:lnTo>
                <a:lnTo>
                  <a:pt x="333006" y="25984"/>
                </a:lnTo>
                <a:close/>
              </a:path>
              <a:path w="457835" h="145414">
                <a:moveTo>
                  <a:pt x="448437" y="48272"/>
                </a:moveTo>
                <a:lnTo>
                  <a:pt x="446214" y="48272"/>
                </a:lnTo>
                <a:lnTo>
                  <a:pt x="446214" y="46418"/>
                </a:lnTo>
                <a:lnTo>
                  <a:pt x="448437" y="48272"/>
                </a:lnTo>
                <a:close/>
              </a:path>
              <a:path w="457835" h="145414">
                <a:moveTo>
                  <a:pt x="455117" y="116954"/>
                </a:moveTo>
                <a:lnTo>
                  <a:pt x="450672" y="116954"/>
                </a:lnTo>
                <a:lnTo>
                  <a:pt x="448437" y="115100"/>
                </a:lnTo>
                <a:lnTo>
                  <a:pt x="439572" y="111391"/>
                </a:lnTo>
                <a:lnTo>
                  <a:pt x="428459" y="111391"/>
                </a:lnTo>
                <a:lnTo>
                  <a:pt x="419582" y="107670"/>
                </a:lnTo>
                <a:lnTo>
                  <a:pt x="450672" y="107670"/>
                </a:lnTo>
                <a:lnTo>
                  <a:pt x="450672" y="109524"/>
                </a:lnTo>
                <a:lnTo>
                  <a:pt x="452894" y="109524"/>
                </a:lnTo>
                <a:lnTo>
                  <a:pt x="452894" y="113245"/>
                </a:lnTo>
                <a:lnTo>
                  <a:pt x="455117" y="113245"/>
                </a:lnTo>
                <a:lnTo>
                  <a:pt x="455117" y="116954"/>
                </a:lnTo>
                <a:close/>
              </a:path>
              <a:path w="457835" h="145414">
                <a:moveTo>
                  <a:pt x="432904" y="113245"/>
                </a:moveTo>
                <a:lnTo>
                  <a:pt x="430682" y="113245"/>
                </a:lnTo>
                <a:lnTo>
                  <a:pt x="430682" y="111391"/>
                </a:lnTo>
                <a:lnTo>
                  <a:pt x="432904" y="111391"/>
                </a:lnTo>
                <a:lnTo>
                  <a:pt x="432904" y="113245"/>
                </a:lnTo>
                <a:close/>
              </a:path>
              <a:path w="457835" h="145414">
                <a:moveTo>
                  <a:pt x="337426" y="124383"/>
                </a:moveTo>
                <a:lnTo>
                  <a:pt x="304152" y="124383"/>
                </a:lnTo>
                <a:lnTo>
                  <a:pt x="304152" y="122516"/>
                </a:lnTo>
                <a:lnTo>
                  <a:pt x="299707" y="122516"/>
                </a:lnTo>
                <a:lnTo>
                  <a:pt x="299707" y="120675"/>
                </a:lnTo>
                <a:lnTo>
                  <a:pt x="46596" y="120675"/>
                </a:lnTo>
                <a:lnTo>
                  <a:pt x="46596" y="116954"/>
                </a:lnTo>
                <a:lnTo>
                  <a:pt x="39954" y="115100"/>
                </a:lnTo>
                <a:lnTo>
                  <a:pt x="35509" y="113245"/>
                </a:lnTo>
                <a:lnTo>
                  <a:pt x="390728" y="113245"/>
                </a:lnTo>
                <a:lnTo>
                  <a:pt x="388438" y="113825"/>
                </a:lnTo>
                <a:lnTo>
                  <a:pt x="382401" y="115100"/>
                </a:lnTo>
                <a:lnTo>
                  <a:pt x="355193" y="115100"/>
                </a:lnTo>
                <a:lnTo>
                  <a:pt x="350748" y="118821"/>
                </a:lnTo>
                <a:lnTo>
                  <a:pt x="346307" y="120675"/>
                </a:lnTo>
                <a:lnTo>
                  <a:pt x="53263" y="120675"/>
                </a:lnTo>
                <a:lnTo>
                  <a:pt x="48818" y="122516"/>
                </a:lnTo>
                <a:lnTo>
                  <a:pt x="341897" y="122516"/>
                </a:lnTo>
                <a:lnTo>
                  <a:pt x="337426" y="124383"/>
                </a:lnTo>
                <a:close/>
              </a:path>
              <a:path w="457835" h="145414">
                <a:moveTo>
                  <a:pt x="364083" y="116954"/>
                </a:moveTo>
                <a:lnTo>
                  <a:pt x="355193" y="115100"/>
                </a:lnTo>
                <a:lnTo>
                  <a:pt x="382401" y="115100"/>
                </a:lnTo>
                <a:lnTo>
                  <a:pt x="373867" y="116374"/>
                </a:lnTo>
                <a:lnTo>
                  <a:pt x="364083" y="116954"/>
                </a:lnTo>
                <a:close/>
              </a:path>
              <a:path w="457835" h="145414">
                <a:moveTo>
                  <a:pt x="457339" y="118821"/>
                </a:moveTo>
                <a:lnTo>
                  <a:pt x="455117" y="118821"/>
                </a:lnTo>
                <a:lnTo>
                  <a:pt x="452894" y="116954"/>
                </a:lnTo>
                <a:lnTo>
                  <a:pt x="457339" y="116954"/>
                </a:lnTo>
                <a:lnTo>
                  <a:pt x="457339" y="118821"/>
                </a:lnTo>
                <a:close/>
              </a:path>
              <a:path w="457835" h="145414">
                <a:moveTo>
                  <a:pt x="88798" y="137375"/>
                </a:moveTo>
                <a:lnTo>
                  <a:pt x="75476" y="137375"/>
                </a:lnTo>
                <a:lnTo>
                  <a:pt x="75476" y="135521"/>
                </a:lnTo>
                <a:lnTo>
                  <a:pt x="73253" y="135521"/>
                </a:lnTo>
                <a:lnTo>
                  <a:pt x="73253" y="133667"/>
                </a:lnTo>
                <a:lnTo>
                  <a:pt x="71031" y="131813"/>
                </a:lnTo>
                <a:lnTo>
                  <a:pt x="68808" y="126237"/>
                </a:lnTo>
                <a:lnTo>
                  <a:pt x="64363" y="120675"/>
                </a:lnTo>
                <a:lnTo>
                  <a:pt x="99885" y="120675"/>
                </a:lnTo>
                <a:lnTo>
                  <a:pt x="97663" y="128092"/>
                </a:lnTo>
                <a:lnTo>
                  <a:pt x="97663" y="133667"/>
                </a:lnTo>
                <a:lnTo>
                  <a:pt x="88798" y="137375"/>
                </a:lnTo>
                <a:close/>
              </a:path>
              <a:path w="457835" h="145414">
                <a:moveTo>
                  <a:pt x="162052" y="139230"/>
                </a:moveTo>
                <a:lnTo>
                  <a:pt x="157607" y="139230"/>
                </a:lnTo>
                <a:lnTo>
                  <a:pt x="157607" y="137375"/>
                </a:lnTo>
                <a:lnTo>
                  <a:pt x="153162" y="135521"/>
                </a:lnTo>
                <a:lnTo>
                  <a:pt x="124307" y="120675"/>
                </a:lnTo>
                <a:lnTo>
                  <a:pt x="208673" y="120675"/>
                </a:lnTo>
                <a:lnTo>
                  <a:pt x="204228" y="122516"/>
                </a:lnTo>
                <a:lnTo>
                  <a:pt x="202006" y="122516"/>
                </a:lnTo>
                <a:lnTo>
                  <a:pt x="193141" y="129946"/>
                </a:lnTo>
                <a:lnTo>
                  <a:pt x="186461" y="133667"/>
                </a:lnTo>
                <a:lnTo>
                  <a:pt x="179819" y="133667"/>
                </a:lnTo>
                <a:lnTo>
                  <a:pt x="170929" y="137375"/>
                </a:lnTo>
                <a:lnTo>
                  <a:pt x="166497" y="137375"/>
                </a:lnTo>
                <a:lnTo>
                  <a:pt x="162052" y="139230"/>
                </a:lnTo>
                <a:close/>
              </a:path>
              <a:path w="457835" h="145414">
                <a:moveTo>
                  <a:pt x="221996" y="128092"/>
                </a:moveTo>
                <a:lnTo>
                  <a:pt x="219773" y="126237"/>
                </a:lnTo>
                <a:lnTo>
                  <a:pt x="215328" y="124383"/>
                </a:lnTo>
                <a:lnTo>
                  <a:pt x="213118" y="122516"/>
                </a:lnTo>
                <a:lnTo>
                  <a:pt x="208673" y="120675"/>
                </a:lnTo>
                <a:lnTo>
                  <a:pt x="235318" y="120675"/>
                </a:lnTo>
                <a:lnTo>
                  <a:pt x="228663" y="124383"/>
                </a:lnTo>
                <a:lnTo>
                  <a:pt x="224218" y="126237"/>
                </a:lnTo>
                <a:lnTo>
                  <a:pt x="221996" y="128092"/>
                </a:lnTo>
                <a:close/>
              </a:path>
              <a:path w="457835" h="145414">
                <a:moveTo>
                  <a:pt x="248627" y="131813"/>
                </a:moveTo>
                <a:lnTo>
                  <a:pt x="250850" y="128092"/>
                </a:lnTo>
                <a:lnTo>
                  <a:pt x="250850" y="126237"/>
                </a:lnTo>
                <a:lnTo>
                  <a:pt x="248627" y="124383"/>
                </a:lnTo>
                <a:lnTo>
                  <a:pt x="248627" y="122516"/>
                </a:lnTo>
                <a:lnTo>
                  <a:pt x="246405" y="122516"/>
                </a:lnTo>
                <a:lnTo>
                  <a:pt x="246405" y="120675"/>
                </a:lnTo>
                <a:lnTo>
                  <a:pt x="295249" y="120675"/>
                </a:lnTo>
                <a:lnTo>
                  <a:pt x="290804" y="124383"/>
                </a:lnTo>
                <a:lnTo>
                  <a:pt x="255295" y="124383"/>
                </a:lnTo>
                <a:lnTo>
                  <a:pt x="253072" y="126237"/>
                </a:lnTo>
                <a:lnTo>
                  <a:pt x="250850" y="129946"/>
                </a:lnTo>
                <a:lnTo>
                  <a:pt x="248627" y="131813"/>
                </a:lnTo>
                <a:close/>
              </a:path>
              <a:path w="457835" h="145414">
                <a:moveTo>
                  <a:pt x="286385" y="126237"/>
                </a:moveTo>
                <a:lnTo>
                  <a:pt x="264172" y="126237"/>
                </a:lnTo>
                <a:lnTo>
                  <a:pt x="261950" y="124383"/>
                </a:lnTo>
                <a:lnTo>
                  <a:pt x="288607" y="124383"/>
                </a:lnTo>
                <a:lnTo>
                  <a:pt x="286385" y="126237"/>
                </a:lnTo>
                <a:close/>
              </a:path>
              <a:path w="457835" h="145414">
                <a:moveTo>
                  <a:pt x="313016" y="126237"/>
                </a:moveTo>
                <a:lnTo>
                  <a:pt x="306349" y="126237"/>
                </a:lnTo>
                <a:lnTo>
                  <a:pt x="306349" y="124383"/>
                </a:lnTo>
                <a:lnTo>
                  <a:pt x="315239" y="124383"/>
                </a:lnTo>
                <a:lnTo>
                  <a:pt x="313016" y="126237"/>
                </a:lnTo>
                <a:close/>
              </a:path>
              <a:path w="457835" h="145414">
                <a:moveTo>
                  <a:pt x="275272" y="129946"/>
                </a:moveTo>
                <a:lnTo>
                  <a:pt x="270840" y="129946"/>
                </a:lnTo>
                <a:lnTo>
                  <a:pt x="266395" y="126237"/>
                </a:lnTo>
                <a:lnTo>
                  <a:pt x="284162" y="126237"/>
                </a:lnTo>
                <a:lnTo>
                  <a:pt x="275272" y="129946"/>
                </a:lnTo>
                <a:close/>
              </a:path>
              <a:path w="457835" h="145414">
                <a:moveTo>
                  <a:pt x="244182" y="144805"/>
                </a:moveTo>
                <a:lnTo>
                  <a:pt x="244182" y="142951"/>
                </a:lnTo>
                <a:lnTo>
                  <a:pt x="241985" y="141096"/>
                </a:lnTo>
                <a:lnTo>
                  <a:pt x="241985" y="139230"/>
                </a:lnTo>
                <a:lnTo>
                  <a:pt x="244182" y="135521"/>
                </a:lnTo>
                <a:lnTo>
                  <a:pt x="248627" y="131813"/>
                </a:lnTo>
                <a:lnTo>
                  <a:pt x="248627" y="141096"/>
                </a:lnTo>
                <a:lnTo>
                  <a:pt x="246405" y="141096"/>
                </a:lnTo>
                <a:lnTo>
                  <a:pt x="246405" y="142951"/>
                </a:lnTo>
                <a:lnTo>
                  <a:pt x="244182" y="14480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942128" y="2473515"/>
            <a:ext cx="58419" cy="31115"/>
          </a:xfrm>
          <a:custGeom>
            <a:avLst/>
            <a:gdLst/>
            <a:ahLst/>
            <a:cxnLst/>
            <a:rect l="l" t="t" r="r" b="b"/>
            <a:pathLst>
              <a:path w="58420" h="31114">
                <a:moveTo>
                  <a:pt x="11214" y="31026"/>
                </a:moveTo>
                <a:lnTo>
                  <a:pt x="4483" y="31026"/>
                </a:lnTo>
                <a:lnTo>
                  <a:pt x="0" y="27368"/>
                </a:lnTo>
                <a:lnTo>
                  <a:pt x="0" y="25552"/>
                </a:lnTo>
                <a:lnTo>
                  <a:pt x="2247" y="25552"/>
                </a:lnTo>
                <a:lnTo>
                  <a:pt x="2247" y="21894"/>
                </a:lnTo>
                <a:lnTo>
                  <a:pt x="8978" y="16421"/>
                </a:lnTo>
                <a:lnTo>
                  <a:pt x="8978" y="7289"/>
                </a:lnTo>
                <a:lnTo>
                  <a:pt x="6730" y="3644"/>
                </a:lnTo>
                <a:lnTo>
                  <a:pt x="6730" y="1816"/>
                </a:lnTo>
                <a:lnTo>
                  <a:pt x="8978" y="0"/>
                </a:lnTo>
                <a:lnTo>
                  <a:pt x="24676" y="0"/>
                </a:lnTo>
                <a:lnTo>
                  <a:pt x="26924" y="1816"/>
                </a:lnTo>
                <a:lnTo>
                  <a:pt x="35890" y="1816"/>
                </a:lnTo>
                <a:lnTo>
                  <a:pt x="38138" y="5473"/>
                </a:lnTo>
                <a:lnTo>
                  <a:pt x="44869" y="10947"/>
                </a:lnTo>
                <a:lnTo>
                  <a:pt x="49352" y="12776"/>
                </a:lnTo>
                <a:lnTo>
                  <a:pt x="53835" y="16421"/>
                </a:lnTo>
                <a:lnTo>
                  <a:pt x="33654" y="16421"/>
                </a:lnTo>
                <a:lnTo>
                  <a:pt x="24676" y="20066"/>
                </a:lnTo>
                <a:lnTo>
                  <a:pt x="11214" y="31026"/>
                </a:lnTo>
                <a:close/>
              </a:path>
              <a:path w="58420" h="31114">
                <a:moveTo>
                  <a:pt x="58331" y="18249"/>
                </a:moveTo>
                <a:lnTo>
                  <a:pt x="40373" y="18249"/>
                </a:lnTo>
                <a:lnTo>
                  <a:pt x="33654" y="16421"/>
                </a:lnTo>
                <a:lnTo>
                  <a:pt x="56083" y="16421"/>
                </a:lnTo>
                <a:lnTo>
                  <a:pt x="58331" y="1824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49584" y="2125827"/>
            <a:ext cx="232410" cy="155575"/>
          </a:xfrm>
          <a:custGeom>
            <a:avLst/>
            <a:gdLst/>
            <a:ahLst/>
            <a:cxnLst/>
            <a:rect l="l" t="t" r="r" b="b"/>
            <a:pathLst>
              <a:path w="232410" h="155575">
                <a:moveTo>
                  <a:pt x="218770" y="22415"/>
                </a:moveTo>
                <a:lnTo>
                  <a:pt x="17856" y="22415"/>
                </a:lnTo>
                <a:lnTo>
                  <a:pt x="26158" y="21219"/>
                </a:lnTo>
                <a:lnTo>
                  <a:pt x="34042" y="19848"/>
                </a:lnTo>
                <a:lnTo>
                  <a:pt x="41087" y="17427"/>
                </a:lnTo>
                <a:lnTo>
                  <a:pt x="46875" y="13081"/>
                </a:lnTo>
                <a:lnTo>
                  <a:pt x="56745" y="7881"/>
                </a:lnTo>
                <a:lnTo>
                  <a:pt x="70592" y="3735"/>
                </a:lnTo>
                <a:lnTo>
                  <a:pt x="84859" y="991"/>
                </a:lnTo>
                <a:lnTo>
                  <a:pt x="95986" y="0"/>
                </a:lnTo>
                <a:lnTo>
                  <a:pt x="95986" y="5600"/>
                </a:lnTo>
                <a:lnTo>
                  <a:pt x="98221" y="14947"/>
                </a:lnTo>
                <a:lnTo>
                  <a:pt x="205371" y="14947"/>
                </a:lnTo>
                <a:lnTo>
                  <a:pt x="207606" y="16814"/>
                </a:lnTo>
                <a:lnTo>
                  <a:pt x="214312" y="18681"/>
                </a:lnTo>
                <a:lnTo>
                  <a:pt x="218770" y="20548"/>
                </a:lnTo>
                <a:lnTo>
                  <a:pt x="218770" y="22415"/>
                </a:lnTo>
                <a:close/>
              </a:path>
              <a:path w="232410" h="155575">
                <a:moveTo>
                  <a:pt x="187528" y="14947"/>
                </a:moveTo>
                <a:lnTo>
                  <a:pt x="118313" y="14947"/>
                </a:lnTo>
                <a:lnTo>
                  <a:pt x="122783" y="13081"/>
                </a:lnTo>
                <a:lnTo>
                  <a:pt x="127241" y="9334"/>
                </a:lnTo>
                <a:lnTo>
                  <a:pt x="129476" y="9334"/>
                </a:lnTo>
                <a:lnTo>
                  <a:pt x="131699" y="11201"/>
                </a:lnTo>
                <a:lnTo>
                  <a:pt x="136169" y="11201"/>
                </a:lnTo>
                <a:lnTo>
                  <a:pt x="136169" y="13081"/>
                </a:lnTo>
                <a:lnTo>
                  <a:pt x="171650" y="14656"/>
                </a:lnTo>
                <a:lnTo>
                  <a:pt x="187528" y="14947"/>
                </a:lnTo>
                <a:close/>
              </a:path>
              <a:path w="232410" h="155575">
                <a:moveTo>
                  <a:pt x="55803" y="127101"/>
                </a:moveTo>
                <a:lnTo>
                  <a:pt x="53568" y="127101"/>
                </a:lnTo>
                <a:lnTo>
                  <a:pt x="51333" y="125234"/>
                </a:lnTo>
                <a:lnTo>
                  <a:pt x="51333" y="123355"/>
                </a:lnTo>
                <a:lnTo>
                  <a:pt x="49110" y="117754"/>
                </a:lnTo>
                <a:lnTo>
                  <a:pt x="42418" y="114007"/>
                </a:lnTo>
                <a:lnTo>
                  <a:pt x="31242" y="110274"/>
                </a:lnTo>
                <a:lnTo>
                  <a:pt x="29019" y="110274"/>
                </a:lnTo>
                <a:lnTo>
                  <a:pt x="26784" y="108407"/>
                </a:lnTo>
                <a:lnTo>
                  <a:pt x="24549" y="108407"/>
                </a:lnTo>
                <a:lnTo>
                  <a:pt x="22313" y="106540"/>
                </a:lnTo>
                <a:lnTo>
                  <a:pt x="20091" y="106540"/>
                </a:lnTo>
                <a:lnTo>
                  <a:pt x="20091" y="97193"/>
                </a:lnTo>
                <a:lnTo>
                  <a:pt x="15621" y="93459"/>
                </a:lnTo>
                <a:lnTo>
                  <a:pt x="13385" y="87845"/>
                </a:lnTo>
                <a:lnTo>
                  <a:pt x="13385" y="76631"/>
                </a:lnTo>
                <a:lnTo>
                  <a:pt x="11150" y="72897"/>
                </a:lnTo>
                <a:lnTo>
                  <a:pt x="11150" y="71031"/>
                </a:lnTo>
                <a:lnTo>
                  <a:pt x="8915" y="71031"/>
                </a:lnTo>
                <a:lnTo>
                  <a:pt x="8915" y="65417"/>
                </a:lnTo>
                <a:lnTo>
                  <a:pt x="6692" y="59804"/>
                </a:lnTo>
                <a:lnTo>
                  <a:pt x="2222" y="56070"/>
                </a:lnTo>
                <a:lnTo>
                  <a:pt x="0" y="56070"/>
                </a:lnTo>
                <a:lnTo>
                  <a:pt x="0" y="54190"/>
                </a:lnTo>
                <a:lnTo>
                  <a:pt x="4457" y="50457"/>
                </a:lnTo>
                <a:lnTo>
                  <a:pt x="4457" y="29895"/>
                </a:lnTo>
                <a:lnTo>
                  <a:pt x="6692" y="29895"/>
                </a:lnTo>
                <a:lnTo>
                  <a:pt x="8915" y="26162"/>
                </a:lnTo>
                <a:lnTo>
                  <a:pt x="8915" y="22415"/>
                </a:lnTo>
                <a:lnTo>
                  <a:pt x="221005" y="22415"/>
                </a:lnTo>
                <a:lnTo>
                  <a:pt x="216547" y="29895"/>
                </a:lnTo>
                <a:lnTo>
                  <a:pt x="218770" y="37376"/>
                </a:lnTo>
                <a:lnTo>
                  <a:pt x="227698" y="44856"/>
                </a:lnTo>
                <a:lnTo>
                  <a:pt x="227698" y="54190"/>
                </a:lnTo>
                <a:lnTo>
                  <a:pt x="209854" y="61671"/>
                </a:lnTo>
                <a:lnTo>
                  <a:pt x="209854" y="71031"/>
                </a:lnTo>
                <a:lnTo>
                  <a:pt x="212077" y="72897"/>
                </a:lnTo>
                <a:lnTo>
                  <a:pt x="216547" y="74764"/>
                </a:lnTo>
                <a:lnTo>
                  <a:pt x="216547" y="76631"/>
                </a:lnTo>
                <a:lnTo>
                  <a:pt x="218770" y="78498"/>
                </a:lnTo>
                <a:lnTo>
                  <a:pt x="218770" y="87845"/>
                </a:lnTo>
                <a:lnTo>
                  <a:pt x="216547" y="87845"/>
                </a:lnTo>
                <a:lnTo>
                  <a:pt x="218770" y="89712"/>
                </a:lnTo>
                <a:lnTo>
                  <a:pt x="218770" y="97193"/>
                </a:lnTo>
                <a:lnTo>
                  <a:pt x="221005" y="99059"/>
                </a:lnTo>
                <a:lnTo>
                  <a:pt x="221005" y="100939"/>
                </a:lnTo>
                <a:lnTo>
                  <a:pt x="227698" y="110274"/>
                </a:lnTo>
                <a:lnTo>
                  <a:pt x="232168" y="115874"/>
                </a:lnTo>
                <a:lnTo>
                  <a:pt x="229933" y="115874"/>
                </a:lnTo>
                <a:lnTo>
                  <a:pt x="229933" y="117754"/>
                </a:lnTo>
                <a:lnTo>
                  <a:pt x="227698" y="119621"/>
                </a:lnTo>
                <a:lnTo>
                  <a:pt x="225463" y="119621"/>
                </a:lnTo>
                <a:lnTo>
                  <a:pt x="225463" y="121488"/>
                </a:lnTo>
                <a:lnTo>
                  <a:pt x="223240" y="121488"/>
                </a:lnTo>
                <a:lnTo>
                  <a:pt x="221014" y="123355"/>
                </a:lnTo>
                <a:lnTo>
                  <a:pt x="60261" y="123355"/>
                </a:lnTo>
                <a:lnTo>
                  <a:pt x="55803" y="127101"/>
                </a:lnTo>
                <a:close/>
              </a:path>
              <a:path w="232410" h="155575">
                <a:moveTo>
                  <a:pt x="113855" y="147662"/>
                </a:moveTo>
                <a:lnTo>
                  <a:pt x="111620" y="147662"/>
                </a:lnTo>
                <a:lnTo>
                  <a:pt x="109372" y="145795"/>
                </a:lnTo>
                <a:lnTo>
                  <a:pt x="107149" y="143916"/>
                </a:lnTo>
                <a:lnTo>
                  <a:pt x="107149" y="142049"/>
                </a:lnTo>
                <a:lnTo>
                  <a:pt x="104914" y="138315"/>
                </a:lnTo>
                <a:lnTo>
                  <a:pt x="100457" y="134581"/>
                </a:lnTo>
                <a:lnTo>
                  <a:pt x="95986" y="132714"/>
                </a:lnTo>
                <a:lnTo>
                  <a:pt x="84823" y="132714"/>
                </a:lnTo>
                <a:lnTo>
                  <a:pt x="84823" y="128968"/>
                </a:lnTo>
                <a:lnTo>
                  <a:pt x="82588" y="123355"/>
                </a:lnTo>
                <a:lnTo>
                  <a:pt x="221014" y="123355"/>
                </a:lnTo>
                <a:lnTo>
                  <a:pt x="209854" y="132714"/>
                </a:lnTo>
                <a:lnTo>
                  <a:pt x="205371" y="134581"/>
                </a:lnTo>
                <a:lnTo>
                  <a:pt x="203149" y="136448"/>
                </a:lnTo>
                <a:lnTo>
                  <a:pt x="198678" y="142049"/>
                </a:lnTo>
                <a:lnTo>
                  <a:pt x="196443" y="143916"/>
                </a:lnTo>
                <a:lnTo>
                  <a:pt x="122783" y="143916"/>
                </a:lnTo>
                <a:lnTo>
                  <a:pt x="118313" y="145795"/>
                </a:lnTo>
                <a:lnTo>
                  <a:pt x="116090" y="145795"/>
                </a:lnTo>
                <a:lnTo>
                  <a:pt x="113855" y="147662"/>
                </a:lnTo>
                <a:close/>
              </a:path>
              <a:path w="232410" h="155575">
                <a:moveTo>
                  <a:pt x="145110" y="147662"/>
                </a:moveTo>
                <a:lnTo>
                  <a:pt x="127241" y="147662"/>
                </a:lnTo>
                <a:lnTo>
                  <a:pt x="127241" y="145795"/>
                </a:lnTo>
                <a:lnTo>
                  <a:pt x="122783" y="143916"/>
                </a:lnTo>
                <a:lnTo>
                  <a:pt x="196443" y="143916"/>
                </a:lnTo>
                <a:lnTo>
                  <a:pt x="196443" y="145795"/>
                </a:lnTo>
                <a:lnTo>
                  <a:pt x="149567" y="145795"/>
                </a:lnTo>
                <a:lnTo>
                  <a:pt x="145110" y="147662"/>
                </a:lnTo>
                <a:close/>
              </a:path>
              <a:path w="232410" h="155575">
                <a:moveTo>
                  <a:pt x="165201" y="149529"/>
                </a:moveTo>
                <a:lnTo>
                  <a:pt x="158496" y="149529"/>
                </a:lnTo>
                <a:lnTo>
                  <a:pt x="156260" y="147662"/>
                </a:lnTo>
                <a:lnTo>
                  <a:pt x="151803" y="147662"/>
                </a:lnTo>
                <a:lnTo>
                  <a:pt x="149567" y="145795"/>
                </a:lnTo>
                <a:lnTo>
                  <a:pt x="196443" y="145795"/>
                </a:lnTo>
                <a:lnTo>
                  <a:pt x="196443" y="149092"/>
                </a:lnTo>
                <a:lnTo>
                  <a:pt x="172177" y="149092"/>
                </a:lnTo>
                <a:lnTo>
                  <a:pt x="165201" y="149529"/>
                </a:lnTo>
                <a:close/>
              </a:path>
              <a:path w="232410" h="155575">
                <a:moveTo>
                  <a:pt x="196443" y="155130"/>
                </a:moveTo>
                <a:lnTo>
                  <a:pt x="189750" y="155130"/>
                </a:lnTo>
                <a:lnTo>
                  <a:pt x="185289" y="152417"/>
                </a:lnTo>
                <a:lnTo>
                  <a:pt x="179152" y="150229"/>
                </a:lnTo>
                <a:lnTo>
                  <a:pt x="172177" y="149092"/>
                </a:lnTo>
                <a:lnTo>
                  <a:pt x="196443" y="149092"/>
                </a:lnTo>
                <a:lnTo>
                  <a:pt x="196443" y="15513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86617" y="2392362"/>
            <a:ext cx="78740" cy="60960"/>
          </a:xfrm>
          <a:custGeom>
            <a:avLst/>
            <a:gdLst/>
            <a:ahLst/>
            <a:cxnLst/>
            <a:rect l="l" t="t" r="r" b="b"/>
            <a:pathLst>
              <a:path w="78739" h="60960">
                <a:moveTo>
                  <a:pt x="63385" y="5664"/>
                </a:moveTo>
                <a:lnTo>
                  <a:pt x="6553" y="5664"/>
                </a:lnTo>
                <a:lnTo>
                  <a:pt x="13106" y="3771"/>
                </a:lnTo>
                <a:lnTo>
                  <a:pt x="17487" y="0"/>
                </a:lnTo>
                <a:lnTo>
                  <a:pt x="19672" y="0"/>
                </a:lnTo>
                <a:lnTo>
                  <a:pt x="27661" y="1382"/>
                </a:lnTo>
                <a:lnTo>
                  <a:pt x="39339" y="2590"/>
                </a:lnTo>
                <a:lnTo>
                  <a:pt x="51020" y="3446"/>
                </a:lnTo>
                <a:lnTo>
                  <a:pt x="59016" y="3771"/>
                </a:lnTo>
                <a:lnTo>
                  <a:pt x="63385" y="3771"/>
                </a:lnTo>
                <a:lnTo>
                  <a:pt x="63385" y="5664"/>
                </a:lnTo>
                <a:close/>
              </a:path>
              <a:path w="78739" h="60960">
                <a:moveTo>
                  <a:pt x="6553" y="5664"/>
                </a:moveTo>
                <a:lnTo>
                  <a:pt x="0" y="5664"/>
                </a:lnTo>
                <a:lnTo>
                  <a:pt x="0" y="1879"/>
                </a:lnTo>
                <a:lnTo>
                  <a:pt x="2184" y="1879"/>
                </a:lnTo>
                <a:lnTo>
                  <a:pt x="6553" y="5664"/>
                </a:lnTo>
                <a:close/>
              </a:path>
              <a:path w="78739" h="60960">
                <a:moveTo>
                  <a:pt x="56832" y="60464"/>
                </a:moveTo>
                <a:lnTo>
                  <a:pt x="54648" y="60464"/>
                </a:lnTo>
                <a:lnTo>
                  <a:pt x="50266" y="56680"/>
                </a:lnTo>
                <a:lnTo>
                  <a:pt x="48082" y="56680"/>
                </a:lnTo>
                <a:lnTo>
                  <a:pt x="48082" y="54787"/>
                </a:lnTo>
                <a:lnTo>
                  <a:pt x="30594" y="39674"/>
                </a:lnTo>
                <a:lnTo>
                  <a:pt x="30594" y="35890"/>
                </a:lnTo>
                <a:lnTo>
                  <a:pt x="26225" y="34010"/>
                </a:lnTo>
                <a:lnTo>
                  <a:pt x="10922" y="20777"/>
                </a:lnTo>
                <a:lnTo>
                  <a:pt x="10922" y="13220"/>
                </a:lnTo>
                <a:lnTo>
                  <a:pt x="6553" y="9436"/>
                </a:lnTo>
                <a:lnTo>
                  <a:pt x="2184" y="7543"/>
                </a:lnTo>
                <a:lnTo>
                  <a:pt x="2184" y="5664"/>
                </a:lnTo>
                <a:lnTo>
                  <a:pt x="67754" y="5664"/>
                </a:lnTo>
                <a:lnTo>
                  <a:pt x="67754" y="7543"/>
                </a:lnTo>
                <a:lnTo>
                  <a:pt x="72123" y="7543"/>
                </a:lnTo>
                <a:lnTo>
                  <a:pt x="72123" y="9436"/>
                </a:lnTo>
                <a:lnTo>
                  <a:pt x="76492" y="9436"/>
                </a:lnTo>
                <a:lnTo>
                  <a:pt x="76492" y="11328"/>
                </a:lnTo>
                <a:lnTo>
                  <a:pt x="78689" y="11328"/>
                </a:lnTo>
                <a:lnTo>
                  <a:pt x="78689" y="28333"/>
                </a:lnTo>
                <a:lnTo>
                  <a:pt x="76492" y="32118"/>
                </a:lnTo>
                <a:lnTo>
                  <a:pt x="76492" y="34010"/>
                </a:lnTo>
                <a:lnTo>
                  <a:pt x="74307" y="34010"/>
                </a:lnTo>
                <a:lnTo>
                  <a:pt x="74307" y="35890"/>
                </a:lnTo>
                <a:lnTo>
                  <a:pt x="72123" y="35890"/>
                </a:lnTo>
                <a:lnTo>
                  <a:pt x="72123" y="37782"/>
                </a:lnTo>
                <a:lnTo>
                  <a:pt x="69938" y="37782"/>
                </a:lnTo>
                <a:lnTo>
                  <a:pt x="69938" y="39674"/>
                </a:lnTo>
                <a:lnTo>
                  <a:pt x="63385" y="45338"/>
                </a:lnTo>
                <a:lnTo>
                  <a:pt x="63385" y="47231"/>
                </a:lnTo>
                <a:lnTo>
                  <a:pt x="59016" y="51015"/>
                </a:lnTo>
                <a:lnTo>
                  <a:pt x="59016" y="54787"/>
                </a:lnTo>
                <a:lnTo>
                  <a:pt x="56832" y="56680"/>
                </a:lnTo>
                <a:lnTo>
                  <a:pt x="56832" y="6046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637544" y="2359736"/>
            <a:ext cx="123189" cy="85725"/>
          </a:xfrm>
          <a:custGeom>
            <a:avLst/>
            <a:gdLst/>
            <a:ahLst/>
            <a:cxnLst/>
            <a:rect l="l" t="t" r="r" b="b"/>
            <a:pathLst>
              <a:path w="123189" h="85725">
                <a:moveTo>
                  <a:pt x="69392" y="5549"/>
                </a:moveTo>
                <a:lnTo>
                  <a:pt x="51485" y="5549"/>
                </a:lnTo>
                <a:lnTo>
                  <a:pt x="58204" y="0"/>
                </a:lnTo>
                <a:lnTo>
                  <a:pt x="62687" y="0"/>
                </a:lnTo>
                <a:lnTo>
                  <a:pt x="62687" y="1854"/>
                </a:lnTo>
                <a:lnTo>
                  <a:pt x="67157" y="1854"/>
                </a:lnTo>
                <a:lnTo>
                  <a:pt x="67157" y="3695"/>
                </a:lnTo>
                <a:lnTo>
                  <a:pt x="69392" y="3695"/>
                </a:lnTo>
                <a:lnTo>
                  <a:pt x="69392" y="5549"/>
                </a:lnTo>
                <a:close/>
              </a:path>
              <a:path w="123189" h="85725">
                <a:moveTo>
                  <a:pt x="89547" y="16649"/>
                </a:moveTo>
                <a:lnTo>
                  <a:pt x="44767" y="16649"/>
                </a:lnTo>
                <a:lnTo>
                  <a:pt x="44767" y="11099"/>
                </a:lnTo>
                <a:lnTo>
                  <a:pt x="47015" y="9245"/>
                </a:lnTo>
                <a:lnTo>
                  <a:pt x="47015" y="5549"/>
                </a:lnTo>
                <a:lnTo>
                  <a:pt x="71640" y="5549"/>
                </a:lnTo>
                <a:lnTo>
                  <a:pt x="80594" y="12953"/>
                </a:lnTo>
                <a:lnTo>
                  <a:pt x="82829" y="12953"/>
                </a:lnTo>
                <a:lnTo>
                  <a:pt x="89547" y="16649"/>
                </a:lnTo>
                <a:close/>
              </a:path>
              <a:path w="123189" h="85725">
                <a:moveTo>
                  <a:pt x="80594" y="85128"/>
                </a:moveTo>
                <a:lnTo>
                  <a:pt x="71640" y="83273"/>
                </a:lnTo>
                <a:lnTo>
                  <a:pt x="67157" y="79578"/>
                </a:lnTo>
                <a:lnTo>
                  <a:pt x="67157" y="74028"/>
                </a:lnTo>
                <a:lnTo>
                  <a:pt x="60439" y="72174"/>
                </a:lnTo>
                <a:lnTo>
                  <a:pt x="55968" y="70319"/>
                </a:lnTo>
                <a:lnTo>
                  <a:pt x="51485" y="70319"/>
                </a:lnTo>
                <a:lnTo>
                  <a:pt x="47015" y="68465"/>
                </a:lnTo>
                <a:lnTo>
                  <a:pt x="24625" y="40716"/>
                </a:lnTo>
                <a:lnTo>
                  <a:pt x="24625" y="29616"/>
                </a:lnTo>
                <a:lnTo>
                  <a:pt x="0" y="29616"/>
                </a:lnTo>
                <a:lnTo>
                  <a:pt x="0" y="27762"/>
                </a:lnTo>
                <a:lnTo>
                  <a:pt x="31343" y="27762"/>
                </a:lnTo>
                <a:lnTo>
                  <a:pt x="38061" y="16649"/>
                </a:lnTo>
                <a:lnTo>
                  <a:pt x="107454" y="16649"/>
                </a:lnTo>
                <a:lnTo>
                  <a:pt x="109689" y="14808"/>
                </a:lnTo>
                <a:lnTo>
                  <a:pt x="111937" y="14808"/>
                </a:lnTo>
                <a:lnTo>
                  <a:pt x="111937" y="18503"/>
                </a:lnTo>
                <a:lnTo>
                  <a:pt x="114173" y="20358"/>
                </a:lnTo>
                <a:lnTo>
                  <a:pt x="114173" y="22199"/>
                </a:lnTo>
                <a:lnTo>
                  <a:pt x="116414" y="24053"/>
                </a:lnTo>
                <a:lnTo>
                  <a:pt x="67157" y="24053"/>
                </a:lnTo>
                <a:lnTo>
                  <a:pt x="62680" y="25907"/>
                </a:lnTo>
                <a:lnTo>
                  <a:pt x="51485" y="25907"/>
                </a:lnTo>
                <a:lnTo>
                  <a:pt x="44767" y="27762"/>
                </a:lnTo>
                <a:lnTo>
                  <a:pt x="38061" y="33312"/>
                </a:lnTo>
                <a:lnTo>
                  <a:pt x="35813" y="37007"/>
                </a:lnTo>
                <a:lnTo>
                  <a:pt x="38061" y="38862"/>
                </a:lnTo>
                <a:lnTo>
                  <a:pt x="38061" y="42570"/>
                </a:lnTo>
                <a:lnTo>
                  <a:pt x="40297" y="44411"/>
                </a:lnTo>
                <a:lnTo>
                  <a:pt x="44767" y="46266"/>
                </a:lnTo>
                <a:lnTo>
                  <a:pt x="49250" y="49961"/>
                </a:lnTo>
                <a:lnTo>
                  <a:pt x="49250" y="57365"/>
                </a:lnTo>
                <a:lnTo>
                  <a:pt x="64922" y="70319"/>
                </a:lnTo>
                <a:lnTo>
                  <a:pt x="69392" y="72174"/>
                </a:lnTo>
                <a:lnTo>
                  <a:pt x="69392" y="75882"/>
                </a:lnTo>
                <a:lnTo>
                  <a:pt x="73875" y="77723"/>
                </a:lnTo>
                <a:lnTo>
                  <a:pt x="78359" y="81432"/>
                </a:lnTo>
                <a:lnTo>
                  <a:pt x="78359" y="83273"/>
                </a:lnTo>
                <a:lnTo>
                  <a:pt x="80594" y="83273"/>
                </a:lnTo>
                <a:lnTo>
                  <a:pt x="80594" y="85128"/>
                </a:lnTo>
                <a:close/>
              </a:path>
              <a:path w="123189" h="85725">
                <a:moveTo>
                  <a:pt x="123126" y="33312"/>
                </a:moveTo>
                <a:lnTo>
                  <a:pt x="118656" y="33312"/>
                </a:lnTo>
                <a:lnTo>
                  <a:pt x="118656" y="31457"/>
                </a:lnTo>
                <a:lnTo>
                  <a:pt x="114173" y="31457"/>
                </a:lnTo>
                <a:lnTo>
                  <a:pt x="111937" y="29616"/>
                </a:lnTo>
                <a:lnTo>
                  <a:pt x="107454" y="29616"/>
                </a:lnTo>
                <a:lnTo>
                  <a:pt x="95561" y="28515"/>
                </a:lnTo>
                <a:lnTo>
                  <a:pt x="84508" y="27762"/>
                </a:lnTo>
                <a:lnTo>
                  <a:pt x="75975" y="27008"/>
                </a:lnTo>
                <a:lnTo>
                  <a:pt x="71640" y="25907"/>
                </a:lnTo>
                <a:lnTo>
                  <a:pt x="67157" y="24053"/>
                </a:lnTo>
                <a:lnTo>
                  <a:pt x="116414" y="24053"/>
                </a:lnTo>
                <a:lnTo>
                  <a:pt x="118656" y="25907"/>
                </a:lnTo>
                <a:lnTo>
                  <a:pt x="120891" y="25907"/>
                </a:lnTo>
                <a:lnTo>
                  <a:pt x="123126" y="27762"/>
                </a:lnTo>
                <a:lnTo>
                  <a:pt x="123126" y="33312"/>
                </a:lnTo>
                <a:close/>
              </a:path>
              <a:path w="123189" h="85725">
                <a:moveTo>
                  <a:pt x="24625" y="27762"/>
                </a:moveTo>
                <a:lnTo>
                  <a:pt x="8953" y="27762"/>
                </a:lnTo>
                <a:lnTo>
                  <a:pt x="8953" y="25907"/>
                </a:lnTo>
                <a:lnTo>
                  <a:pt x="22390" y="25907"/>
                </a:lnTo>
                <a:lnTo>
                  <a:pt x="24625" y="27762"/>
                </a:lnTo>
                <a:close/>
              </a:path>
              <a:path w="123189" h="85725">
                <a:moveTo>
                  <a:pt x="55968" y="29616"/>
                </a:moveTo>
                <a:lnTo>
                  <a:pt x="51485" y="25907"/>
                </a:lnTo>
                <a:lnTo>
                  <a:pt x="62680" y="25907"/>
                </a:lnTo>
                <a:lnTo>
                  <a:pt x="58204" y="27762"/>
                </a:lnTo>
                <a:lnTo>
                  <a:pt x="55968" y="2961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69929" y="2459989"/>
            <a:ext cx="33020" cy="64769"/>
          </a:xfrm>
          <a:custGeom>
            <a:avLst/>
            <a:gdLst/>
            <a:ahLst/>
            <a:cxnLst/>
            <a:rect l="l" t="t" r="r" b="b"/>
            <a:pathLst>
              <a:path w="33020" h="64769">
                <a:moveTo>
                  <a:pt x="15392" y="64198"/>
                </a:moveTo>
                <a:lnTo>
                  <a:pt x="13195" y="64198"/>
                </a:lnTo>
                <a:lnTo>
                  <a:pt x="13195" y="62357"/>
                </a:lnTo>
                <a:lnTo>
                  <a:pt x="8801" y="55029"/>
                </a:lnTo>
                <a:lnTo>
                  <a:pt x="4394" y="51358"/>
                </a:lnTo>
                <a:lnTo>
                  <a:pt x="2197" y="51358"/>
                </a:lnTo>
                <a:lnTo>
                  <a:pt x="0" y="47688"/>
                </a:lnTo>
                <a:lnTo>
                  <a:pt x="0" y="34848"/>
                </a:lnTo>
                <a:lnTo>
                  <a:pt x="2197" y="29337"/>
                </a:lnTo>
                <a:lnTo>
                  <a:pt x="10998" y="22009"/>
                </a:lnTo>
                <a:lnTo>
                  <a:pt x="8801" y="18338"/>
                </a:lnTo>
                <a:lnTo>
                  <a:pt x="8801" y="14668"/>
                </a:lnTo>
                <a:lnTo>
                  <a:pt x="4394" y="10998"/>
                </a:lnTo>
                <a:lnTo>
                  <a:pt x="0" y="9169"/>
                </a:lnTo>
                <a:lnTo>
                  <a:pt x="0" y="7327"/>
                </a:lnTo>
                <a:lnTo>
                  <a:pt x="2197" y="5499"/>
                </a:lnTo>
                <a:lnTo>
                  <a:pt x="2197" y="3657"/>
                </a:lnTo>
                <a:lnTo>
                  <a:pt x="6604" y="0"/>
                </a:lnTo>
                <a:lnTo>
                  <a:pt x="8801" y="0"/>
                </a:lnTo>
                <a:lnTo>
                  <a:pt x="8801" y="1828"/>
                </a:lnTo>
                <a:lnTo>
                  <a:pt x="10998" y="1828"/>
                </a:lnTo>
                <a:lnTo>
                  <a:pt x="13195" y="3657"/>
                </a:lnTo>
                <a:lnTo>
                  <a:pt x="15392" y="3657"/>
                </a:lnTo>
                <a:lnTo>
                  <a:pt x="17589" y="5499"/>
                </a:lnTo>
                <a:lnTo>
                  <a:pt x="19799" y="5499"/>
                </a:lnTo>
                <a:lnTo>
                  <a:pt x="21996" y="7327"/>
                </a:lnTo>
                <a:lnTo>
                  <a:pt x="24193" y="7327"/>
                </a:lnTo>
                <a:lnTo>
                  <a:pt x="21996" y="9169"/>
                </a:lnTo>
                <a:lnTo>
                  <a:pt x="21996" y="18338"/>
                </a:lnTo>
                <a:lnTo>
                  <a:pt x="19799" y="18338"/>
                </a:lnTo>
                <a:lnTo>
                  <a:pt x="19799" y="27508"/>
                </a:lnTo>
                <a:lnTo>
                  <a:pt x="21996" y="29337"/>
                </a:lnTo>
                <a:lnTo>
                  <a:pt x="21996" y="31178"/>
                </a:lnTo>
                <a:lnTo>
                  <a:pt x="24193" y="33007"/>
                </a:lnTo>
                <a:lnTo>
                  <a:pt x="24193" y="34848"/>
                </a:lnTo>
                <a:lnTo>
                  <a:pt x="26390" y="34848"/>
                </a:lnTo>
                <a:lnTo>
                  <a:pt x="26390" y="36677"/>
                </a:lnTo>
                <a:lnTo>
                  <a:pt x="28587" y="38519"/>
                </a:lnTo>
                <a:lnTo>
                  <a:pt x="30784" y="38519"/>
                </a:lnTo>
                <a:lnTo>
                  <a:pt x="30784" y="40347"/>
                </a:lnTo>
                <a:lnTo>
                  <a:pt x="32981" y="40347"/>
                </a:lnTo>
                <a:lnTo>
                  <a:pt x="32981" y="45859"/>
                </a:lnTo>
                <a:lnTo>
                  <a:pt x="30784" y="45859"/>
                </a:lnTo>
                <a:lnTo>
                  <a:pt x="30784" y="49517"/>
                </a:lnTo>
                <a:lnTo>
                  <a:pt x="28587" y="49517"/>
                </a:lnTo>
                <a:lnTo>
                  <a:pt x="24193" y="53187"/>
                </a:lnTo>
                <a:lnTo>
                  <a:pt x="24193" y="56857"/>
                </a:lnTo>
                <a:lnTo>
                  <a:pt x="21996" y="58699"/>
                </a:lnTo>
                <a:lnTo>
                  <a:pt x="19799" y="58699"/>
                </a:lnTo>
                <a:lnTo>
                  <a:pt x="19799" y="60528"/>
                </a:lnTo>
                <a:lnTo>
                  <a:pt x="17589" y="60528"/>
                </a:lnTo>
                <a:lnTo>
                  <a:pt x="17589" y="62357"/>
                </a:lnTo>
                <a:lnTo>
                  <a:pt x="15392" y="6419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37557" y="2290521"/>
            <a:ext cx="174625" cy="64135"/>
          </a:xfrm>
          <a:custGeom>
            <a:avLst/>
            <a:gdLst/>
            <a:ahLst/>
            <a:cxnLst/>
            <a:rect l="l" t="t" r="r" b="b"/>
            <a:pathLst>
              <a:path w="174625" h="64135">
                <a:moveTo>
                  <a:pt x="158432" y="39306"/>
                </a:moveTo>
                <a:lnTo>
                  <a:pt x="80327" y="39306"/>
                </a:lnTo>
                <a:lnTo>
                  <a:pt x="82562" y="37439"/>
                </a:lnTo>
                <a:lnTo>
                  <a:pt x="82562" y="26200"/>
                </a:lnTo>
                <a:lnTo>
                  <a:pt x="80327" y="22453"/>
                </a:lnTo>
                <a:lnTo>
                  <a:pt x="82562" y="22453"/>
                </a:lnTo>
                <a:lnTo>
                  <a:pt x="84797" y="20586"/>
                </a:lnTo>
                <a:lnTo>
                  <a:pt x="87033" y="20586"/>
                </a:lnTo>
                <a:lnTo>
                  <a:pt x="89255" y="18707"/>
                </a:lnTo>
                <a:lnTo>
                  <a:pt x="91478" y="18707"/>
                </a:lnTo>
                <a:lnTo>
                  <a:pt x="91478" y="16840"/>
                </a:lnTo>
                <a:lnTo>
                  <a:pt x="93713" y="14973"/>
                </a:lnTo>
                <a:lnTo>
                  <a:pt x="95948" y="14973"/>
                </a:lnTo>
                <a:lnTo>
                  <a:pt x="98183" y="13093"/>
                </a:lnTo>
                <a:lnTo>
                  <a:pt x="100406" y="13093"/>
                </a:lnTo>
                <a:lnTo>
                  <a:pt x="100406" y="11226"/>
                </a:lnTo>
                <a:lnTo>
                  <a:pt x="124955" y="11226"/>
                </a:lnTo>
                <a:lnTo>
                  <a:pt x="127190" y="7480"/>
                </a:lnTo>
                <a:lnTo>
                  <a:pt x="129412" y="5613"/>
                </a:lnTo>
                <a:lnTo>
                  <a:pt x="129412" y="1866"/>
                </a:lnTo>
                <a:lnTo>
                  <a:pt x="131648" y="0"/>
                </a:lnTo>
                <a:lnTo>
                  <a:pt x="136118" y="0"/>
                </a:lnTo>
                <a:lnTo>
                  <a:pt x="145034" y="1866"/>
                </a:lnTo>
                <a:lnTo>
                  <a:pt x="147269" y="5613"/>
                </a:lnTo>
                <a:lnTo>
                  <a:pt x="156197" y="9359"/>
                </a:lnTo>
                <a:lnTo>
                  <a:pt x="167360" y="9359"/>
                </a:lnTo>
                <a:lnTo>
                  <a:pt x="171818" y="18707"/>
                </a:lnTo>
                <a:lnTo>
                  <a:pt x="174053" y="20586"/>
                </a:lnTo>
                <a:lnTo>
                  <a:pt x="174053" y="24333"/>
                </a:lnTo>
                <a:lnTo>
                  <a:pt x="171818" y="24333"/>
                </a:lnTo>
                <a:lnTo>
                  <a:pt x="171818" y="29946"/>
                </a:lnTo>
                <a:lnTo>
                  <a:pt x="160654" y="29946"/>
                </a:lnTo>
                <a:lnTo>
                  <a:pt x="160654" y="31826"/>
                </a:lnTo>
                <a:lnTo>
                  <a:pt x="158432" y="33693"/>
                </a:lnTo>
                <a:lnTo>
                  <a:pt x="158432" y="39306"/>
                </a:lnTo>
                <a:close/>
              </a:path>
              <a:path w="174625" h="64135">
                <a:moveTo>
                  <a:pt x="156197" y="44919"/>
                </a:moveTo>
                <a:lnTo>
                  <a:pt x="40157" y="44919"/>
                </a:lnTo>
                <a:lnTo>
                  <a:pt x="46862" y="39306"/>
                </a:lnTo>
                <a:lnTo>
                  <a:pt x="55791" y="37439"/>
                </a:lnTo>
                <a:lnTo>
                  <a:pt x="69176" y="37439"/>
                </a:lnTo>
                <a:lnTo>
                  <a:pt x="71399" y="39306"/>
                </a:lnTo>
                <a:lnTo>
                  <a:pt x="158432" y="39306"/>
                </a:lnTo>
                <a:lnTo>
                  <a:pt x="156197" y="41173"/>
                </a:lnTo>
                <a:lnTo>
                  <a:pt x="156197" y="44919"/>
                </a:lnTo>
                <a:close/>
              </a:path>
              <a:path w="174625" h="64135">
                <a:moveTo>
                  <a:pt x="120484" y="61772"/>
                </a:moveTo>
                <a:lnTo>
                  <a:pt x="104876" y="61772"/>
                </a:lnTo>
                <a:lnTo>
                  <a:pt x="100406" y="59905"/>
                </a:lnTo>
                <a:lnTo>
                  <a:pt x="93713" y="59905"/>
                </a:lnTo>
                <a:lnTo>
                  <a:pt x="87033" y="58026"/>
                </a:lnTo>
                <a:lnTo>
                  <a:pt x="69176" y="58026"/>
                </a:lnTo>
                <a:lnTo>
                  <a:pt x="66941" y="56159"/>
                </a:lnTo>
                <a:lnTo>
                  <a:pt x="66941" y="54279"/>
                </a:lnTo>
                <a:lnTo>
                  <a:pt x="64706" y="52412"/>
                </a:lnTo>
                <a:lnTo>
                  <a:pt x="64706" y="46799"/>
                </a:lnTo>
                <a:lnTo>
                  <a:pt x="11150" y="46799"/>
                </a:lnTo>
                <a:lnTo>
                  <a:pt x="17856" y="41173"/>
                </a:lnTo>
                <a:lnTo>
                  <a:pt x="24549" y="41173"/>
                </a:lnTo>
                <a:lnTo>
                  <a:pt x="24549" y="43053"/>
                </a:lnTo>
                <a:lnTo>
                  <a:pt x="31229" y="44919"/>
                </a:lnTo>
                <a:lnTo>
                  <a:pt x="156197" y="44919"/>
                </a:lnTo>
                <a:lnTo>
                  <a:pt x="156197" y="46799"/>
                </a:lnTo>
                <a:lnTo>
                  <a:pt x="151726" y="50533"/>
                </a:lnTo>
                <a:lnTo>
                  <a:pt x="151726" y="52412"/>
                </a:lnTo>
                <a:lnTo>
                  <a:pt x="149504" y="52412"/>
                </a:lnTo>
                <a:lnTo>
                  <a:pt x="145034" y="56159"/>
                </a:lnTo>
                <a:lnTo>
                  <a:pt x="129412" y="56159"/>
                </a:lnTo>
                <a:lnTo>
                  <a:pt x="124955" y="59905"/>
                </a:lnTo>
                <a:lnTo>
                  <a:pt x="120484" y="61772"/>
                </a:lnTo>
                <a:close/>
              </a:path>
              <a:path w="174625" h="64135">
                <a:moveTo>
                  <a:pt x="31229" y="54279"/>
                </a:moveTo>
                <a:lnTo>
                  <a:pt x="26784" y="54279"/>
                </a:lnTo>
                <a:lnTo>
                  <a:pt x="22313" y="52412"/>
                </a:lnTo>
                <a:lnTo>
                  <a:pt x="20078" y="52412"/>
                </a:lnTo>
                <a:lnTo>
                  <a:pt x="20078" y="50533"/>
                </a:lnTo>
                <a:lnTo>
                  <a:pt x="4457" y="50533"/>
                </a:lnTo>
                <a:lnTo>
                  <a:pt x="0" y="48666"/>
                </a:lnTo>
                <a:lnTo>
                  <a:pt x="0" y="43053"/>
                </a:lnTo>
                <a:lnTo>
                  <a:pt x="2222" y="43053"/>
                </a:lnTo>
                <a:lnTo>
                  <a:pt x="6692" y="46799"/>
                </a:lnTo>
                <a:lnTo>
                  <a:pt x="40157" y="46799"/>
                </a:lnTo>
                <a:lnTo>
                  <a:pt x="31229" y="54279"/>
                </a:lnTo>
                <a:close/>
              </a:path>
              <a:path w="174625" h="64135">
                <a:moveTo>
                  <a:pt x="116027" y="63639"/>
                </a:moveTo>
                <a:lnTo>
                  <a:pt x="113804" y="63639"/>
                </a:lnTo>
                <a:lnTo>
                  <a:pt x="111569" y="61772"/>
                </a:lnTo>
                <a:lnTo>
                  <a:pt x="118262" y="61772"/>
                </a:lnTo>
                <a:lnTo>
                  <a:pt x="116027" y="6363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98085" y="2300058"/>
            <a:ext cx="148590" cy="69850"/>
          </a:xfrm>
          <a:custGeom>
            <a:avLst/>
            <a:gdLst/>
            <a:ahLst/>
            <a:cxnLst/>
            <a:rect l="l" t="t" r="r" b="b"/>
            <a:pathLst>
              <a:path w="148589" h="69850">
                <a:moveTo>
                  <a:pt x="143890" y="13093"/>
                </a:moveTo>
                <a:lnTo>
                  <a:pt x="86334" y="13093"/>
                </a:lnTo>
                <a:lnTo>
                  <a:pt x="90766" y="9359"/>
                </a:lnTo>
                <a:lnTo>
                  <a:pt x="99618" y="5613"/>
                </a:lnTo>
                <a:lnTo>
                  <a:pt x="106260" y="0"/>
                </a:lnTo>
                <a:lnTo>
                  <a:pt x="108470" y="0"/>
                </a:lnTo>
                <a:lnTo>
                  <a:pt x="108470" y="1879"/>
                </a:lnTo>
                <a:lnTo>
                  <a:pt x="112902" y="1879"/>
                </a:lnTo>
                <a:lnTo>
                  <a:pt x="123964" y="3746"/>
                </a:lnTo>
                <a:lnTo>
                  <a:pt x="126187" y="5613"/>
                </a:lnTo>
                <a:lnTo>
                  <a:pt x="126187" y="7493"/>
                </a:lnTo>
                <a:lnTo>
                  <a:pt x="130606" y="7493"/>
                </a:lnTo>
                <a:lnTo>
                  <a:pt x="132829" y="9359"/>
                </a:lnTo>
                <a:lnTo>
                  <a:pt x="137248" y="9359"/>
                </a:lnTo>
                <a:lnTo>
                  <a:pt x="139471" y="11226"/>
                </a:lnTo>
                <a:lnTo>
                  <a:pt x="143890" y="11226"/>
                </a:lnTo>
                <a:lnTo>
                  <a:pt x="143890" y="13093"/>
                </a:lnTo>
                <a:close/>
              </a:path>
              <a:path w="148589" h="69850">
                <a:moveTo>
                  <a:pt x="130606" y="24320"/>
                </a:moveTo>
                <a:lnTo>
                  <a:pt x="53136" y="24320"/>
                </a:lnTo>
                <a:lnTo>
                  <a:pt x="59766" y="20586"/>
                </a:lnTo>
                <a:lnTo>
                  <a:pt x="59766" y="16840"/>
                </a:lnTo>
                <a:lnTo>
                  <a:pt x="64198" y="14973"/>
                </a:lnTo>
                <a:lnTo>
                  <a:pt x="77482" y="13093"/>
                </a:lnTo>
                <a:lnTo>
                  <a:pt x="148323" y="13093"/>
                </a:lnTo>
                <a:lnTo>
                  <a:pt x="148323" y="14973"/>
                </a:lnTo>
                <a:lnTo>
                  <a:pt x="146100" y="16840"/>
                </a:lnTo>
                <a:lnTo>
                  <a:pt x="141681" y="18707"/>
                </a:lnTo>
                <a:lnTo>
                  <a:pt x="137248" y="22453"/>
                </a:lnTo>
                <a:lnTo>
                  <a:pt x="132829" y="22453"/>
                </a:lnTo>
                <a:lnTo>
                  <a:pt x="130606" y="24320"/>
                </a:lnTo>
                <a:close/>
              </a:path>
              <a:path w="148589" h="69850">
                <a:moveTo>
                  <a:pt x="106260" y="59867"/>
                </a:moveTo>
                <a:lnTo>
                  <a:pt x="15494" y="59867"/>
                </a:lnTo>
                <a:lnTo>
                  <a:pt x="15494" y="58000"/>
                </a:lnTo>
                <a:lnTo>
                  <a:pt x="11061" y="58000"/>
                </a:lnTo>
                <a:lnTo>
                  <a:pt x="11061" y="56133"/>
                </a:lnTo>
                <a:lnTo>
                  <a:pt x="8851" y="56133"/>
                </a:lnTo>
                <a:lnTo>
                  <a:pt x="8851" y="54254"/>
                </a:lnTo>
                <a:lnTo>
                  <a:pt x="4432" y="54254"/>
                </a:lnTo>
                <a:lnTo>
                  <a:pt x="4432" y="52387"/>
                </a:lnTo>
                <a:lnTo>
                  <a:pt x="2209" y="50520"/>
                </a:lnTo>
                <a:lnTo>
                  <a:pt x="2209" y="48641"/>
                </a:lnTo>
                <a:lnTo>
                  <a:pt x="0" y="48641"/>
                </a:lnTo>
                <a:lnTo>
                  <a:pt x="0" y="44907"/>
                </a:lnTo>
                <a:lnTo>
                  <a:pt x="4432" y="44907"/>
                </a:lnTo>
                <a:lnTo>
                  <a:pt x="4432" y="33680"/>
                </a:lnTo>
                <a:lnTo>
                  <a:pt x="6642" y="31813"/>
                </a:lnTo>
                <a:lnTo>
                  <a:pt x="6642" y="28067"/>
                </a:lnTo>
                <a:lnTo>
                  <a:pt x="13284" y="28067"/>
                </a:lnTo>
                <a:lnTo>
                  <a:pt x="13284" y="26187"/>
                </a:lnTo>
                <a:lnTo>
                  <a:pt x="17703" y="26187"/>
                </a:lnTo>
                <a:lnTo>
                  <a:pt x="17703" y="24320"/>
                </a:lnTo>
                <a:lnTo>
                  <a:pt x="19926" y="22453"/>
                </a:lnTo>
                <a:lnTo>
                  <a:pt x="19926" y="20586"/>
                </a:lnTo>
                <a:lnTo>
                  <a:pt x="24345" y="20586"/>
                </a:lnTo>
                <a:lnTo>
                  <a:pt x="24345" y="22453"/>
                </a:lnTo>
                <a:lnTo>
                  <a:pt x="35420" y="22453"/>
                </a:lnTo>
                <a:lnTo>
                  <a:pt x="35420" y="24320"/>
                </a:lnTo>
                <a:lnTo>
                  <a:pt x="130606" y="24320"/>
                </a:lnTo>
                <a:lnTo>
                  <a:pt x="123964" y="35547"/>
                </a:lnTo>
                <a:lnTo>
                  <a:pt x="121754" y="37414"/>
                </a:lnTo>
                <a:lnTo>
                  <a:pt x="121754" y="39293"/>
                </a:lnTo>
                <a:lnTo>
                  <a:pt x="119545" y="41160"/>
                </a:lnTo>
                <a:lnTo>
                  <a:pt x="117335" y="46774"/>
                </a:lnTo>
                <a:lnTo>
                  <a:pt x="112902" y="52387"/>
                </a:lnTo>
                <a:lnTo>
                  <a:pt x="108470" y="56133"/>
                </a:lnTo>
                <a:lnTo>
                  <a:pt x="106260" y="59867"/>
                </a:lnTo>
                <a:close/>
              </a:path>
              <a:path w="148589" h="69850">
                <a:moveTo>
                  <a:pt x="46482" y="69227"/>
                </a:moveTo>
                <a:lnTo>
                  <a:pt x="30987" y="69227"/>
                </a:lnTo>
                <a:lnTo>
                  <a:pt x="26555" y="67348"/>
                </a:lnTo>
                <a:lnTo>
                  <a:pt x="24345" y="65481"/>
                </a:lnTo>
                <a:lnTo>
                  <a:pt x="22136" y="65481"/>
                </a:lnTo>
                <a:lnTo>
                  <a:pt x="22136" y="63614"/>
                </a:lnTo>
                <a:lnTo>
                  <a:pt x="19926" y="61734"/>
                </a:lnTo>
                <a:lnTo>
                  <a:pt x="17703" y="61734"/>
                </a:lnTo>
                <a:lnTo>
                  <a:pt x="17703" y="59867"/>
                </a:lnTo>
                <a:lnTo>
                  <a:pt x="79692" y="59867"/>
                </a:lnTo>
                <a:lnTo>
                  <a:pt x="77098" y="60511"/>
                </a:lnTo>
                <a:lnTo>
                  <a:pt x="70562" y="62207"/>
                </a:lnTo>
                <a:lnTo>
                  <a:pt x="61952" y="64604"/>
                </a:lnTo>
                <a:lnTo>
                  <a:pt x="53136" y="67348"/>
                </a:lnTo>
                <a:lnTo>
                  <a:pt x="48704" y="67348"/>
                </a:lnTo>
                <a:lnTo>
                  <a:pt x="46482" y="69227"/>
                </a:lnTo>
                <a:close/>
              </a:path>
              <a:path w="148589" h="69850">
                <a:moveTo>
                  <a:pt x="99618" y="61734"/>
                </a:moveTo>
                <a:lnTo>
                  <a:pt x="88544" y="61734"/>
                </a:lnTo>
                <a:lnTo>
                  <a:pt x="81902" y="59867"/>
                </a:lnTo>
                <a:lnTo>
                  <a:pt x="101841" y="59867"/>
                </a:lnTo>
                <a:lnTo>
                  <a:pt x="99618" y="61734"/>
                </a:lnTo>
                <a:close/>
              </a:path>
              <a:path w="148589" h="69850">
                <a:moveTo>
                  <a:pt x="97396" y="63614"/>
                </a:moveTo>
                <a:lnTo>
                  <a:pt x="92976" y="63614"/>
                </a:lnTo>
                <a:lnTo>
                  <a:pt x="92976" y="61734"/>
                </a:lnTo>
                <a:lnTo>
                  <a:pt x="97396" y="61734"/>
                </a:lnTo>
                <a:lnTo>
                  <a:pt x="97396" y="6361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05146" y="2236419"/>
            <a:ext cx="144780" cy="58419"/>
          </a:xfrm>
          <a:custGeom>
            <a:avLst/>
            <a:gdLst/>
            <a:ahLst/>
            <a:cxnLst/>
            <a:rect l="l" t="t" r="r" b="b"/>
            <a:pathLst>
              <a:path w="144779" h="58419">
                <a:moveTo>
                  <a:pt x="66649" y="3746"/>
                </a:moveTo>
                <a:lnTo>
                  <a:pt x="42202" y="3746"/>
                </a:lnTo>
                <a:lnTo>
                  <a:pt x="46659" y="1866"/>
                </a:lnTo>
                <a:lnTo>
                  <a:pt x="48869" y="0"/>
                </a:lnTo>
                <a:lnTo>
                  <a:pt x="51104" y="1866"/>
                </a:lnTo>
                <a:lnTo>
                  <a:pt x="64419" y="1866"/>
                </a:lnTo>
                <a:lnTo>
                  <a:pt x="66649" y="3746"/>
                </a:lnTo>
                <a:close/>
              </a:path>
              <a:path w="144779" h="58419">
                <a:moveTo>
                  <a:pt x="64419" y="1866"/>
                </a:moveTo>
                <a:lnTo>
                  <a:pt x="59982" y="1866"/>
                </a:lnTo>
                <a:lnTo>
                  <a:pt x="59982" y="0"/>
                </a:lnTo>
                <a:lnTo>
                  <a:pt x="62204" y="0"/>
                </a:lnTo>
                <a:lnTo>
                  <a:pt x="64419" y="1866"/>
                </a:lnTo>
                <a:close/>
              </a:path>
              <a:path w="144779" h="58419">
                <a:moveTo>
                  <a:pt x="97751" y="22479"/>
                </a:moveTo>
                <a:lnTo>
                  <a:pt x="2222" y="22479"/>
                </a:lnTo>
                <a:lnTo>
                  <a:pt x="2222" y="20599"/>
                </a:lnTo>
                <a:lnTo>
                  <a:pt x="0" y="18732"/>
                </a:lnTo>
                <a:lnTo>
                  <a:pt x="31102" y="7493"/>
                </a:lnTo>
                <a:lnTo>
                  <a:pt x="35534" y="5613"/>
                </a:lnTo>
                <a:lnTo>
                  <a:pt x="37769" y="3746"/>
                </a:lnTo>
                <a:lnTo>
                  <a:pt x="68872" y="3746"/>
                </a:lnTo>
                <a:lnTo>
                  <a:pt x="68872" y="5613"/>
                </a:lnTo>
                <a:lnTo>
                  <a:pt x="73317" y="5613"/>
                </a:lnTo>
                <a:lnTo>
                  <a:pt x="86639" y="11239"/>
                </a:lnTo>
                <a:lnTo>
                  <a:pt x="86639" y="14986"/>
                </a:lnTo>
                <a:lnTo>
                  <a:pt x="88874" y="18732"/>
                </a:lnTo>
                <a:lnTo>
                  <a:pt x="93306" y="20599"/>
                </a:lnTo>
                <a:lnTo>
                  <a:pt x="95542" y="20599"/>
                </a:lnTo>
                <a:lnTo>
                  <a:pt x="97751" y="22479"/>
                </a:lnTo>
                <a:close/>
              </a:path>
              <a:path w="144779" h="58419">
                <a:moveTo>
                  <a:pt x="53314" y="58077"/>
                </a:moveTo>
                <a:lnTo>
                  <a:pt x="37769" y="58077"/>
                </a:lnTo>
                <a:lnTo>
                  <a:pt x="36172" y="55208"/>
                </a:lnTo>
                <a:lnTo>
                  <a:pt x="31657" y="51987"/>
                </a:lnTo>
                <a:lnTo>
                  <a:pt x="24643" y="48061"/>
                </a:lnTo>
                <a:lnTo>
                  <a:pt x="15544" y="43078"/>
                </a:lnTo>
                <a:lnTo>
                  <a:pt x="13322" y="41211"/>
                </a:lnTo>
                <a:lnTo>
                  <a:pt x="11099" y="41211"/>
                </a:lnTo>
                <a:lnTo>
                  <a:pt x="8877" y="39344"/>
                </a:lnTo>
                <a:lnTo>
                  <a:pt x="8877" y="33718"/>
                </a:lnTo>
                <a:lnTo>
                  <a:pt x="6654" y="31838"/>
                </a:lnTo>
                <a:lnTo>
                  <a:pt x="6654" y="26225"/>
                </a:lnTo>
                <a:lnTo>
                  <a:pt x="4432" y="24345"/>
                </a:lnTo>
                <a:lnTo>
                  <a:pt x="4432" y="22479"/>
                </a:lnTo>
                <a:lnTo>
                  <a:pt x="104419" y="22479"/>
                </a:lnTo>
                <a:lnTo>
                  <a:pt x="108864" y="18732"/>
                </a:lnTo>
                <a:lnTo>
                  <a:pt x="119976" y="18732"/>
                </a:lnTo>
                <a:lnTo>
                  <a:pt x="119976" y="24345"/>
                </a:lnTo>
                <a:lnTo>
                  <a:pt x="122199" y="28092"/>
                </a:lnTo>
                <a:lnTo>
                  <a:pt x="137756" y="28092"/>
                </a:lnTo>
                <a:lnTo>
                  <a:pt x="142189" y="31838"/>
                </a:lnTo>
                <a:lnTo>
                  <a:pt x="142189" y="33718"/>
                </a:lnTo>
                <a:lnTo>
                  <a:pt x="144411" y="35585"/>
                </a:lnTo>
                <a:lnTo>
                  <a:pt x="139979" y="35585"/>
                </a:lnTo>
                <a:lnTo>
                  <a:pt x="139979" y="37464"/>
                </a:lnTo>
                <a:lnTo>
                  <a:pt x="137756" y="39344"/>
                </a:lnTo>
                <a:lnTo>
                  <a:pt x="135521" y="39344"/>
                </a:lnTo>
                <a:lnTo>
                  <a:pt x="133311" y="41211"/>
                </a:lnTo>
                <a:lnTo>
                  <a:pt x="133311" y="43078"/>
                </a:lnTo>
                <a:lnTo>
                  <a:pt x="131089" y="44957"/>
                </a:lnTo>
                <a:lnTo>
                  <a:pt x="129604" y="46837"/>
                </a:lnTo>
                <a:lnTo>
                  <a:pt x="57772" y="46837"/>
                </a:lnTo>
                <a:lnTo>
                  <a:pt x="55537" y="50584"/>
                </a:lnTo>
                <a:lnTo>
                  <a:pt x="53314" y="56197"/>
                </a:lnTo>
                <a:lnTo>
                  <a:pt x="53314" y="58077"/>
                </a:lnTo>
                <a:close/>
              </a:path>
              <a:path w="144779" h="58419">
                <a:moveTo>
                  <a:pt x="99974" y="56197"/>
                </a:moveTo>
                <a:lnTo>
                  <a:pt x="88874" y="56197"/>
                </a:lnTo>
                <a:lnTo>
                  <a:pt x="86639" y="54330"/>
                </a:lnTo>
                <a:lnTo>
                  <a:pt x="79979" y="49998"/>
                </a:lnTo>
                <a:lnTo>
                  <a:pt x="71648" y="47774"/>
                </a:lnTo>
                <a:lnTo>
                  <a:pt x="64149" y="46954"/>
                </a:lnTo>
                <a:lnTo>
                  <a:pt x="59982" y="46837"/>
                </a:lnTo>
                <a:lnTo>
                  <a:pt x="129604" y="46837"/>
                </a:lnTo>
                <a:lnTo>
                  <a:pt x="126644" y="50584"/>
                </a:lnTo>
                <a:lnTo>
                  <a:pt x="117754" y="52450"/>
                </a:lnTo>
                <a:lnTo>
                  <a:pt x="108864" y="52450"/>
                </a:lnTo>
                <a:lnTo>
                  <a:pt x="106641" y="54330"/>
                </a:lnTo>
                <a:lnTo>
                  <a:pt x="104419" y="54330"/>
                </a:lnTo>
                <a:lnTo>
                  <a:pt x="99974" y="5619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14392" y="2278583"/>
            <a:ext cx="128270" cy="39370"/>
          </a:xfrm>
          <a:custGeom>
            <a:avLst/>
            <a:gdLst/>
            <a:ahLst/>
            <a:cxnLst/>
            <a:rect l="l" t="t" r="r" b="b"/>
            <a:pathLst>
              <a:path w="128270" h="39369">
                <a:moveTo>
                  <a:pt x="47053" y="1854"/>
                </a:moveTo>
                <a:lnTo>
                  <a:pt x="38100" y="1854"/>
                </a:lnTo>
                <a:lnTo>
                  <a:pt x="38100" y="0"/>
                </a:lnTo>
                <a:lnTo>
                  <a:pt x="42583" y="0"/>
                </a:lnTo>
                <a:lnTo>
                  <a:pt x="47053" y="1854"/>
                </a:lnTo>
                <a:close/>
              </a:path>
              <a:path w="128270" h="39369">
                <a:moveTo>
                  <a:pt x="60502" y="1854"/>
                </a:moveTo>
                <a:lnTo>
                  <a:pt x="51536" y="1854"/>
                </a:lnTo>
                <a:lnTo>
                  <a:pt x="56019" y="0"/>
                </a:lnTo>
                <a:lnTo>
                  <a:pt x="58267" y="0"/>
                </a:lnTo>
                <a:lnTo>
                  <a:pt x="60502" y="1854"/>
                </a:lnTo>
                <a:close/>
              </a:path>
              <a:path w="128270" h="39369">
                <a:moveTo>
                  <a:pt x="87401" y="1854"/>
                </a:moveTo>
                <a:lnTo>
                  <a:pt x="82931" y="1854"/>
                </a:lnTo>
                <a:lnTo>
                  <a:pt x="85166" y="0"/>
                </a:lnTo>
                <a:lnTo>
                  <a:pt x="87401" y="1854"/>
                </a:lnTo>
                <a:close/>
              </a:path>
              <a:path w="128270" h="39369">
                <a:moveTo>
                  <a:pt x="96367" y="3708"/>
                </a:moveTo>
                <a:lnTo>
                  <a:pt x="35852" y="3708"/>
                </a:lnTo>
                <a:lnTo>
                  <a:pt x="35852" y="1854"/>
                </a:lnTo>
                <a:lnTo>
                  <a:pt x="91884" y="1854"/>
                </a:lnTo>
                <a:lnTo>
                  <a:pt x="96367" y="3708"/>
                </a:lnTo>
                <a:close/>
              </a:path>
              <a:path w="128270" h="39369">
                <a:moveTo>
                  <a:pt x="116547" y="5562"/>
                </a:moveTo>
                <a:lnTo>
                  <a:pt x="33616" y="5562"/>
                </a:lnTo>
                <a:lnTo>
                  <a:pt x="33616" y="3708"/>
                </a:lnTo>
                <a:lnTo>
                  <a:pt x="100850" y="3708"/>
                </a:lnTo>
                <a:lnTo>
                  <a:pt x="107581" y="1854"/>
                </a:lnTo>
                <a:lnTo>
                  <a:pt x="116547" y="5562"/>
                </a:lnTo>
                <a:close/>
              </a:path>
              <a:path w="128270" h="39369">
                <a:moveTo>
                  <a:pt x="31369" y="38988"/>
                </a:moveTo>
                <a:lnTo>
                  <a:pt x="20167" y="38988"/>
                </a:lnTo>
                <a:lnTo>
                  <a:pt x="15684" y="37122"/>
                </a:lnTo>
                <a:lnTo>
                  <a:pt x="11201" y="37122"/>
                </a:lnTo>
                <a:lnTo>
                  <a:pt x="8953" y="35267"/>
                </a:lnTo>
                <a:lnTo>
                  <a:pt x="8953" y="33413"/>
                </a:lnTo>
                <a:lnTo>
                  <a:pt x="6718" y="33413"/>
                </a:lnTo>
                <a:lnTo>
                  <a:pt x="6718" y="31559"/>
                </a:lnTo>
                <a:lnTo>
                  <a:pt x="4470" y="29705"/>
                </a:lnTo>
                <a:lnTo>
                  <a:pt x="4470" y="27851"/>
                </a:lnTo>
                <a:lnTo>
                  <a:pt x="2235" y="25984"/>
                </a:lnTo>
                <a:lnTo>
                  <a:pt x="2235" y="24130"/>
                </a:lnTo>
                <a:lnTo>
                  <a:pt x="0" y="22275"/>
                </a:lnTo>
                <a:lnTo>
                  <a:pt x="0" y="20421"/>
                </a:lnTo>
                <a:lnTo>
                  <a:pt x="2235" y="20421"/>
                </a:lnTo>
                <a:lnTo>
                  <a:pt x="2235" y="18567"/>
                </a:lnTo>
                <a:lnTo>
                  <a:pt x="4470" y="18567"/>
                </a:lnTo>
                <a:lnTo>
                  <a:pt x="10252" y="18132"/>
                </a:lnTo>
                <a:lnTo>
                  <a:pt x="17081" y="16479"/>
                </a:lnTo>
                <a:lnTo>
                  <a:pt x="24330" y="13086"/>
                </a:lnTo>
                <a:lnTo>
                  <a:pt x="31369" y="7429"/>
                </a:lnTo>
                <a:lnTo>
                  <a:pt x="31369" y="5562"/>
                </a:lnTo>
                <a:lnTo>
                  <a:pt x="118783" y="5562"/>
                </a:lnTo>
                <a:lnTo>
                  <a:pt x="118783" y="7429"/>
                </a:lnTo>
                <a:lnTo>
                  <a:pt x="123266" y="7429"/>
                </a:lnTo>
                <a:lnTo>
                  <a:pt x="125514" y="9283"/>
                </a:lnTo>
                <a:lnTo>
                  <a:pt x="127749" y="9283"/>
                </a:lnTo>
                <a:lnTo>
                  <a:pt x="127749" y="11137"/>
                </a:lnTo>
                <a:lnTo>
                  <a:pt x="125514" y="11137"/>
                </a:lnTo>
                <a:lnTo>
                  <a:pt x="125399" y="13086"/>
                </a:lnTo>
                <a:lnTo>
                  <a:pt x="123266" y="14846"/>
                </a:lnTo>
                <a:lnTo>
                  <a:pt x="87401" y="14846"/>
                </a:lnTo>
                <a:lnTo>
                  <a:pt x="85166" y="16713"/>
                </a:lnTo>
                <a:lnTo>
                  <a:pt x="78447" y="20421"/>
                </a:lnTo>
                <a:lnTo>
                  <a:pt x="76200" y="24130"/>
                </a:lnTo>
                <a:lnTo>
                  <a:pt x="69469" y="27851"/>
                </a:lnTo>
                <a:lnTo>
                  <a:pt x="67233" y="27851"/>
                </a:lnTo>
                <a:lnTo>
                  <a:pt x="62646" y="27995"/>
                </a:lnTo>
                <a:lnTo>
                  <a:pt x="52385" y="29009"/>
                </a:lnTo>
                <a:lnTo>
                  <a:pt x="41703" y="31762"/>
                </a:lnTo>
                <a:lnTo>
                  <a:pt x="35852" y="37122"/>
                </a:lnTo>
                <a:lnTo>
                  <a:pt x="31369" y="38988"/>
                </a:lnTo>
                <a:close/>
              </a:path>
              <a:path w="128270" h="39369">
                <a:moveTo>
                  <a:pt x="121031" y="24130"/>
                </a:moveTo>
                <a:lnTo>
                  <a:pt x="114300" y="18567"/>
                </a:lnTo>
                <a:lnTo>
                  <a:pt x="105333" y="16713"/>
                </a:lnTo>
                <a:lnTo>
                  <a:pt x="96367" y="16713"/>
                </a:lnTo>
                <a:lnTo>
                  <a:pt x="94132" y="14846"/>
                </a:lnTo>
                <a:lnTo>
                  <a:pt x="123266" y="14846"/>
                </a:lnTo>
                <a:lnTo>
                  <a:pt x="123266" y="18567"/>
                </a:lnTo>
                <a:lnTo>
                  <a:pt x="121031" y="18567"/>
                </a:lnTo>
                <a:lnTo>
                  <a:pt x="121031" y="2413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55224" y="2473515"/>
            <a:ext cx="71285" cy="1201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361662" y="2168321"/>
            <a:ext cx="109245" cy="1028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02708" y="2309609"/>
            <a:ext cx="215900" cy="114300"/>
          </a:xfrm>
          <a:custGeom>
            <a:avLst/>
            <a:gdLst/>
            <a:ahLst/>
            <a:cxnLst/>
            <a:rect l="l" t="t" r="r" b="b"/>
            <a:pathLst>
              <a:path w="215900" h="114300">
                <a:moveTo>
                  <a:pt x="155727" y="11010"/>
                </a:moveTo>
                <a:lnTo>
                  <a:pt x="124587" y="11010"/>
                </a:lnTo>
                <a:lnTo>
                  <a:pt x="126809" y="9169"/>
                </a:lnTo>
                <a:lnTo>
                  <a:pt x="133476" y="9169"/>
                </a:lnTo>
                <a:lnTo>
                  <a:pt x="137934" y="7340"/>
                </a:lnTo>
                <a:lnTo>
                  <a:pt x="140157" y="5511"/>
                </a:lnTo>
                <a:lnTo>
                  <a:pt x="140157" y="3670"/>
                </a:lnTo>
                <a:lnTo>
                  <a:pt x="142379" y="1841"/>
                </a:lnTo>
                <a:lnTo>
                  <a:pt x="144602" y="1841"/>
                </a:lnTo>
                <a:lnTo>
                  <a:pt x="149059" y="0"/>
                </a:lnTo>
                <a:lnTo>
                  <a:pt x="149059" y="3670"/>
                </a:lnTo>
                <a:lnTo>
                  <a:pt x="151282" y="3670"/>
                </a:lnTo>
                <a:lnTo>
                  <a:pt x="151282" y="5511"/>
                </a:lnTo>
                <a:lnTo>
                  <a:pt x="153504" y="7340"/>
                </a:lnTo>
                <a:lnTo>
                  <a:pt x="153504" y="9169"/>
                </a:lnTo>
                <a:lnTo>
                  <a:pt x="155727" y="11010"/>
                </a:lnTo>
                <a:close/>
              </a:path>
              <a:path w="215900" h="114300">
                <a:moveTo>
                  <a:pt x="100114" y="16509"/>
                </a:moveTo>
                <a:lnTo>
                  <a:pt x="42265" y="16509"/>
                </a:lnTo>
                <a:lnTo>
                  <a:pt x="44488" y="14681"/>
                </a:lnTo>
                <a:lnTo>
                  <a:pt x="48945" y="12839"/>
                </a:lnTo>
                <a:lnTo>
                  <a:pt x="53390" y="9169"/>
                </a:lnTo>
                <a:lnTo>
                  <a:pt x="53390" y="7340"/>
                </a:lnTo>
                <a:lnTo>
                  <a:pt x="68973" y="7340"/>
                </a:lnTo>
                <a:lnTo>
                  <a:pt x="77863" y="9169"/>
                </a:lnTo>
                <a:lnTo>
                  <a:pt x="82308" y="11010"/>
                </a:lnTo>
                <a:lnTo>
                  <a:pt x="88988" y="11010"/>
                </a:lnTo>
                <a:lnTo>
                  <a:pt x="95656" y="12839"/>
                </a:lnTo>
                <a:lnTo>
                  <a:pt x="97891" y="12839"/>
                </a:lnTo>
                <a:lnTo>
                  <a:pt x="100114" y="16509"/>
                </a:lnTo>
                <a:close/>
              </a:path>
              <a:path w="215900" h="114300">
                <a:moveTo>
                  <a:pt x="157962" y="16509"/>
                </a:moveTo>
                <a:lnTo>
                  <a:pt x="100114" y="16509"/>
                </a:lnTo>
                <a:lnTo>
                  <a:pt x="109016" y="14681"/>
                </a:lnTo>
                <a:lnTo>
                  <a:pt x="115684" y="9169"/>
                </a:lnTo>
                <a:lnTo>
                  <a:pt x="120129" y="9169"/>
                </a:lnTo>
                <a:lnTo>
                  <a:pt x="120129" y="11010"/>
                </a:lnTo>
                <a:lnTo>
                  <a:pt x="155727" y="11010"/>
                </a:lnTo>
                <a:lnTo>
                  <a:pt x="155727" y="12839"/>
                </a:lnTo>
                <a:lnTo>
                  <a:pt x="157962" y="12839"/>
                </a:lnTo>
                <a:lnTo>
                  <a:pt x="157962" y="16509"/>
                </a:lnTo>
                <a:close/>
              </a:path>
              <a:path w="215900" h="114300">
                <a:moveTo>
                  <a:pt x="206908" y="86245"/>
                </a:moveTo>
                <a:lnTo>
                  <a:pt x="17792" y="86245"/>
                </a:lnTo>
                <a:lnTo>
                  <a:pt x="17792" y="77076"/>
                </a:lnTo>
                <a:lnTo>
                  <a:pt x="13347" y="73406"/>
                </a:lnTo>
                <a:lnTo>
                  <a:pt x="6667" y="73406"/>
                </a:lnTo>
                <a:lnTo>
                  <a:pt x="6667" y="66065"/>
                </a:lnTo>
                <a:lnTo>
                  <a:pt x="0" y="60553"/>
                </a:lnTo>
                <a:lnTo>
                  <a:pt x="0" y="58724"/>
                </a:lnTo>
                <a:lnTo>
                  <a:pt x="2222" y="56883"/>
                </a:lnTo>
                <a:lnTo>
                  <a:pt x="6667" y="55054"/>
                </a:lnTo>
                <a:lnTo>
                  <a:pt x="11125" y="51384"/>
                </a:lnTo>
                <a:lnTo>
                  <a:pt x="15745" y="46907"/>
                </a:lnTo>
                <a:lnTo>
                  <a:pt x="19743" y="41744"/>
                </a:lnTo>
                <a:lnTo>
                  <a:pt x="23324" y="35896"/>
                </a:lnTo>
                <a:lnTo>
                  <a:pt x="26695" y="29362"/>
                </a:lnTo>
                <a:lnTo>
                  <a:pt x="28917" y="25692"/>
                </a:lnTo>
                <a:lnTo>
                  <a:pt x="33362" y="20193"/>
                </a:lnTo>
                <a:lnTo>
                  <a:pt x="35585" y="18351"/>
                </a:lnTo>
                <a:lnTo>
                  <a:pt x="37820" y="18351"/>
                </a:lnTo>
                <a:lnTo>
                  <a:pt x="40043" y="16509"/>
                </a:lnTo>
                <a:lnTo>
                  <a:pt x="160172" y="16509"/>
                </a:lnTo>
                <a:lnTo>
                  <a:pt x="160172" y="18351"/>
                </a:lnTo>
                <a:lnTo>
                  <a:pt x="162407" y="20193"/>
                </a:lnTo>
                <a:lnTo>
                  <a:pt x="162407" y="22021"/>
                </a:lnTo>
                <a:lnTo>
                  <a:pt x="169881" y="28329"/>
                </a:lnTo>
                <a:lnTo>
                  <a:pt x="175475" y="35323"/>
                </a:lnTo>
                <a:lnTo>
                  <a:pt x="178984" y="41629"/>
                </a:lnTo>
                <a:lnTo>
                  <a:pt x="180200" y="45872"/>
                </a:lnTo>
                <a:lnTo>
                  <a:pt x="175755" y="47713"/>
                </a:lnTo>
                <a:lnTo>
                  <a:pt x="175755" y="62395"/>
                </a:lnTo>
                <a:lnTo>
                  <a:pt x="177977" y="64223"/>
                </a:lnTo>
                <a:lnTo>
                  <a:pt x="177977" y="67894"/>
                </a:lnTo>
                <a:lnTo>
                  <a:pt x="180200" y="69735"/>
                </a:lnTo>
                <a:lnTo>
                  <a:pt x="180200" y="71564"/>
                </a:lnTo>
                <a:lnTo>
                  <a:pt x="182422" y="71564"/>
                </a:lnTo>
                <a:lnTo>
                  <a:pt x="182422" y="75234"/>
                </a:lnTo>
                <a:lnTo>
                  <a:pt x="184658" y="78905"/>
                </a:lnTo>
                <a:lnTo>
                  <a:pt x="191325" y="80746"/>
                </a:lnTo>
                <a:lnTo>
                  <a:pt x="214322" y="80746"/>
                </a:lnTo>
                <a:lnTo>
                  <a:pt x="215811" y="84416"/>
                </a:lnTo>
                <a:lnTo>
                  <a:pt x="213575" y="84416"/>
                </a:lnTo>
                <a:lnTo>
                  <a:pt x="206908" y="86245"/>
                </a:lnTo>
                <a:close/>
              </a:path>
              <a:path w="215900" h="114300">
                <a:moveTo>
                  <a:pt x="214322" y="80746"/>
                </a:moveTo>
                <a:lnTo>
                  <a:pt x="198005" y="80746"/>
                </a:lnTo>
                <a:lnTo>
                  <a:pt x="200228" y="78905"/>
                </a:lnTo>
                <a:lnTo>
                  <a:pt x="204673" y="77076"/>
                </a:lnTo>
                <a:lnTo>
                  <a:pt x="209118" y="77076"/>
                </a:lnTo>
                <a:lnTo>
                  <a:pt x="209118" y="75234"/>
                </a:lnTo>
                <a:lnTo>
                  <a:pt x="213575" y="78905"/>
                </a:lnTo>
                <a:lnTo>
                  <a:pt x="214322" y="80746"/>
                </a:lnTo>
                <a:close/>
              </a:path>
              <a:path w="215900" h="114300">
                <a:moveTo>
                  <a:pt x="189102" y="111937"/>
                </a:moveTo>
                <a:lnTo>
                  <a:pt x="186880" y="111937"/>
                </a:lnTo>
                <a:lnTo>
                  <a:pt x="186880" y="110108"/>
                </a:lnTo>
                <a:lnTo>
                  <a:pt x="182422" y="110108"/>
                </a:lnTo>
                <a:lnTo>
                  <a:pt x="179538" y="106893"/>
                </a:lnTo>
                <a:lnTo>
                  <a:pt x="174359" y="105057"/>
                </a:lnTo>
                <a:lnTo>
                  <a:pt x="167097" y="103911"/>
                </a:lnTo>
                <a:lnTo>
                  <a:pt x="157962" y="102768"/>
                </a:lnTo>
                <a:lnTo>
                  <a:pt x="46710" y="102768"/>
                </a:lnTo>
                <a:lnTo>
                  <a:pt x="46710" y="97256"/>
                </a:lnTo>
                <a:lnTo>
                  <a:pt x="44729" y="92698"/>
                </a:lnTo>
                <a:lnTo>
                  <a:pt x="39203" y="89688"/>
                </a:lnTo>
                <a:lnTo>
                  <a:pt x="30760" y="87710"/>
                </a:lnTo>
                <a:lnTo>
                  <a:pt x="20027" y="86245"/>
                </a:lnTo>
                <a:lnTo>
                  <a:pt x="204673" y="86245"/>
                </a:lnTo>
                <a:lnTo>
                  <a:pt x="198489" y="88366"/>
                </a:lnTo>
                <a:lnTo>
                  <a:pt x="193554" y="93584"/>
                </a:lnTo>
                <a:lnTo>
                  <a:pt x="190285" y="100181"/>
                </a:lnTo>
                <a:lnTo>
                  <a:pt x="189102" y="106438"/>
                </a:lnTo>
                <a:lnTo>
                  <a:pt x="189102" y="111937"/>
                </a:lnTo>
                <a:close/>
              </a:path>
              <a:path w="215900" h="114300">
                <a:moveTo>
                  <a:pt x="115684" y="113766"/>
                </a:moveTo>
                <a:lnTo>
                  <a:pt x="111226" y="113766"/>
                </a:lnTo>
                <a:lnTo>
                  <a:pt x="106794" y="111937"/>
                </a:lnTo>
                <a:lnTo>
                  <a:pt x="71196" y="111937"/>
                </a:lnTo>
                <a:lnTo>
                  <a:pt x="64515" y="110108"/>
                </a:lnTo>
                <a:lnTo>
                  <a:pt x="57848" y="110108"/>
                </a:lnTo>
                <a:lnTo>
                  <a:pt x="53390" y="106438"/>
                </a:lnTo>
                <a:lnTo>
                  <a:pt x="51168" y="106438"/>
                </a:lnTo>
                <a:lnTo>
                  <a:pt x="51168" y="104597"/>
                </a:lnTo>
                <a:lnTo>
                  <a:pt x="48945" y="104597"/>
                </a:lnTo>
                <a:lnTo>
                  <a:pt x="48945" y="102768"/>
                </a:lnTo>
                <a:lnTo>
                  <a:pt x="153504" y="102768"/>
                </a:lnTo>
                <a:lnTo>
                  <a:pt x="148048" y="102854"/>
                </a:lnTo>
                <a:lnTo>
                  <a:pt x="139879" y="103455"/>
                </a:lnTo>
                <a:lnTo>
                  <a:pt x="131293" y="105088"/>
                </a:lnTo>
                <a:lnTo>
                  <a:pt x="124587" y="108267"/>
                </a:lnTo>
                <a:lnTo>
                  <a:pt x="120129" y="111937"/>
                </a:lnTo>
                <a:lnTo>
                  <a:pt x="115684" y="11376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957864" y="2305634"/>
            <a:ext cx="67945" cy="69215"/>
          </a:xfrm>
          <a:custGeom>
            <a:avLst/>
            <a:gdLst/>
            <a:ahLst/>
            <a:cxnLst/>
            <a:rect l="l" t="t" r="r" b="b"/>
            <a:pathLst>
              <a:path w="67945" h="69214">
                <a:moveTo>
                  <a:pt x="36055" y="65570"/>
                </a:moveTo>
                <a:lnTo>
                  <a:pt x="29286" y="65570"/>
                </a:lnTo>
                <a:lnTo>
                  <a:pt x="29286" y="54648"/>
                </a:lnTo>
                <a:lnTo>
                  <a:pt x="31892" y="45399"/>
                </a:lnTo>
                <a:lnTo>
                  <a:pt x="26473" y="33929"/>
                </a:lnTo>
                <a:lnTo>
                  <a:pt x="18520" y="24167"/>
                </a:lnTo>
                <a:lnTo>
                  <a:pt x="13525" y="20040"/>
                </a:lnTo>
                <a:lnTo>
                  <a:pt x="13525" y="18211"/>
                </a:lnTo>
                <a:lnTo>
                  <a:pt x="11264" y="18211"/>
                </a:lnTo>
                <a:lnTo>
                  <a:pt x="11264" y="14566"/>
                </a:lnTo>
                <a:lnTo>
                  <a:pt x="9017" y="14566"/>
                </a:lnTo>
                <a:lnTo>
                  <a:pt x="9017" y="10922"/>
                </a:lnTo>
                <a:lnTo>
                  <a:pt x="6769" y="10922"/>
                </a:lnTo>
                <a:lnTo>
                  <a:pt x="6769" y="9105"/>
                </a:lnTo>
                <a:lnTo>
                  <a:pt x="4508" y="7289"/>
                </a:lnTo>
                <a:lnTo>
                  <a:pt x="4508" y="5461"/>
                </a:lnTo>
                <a:lnTo>
                  <a:pt x="2260" y="3644"/>
                </a:lnTo>
                <a:lnTo>
                  <a:pt x="2260" y="1816"/>
                </a:lnTo>
                <a:lnTo>
                  <a:pt x="0" y="1816"/>
                </a:lnTo>
                <a:lnTo>
                  <a:pt x="4508" y="0"/>
                </a:lnTo>
                <a:lnTo>
                  <a:pt x="15773" y="0"/>
                </a:lnTo>
                <a:lnTo>
                  <a:pt x="20281" y="3644"/>
                </a:lnTo>
                <a:lnTo>
                  <a:pt x="24790" y="5461"/>
                </a:lnTo>
                <a:lnTo>
                  <a:pt x="29286" y="9105"/>
                </a:lnTo>
                <a:lnTo>
                  <a:pt x="36055" y="9105"/>
                </a:lnTo>
                <a:lnTo>
                  <a:pt x="45059" y="10922"/>
                </a:lnTo>
                <a:lnTo>
                  <a:pt x="65328" y="40068"/>
                </a:lnTo>
                <a:lnTo>
                  <a:pt x="67589" y="43713"/>
                </a:lnTo>
                <a:lnTo>
                  <a:pt x="47307" y="43713"/>
                </a:lnTo>
                <a:lnTo>
                  <a:pt x="40551" y="45542"/>
                </a:lnTo>
                <a:lnTo>
                  <a:pt x="40551" y="60109"/>
                </a:lnTo>
                <a:lnTo>
                  <a:pt x="38303" y="60109"/>
                </a:lnTo>
                <a:lnTo>
                  <a:pt x="38303" y="61925"/>
                </a:lnTo>
                <a:lnTo>
                  <a:pt x="36055" y="61925"/>
                </a:lnTo>
                <a:lnTo>
                  <a:pt x="36055" y="65570"/>
                </a:lnTo>
                <a:close/>
              </a:path>
              <a:path w="67945" h="69214">
                <a:moveTo>
                  <a:pt x="67589" y="45542"/>
                </a:moveTo>
                <a:lnTo>
                  <a:pt x="63080" y="45542"/>
                </a:lnTo>
                <a:lnTo>
                  <a:pt x="58572" y="43713"/>
                </a:lnTo>
                <a:lnTo>
                  <a:pt x="67589" y="43713"/>
                </a:lnTo>
                <a:lnTo>
                  <a:pt x="67589" y="45542"/>
                </a:lnTo>
                <a:close/>
              </a:path>
              <a:path w="67945" h="69214">
                <a:moveTo>
                  <a:pt x="31546" y="69215"/>
                </a:moveTo>
                <a:lnTo>
                  <a:pt x="31546" y="65570"/>
                </a:lnTo>
                <a:lnTo>
                  <a:pt x="33794" y="65570"/>
                </a:lnTo>
                <a:lnTo>
                  <a:pt x="33794" y="67398"/>
                </a:lnTo>
                <a:lnTo>
                  <a:pt x="31546" y="6921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46777" y="2419413"/>
            <a:ext cx="142240" cy="64135"/>
          </a:xfrm>
          <a:custGeom>
            <a:avLst/>
            <a:gdLst/>
            <a:ahLst/>
            <a:cxnLst/>
            <a:rect l="l" t="t" r="r" b="b"/>
            <a:pathLst>
              <a:path w="142239" h="64135">
                <a:moveTo>
                  <a:pt x="86309" y="58026"/>
                </a:moveTo>
                <a:lnTo>
                  <a:pt x="15481" y="58026"/>
                </a:lnTo>
                <a:lnTo>
                  <a:pt x="15481" y="54279"/>
                </a:lnTo>
                <a:lnTo>
                  <a:pt x="2209" y="43053"/>
                </a:lnTo>
                <a:lnTo>
                  <a:pt x="2209" y="31813"/>
                </a:lnTo>
                <a:lnTo>
                  <a:pt x="4419" y="29946"/>
                </a:lnTo>
                <a:lnTo>
                  <a:pt x="8839" y="29946"/>
                </a:lnTo>
                <a:lnTo>
                  <a:pt x="11061" y="28067"/>
                </a:lnTo>
                <a:lnTo>
                  <a:pt x="11061" y="26200"/>
                </a:lnTo>
                <a:lnTo>
                  <a:pt x="15481" y="20586"/>
                </a:lnTo>
                <a:lnTo>
                  <a:pt x="0" y="7480"/>
                </a:lnTo>
                <a:lnTo>
                  <a:pt x="0" y="1866"/>
                </a:lnTo>
                <a:lnTo>
                  <a:pt x="2209" y="0"/>
                </a:lnTo>
                <a:lnTo>
                  <a:pt x="4419" y="1866"/>
                </a:lnTo>
                <a:lnTo>
                  <a:pt x="6629" y="1866"/>
                </a:lnTo>
                <a:lnTo>
                  <a:pt x="6629" y="3733"/>
                </a:lnTo>
                <a:lnTo>
                  <a:pt x="8839" y="3733"/>
                </a:lnTo>
                <a:lnTo>
                  <a:pt x="8839" y="5613"/>
                </a:lnTo>
                <a:lnTo>
                  <a:pt x="11061" y="5613"/>
                </a:lnTo>
                <a:lnTo>
                  <a:pt x="13271" y="7480"/>
                </a:lnTo>
                <a:lnTo>
                  <a:pt x="22123" y="7480"/>
                </a:lnTo>
                <a:lnTo>
                  <a:pt x="26555" y="9347"/>
                </a:lnTo>
                <a:lnTo>
                  <a:pt x="64173" y="9347"/>
                </a:lnTo>
                <a:lnTo>
                  <a:pt x="66395" y="11226"/>
                </a:lnTo>
                <a:lnTo>
                  <a:pt x="137210" y="11226"/>
                </a:lnTo>
                <a:lnTo>
                  <a:pt x="132791" y="14973"/>
                </a:lnTo>
                <a:lnTo>
                  <a:pt x="130568" y="20586"/>
                </a:lnTo>
                <a:lnTo>
                  <a:pt x="128358" y="22453"/>
                </a:lnTo>
                <a:lnTo>
                  <a:pt x="126149" y="26200"/>
                </a:lnTo>
                <a:lnTo>
                  <a:pt x="123939" y="26200"/>
                </a:lnTo>
                <a:lnTo>
                  <a:pt x="119506" y="28067"/>
                </a:lnTo>
                <a:lnTo>
                  <a:pt x="119506" y="37426"/>
                </a:lnTo>
                <a:lnTo>
                  <a:pt x="121716" y="46799"/>
                </a:lnTo>
                <a:lnTo>
                  <a:pt x="106235" y="46799"/>
                </a:lnTo>
                <a:lnTo>
                  <a:pt x="99593" y="48666"/>
                </a:lnTo>
                <a:lnTo>
                  <a:pt x="95161" y="48666"/>
                </a:lnTo>
                <a:lnTo>
                  <a:pt x="95161" y="50533"/>
                </a:lnTo>
                <a:lnTo>
                  <a:pt x="92951" y="50533"/>
                </a:lnTo>
                <a:lnTo>
                  <a:pt x="92951" y="54279"/>
                </a:lnTo>
                <a:lnTo>
                  <a:pt x="90741" y="56146"/>
                </a:lnTo>
                <a:lnTo>
                  <a:pt x="86309" y="56146"/>
                </a:lnTo>
                <a:lnTo>
                  <a:pt x="86309" y="58026"/>
                </a:lnTo>
                <a:close/>
              </a:path>
              <a:path w="142239" h="64135">
                <a:moveTo>
                  <a:pt x="137210" y="11226"/>
                </a:moveTo>
                <a:lnTo>
                  <a:pt x="75234" y="11226"/>
                </a:lnTo>
                <a:lnTo>
                  <a:pt x="88518" y="3733"/>
                </a:lnTo>
                <a:lnTo>
                  <a:pt x="90741" y="1866"/>
                </a:lnTo>
                <a:lnTo>
                  <a:pt x="99593" y="0"/>
                </a:lnTo>
                <a:lnTo>
                  <a:pt x="115074" y="0"/>
                </a:lnTo>
                <a:lnTo>
                  <a:pt x="126149" y="1866"/>
                </a:lnTo>
                <a:lnTo>
                  <a:pt x="130568" y="1866"/>
                </a:lnTo>
                <a:lnTo>
                  <a:pt x="130568" y="3733"/>
                </a:lnTo>
                <a:lnTo>
                  <a:pt x="132791" y="3733"/>
                </a:lnTo>
                <a:lnTo>
                  <a:pt x="132791" y="5613"/>
                </a:lnTo>
                <a:lnTo>
                  <a:pt x="135000" y="5613"/>
                </a:lnTo>
                <a:lnTo>
                  <a:pt x="137210" y="7480"/>
                </a:lnTo>
                <a:lnTo>
                  <a:pt x="141643" y="7480"/>
                </a:lnTo>
                <a:lnTo>
                  <a:pt x="141643" y="9347"/>
                </a:lnTo>
                <a:lnTo>
                  <a:pt x="137210" y="11226"/>
                </a:lnTo>
                <a:close/>
              </a:path>
              <a:path w="142239" h="64135">
                <a:moveTo>
                  <a:pt x="128358" y="48666"/>
                </a:moveTo>
                <a:lnTo>
                  <a:pt x="126149" y="48666"/>
                </a:lnTo>
                <a:lnTo>
                  <a:pt x="121716" y="46799"/>
                </a:lnTo>
                <a:lnTo>
                  <a:pt x="128358" y="48666"/>
                </a:lnTo>
                <a:close/>
              </a:path>
              <a:path w="142239" h="64135">
                <a:moveTo>
                  <a:pt x="84099" y="59893"/>
                </a:moveTo>
                <a:lnTo>
                  <a:pt x="19913" y="59893"/>
                </a:lnTo>
                <a:lnTo>
                  <a:pt x="17691" y="58026"/>
                </a:lnTo>
                <a:lnTo>
                  <a:pt x="84099" y="58026"/>
                </a:lnTo>
                <a:lnTo>
                  <a:pt x="84099" y="59893"/>
                </a:lnTo>
                <a:close/>
              </a:path>
              <a:path w="142239" h="64135">
                <a:moveTo>
                  <a:pt x="81876" y="63639"/>
                </a:moveTo>
                <a:lnTo>
                  <a:pt x="61963" y="63639"/>
                </a:lnTo>
                <a:lnTo>
                  <a:pt x="61963" y="61772"/>
                </a:lnTo>
                <a:lnTo>
                  <a:pt x="53111" y="61772"/>
                </a:lnTo>
                <a:lnTo>
                  <a:pt x="53111" y="59893"/>
                </a:lnTo>
                <a:lnTo>
                  <a:pt x="81876" y="59893"/>
                </a:lnTo>
                <a:lnTo>
                  <a:pt x="81876" y="6363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97704" y="2463965"/>
            <a:ext cx="58419" cy="33020"/>
          </a:xfrm>
          <a:custGeom>
            <a:avLst/>
            <a:gdLst/>
            <a:ahLst/>
            <a:cxnLst/>
            <a:rect l="l" t="t" r="r" b="b"/>
            <a:pathLst>
              <a:path w="58420" h="33019">
                <a:moveTo>
                  <a:pt x="40386" y="1917"/>
                </a:moveTo>
                <a:lnTo>
                  <a:pt x="31407" y="1917"/>
                </a:lnTo>
                <a:lnTo>
                  <a:pt x="33655" y="0"/>
                </a:lnTo>
                <a:lnTo>
                  <a:pt x="40386" y="0"/>
                </a:lnTo>
                <a:lnTo>
                  <a:pt x="40386" y="1917"/>
                </a:lnTo>
                <a:close/>
              </a:path>
              <a:path w="58420" h="33019">
                <a:moveTo>
                  <a:pt x="26924" y="32613"/>
                </a:moveTo>
                <a:lnTo>
                  <a:pt x="11214" y="32613"/>
                </a:lnTo>
                <a:lnTo>
                  <a:pt x="2247" y="24942"/>
                </a:lnTo>
                <a:lnTo>
                  <a:pt x="2247" y="23025"/>
                </a:lnTo>
                <a:lnTo>
                  <a:pt x="0" y="21107"/>
                </a:lnTo>
                <a:lnTo>
                  <a:pt x="0" y="13423"/>
                </a:lnTo>
                <a:lnTo>
                  <a:pt x="2247" y="11506"/>
                </a:lnTo>
                <a:lnTo>
                  <a:pt x="2247" y="5753"/>
                </a:lnTo>
                <a:lnTo>
                  <a:pt x="6731" y="5753"/>
                </a:lnTo>
                <a:lnTo>
                  <a:pt x="11214" y="3835"/>
                </a:lnTo>
                <a:lnTo>
                  <a:pt x="20193" y="3835"/>
                </a:lnTo>
                <a:lnTo>
                  <a:pt x="20193" y="1917"/>
                </a:lnTo>
                <a:lnTo>
                  <a:pt x="42621" y="1917"/>
                </a:lnTo>
                <a:lnTo>
                  <a:pt x="53835" y="11506"/>
                </a:lnTo>
                <a:lnTo>
                  <a:pt x="53835" y="15341"/>
                </a:lnTo>
                <a:lnTo>
                  <a:pt x="56083" y="15341"/>
                </a:lnTo>
                <a:lnTo>
                  <a:pt x="56083" y="17271"/>
                </a:lnTo>
                <a:lnTo>
                  <a:pt x="58331" y="17271"/>
                </a:lnTo>
                <a:lnTo>
                  <a:pt x="58331" y="19189"/>
                </a:lnTo>
                <a:lnTo>
                  <a:pt x="56083" y="19189"/>
                </a:lnTo>
                <a:lnTo>
                  <a:pt x="56083" y="21107"/>
                </a:lnTo>
                <a:lnTo>
                  <a:pt x="53835" y="21107"/>
                </a:lnTo>
                <a:lnTo>
                  <a:pt x="51600" y="23025"/>
                </a:lnTo>
                <a:lnTo>
                  <a:pt x="49352" y="23025"/>
                </a:lnTo>
                <a:lnTo>
                  <a:pt x="47117" y="24942"/>
                </a:lnTo>
                <a:lnTo>
                  <a:pt x="38138" y="24942"/>
                </a:lnTo>
                <a:lnTo>
                  <a:pt x="33655" y="26860"/>
                </a:lnTo>
                <a:lnTo>
                  <a:pt x="31407" y="28778"/>
                </a:lnTo>
                <a:lnTo>
                  <a:pt x="31407" y="30695"/>
                </a:lnTo>
                <a:lnTo>
                  <a:pt x="29171" y="30695"/>
                </a:lnTo>
                <a:lnTo>
                  <a:pt x="26924" y="326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843995" y="2197430"/>
            <a:ext cx="437515" cy="205740"/>
          </a:xfrm>
          <a:custGeom>
            <a:avLst/>
            <a:gdLst/>
            <a:ahLst/>
            <a:cxnLst/>
            <a:rect l="l" t="t" r="r" b="b"/>
            <a:pathLst>
              <a:path w="437514" h="205739">
                <a:moveTo>
                  <a:pt x="261734" y="1269"/>
                </a:moveTo>
                <a:lnTo>
                  <a:pt x="250634" y="1269"/>
                </a:lnTo>
                <a:lnTo>
                  <a:pt x="252857" y="0"/>
                </a:lnTo>
                <a:lnTo>
                  <a:pt x="257289" y="0"/>
                </a:lnTo>
                <a:lnTo>
                  <a:pt x="261734" y="1269"/>
                </a:lnTo>
                <a:close/>
              </a:path>
              <a:path w="437514" h="205739">
                <a:moveTo>
                  <a:pt x="292798" y="26669"/>
                </a:moveTo>
                <a:lnTo>
                  <a:pt x="201841" y="26669"/>
                </a:lnTo>
                <a:lnTo>
                  <a:pt x="204063" y="24130"/>
                </a:lnTo>
                <a:lnTo>
                  <a:pt x="204063" y="16510"/>
                </a:lnTo>
                <a:lnTo>
                  <a:pt x="210718" y="10160"/>
                </a:lnTo>
                <a:lnTo>
                  <a:pt x="219583" y="5080"/>
                </a:lnTo>
                <a:lnTo>
                  <a:pt x="246202" y="5080"/>
                </a:lnTo>
                <a:lnTo>
                  <a:pt x="248424" y="2539"/>
                </a:lnTo>
                <a:lnTo>
                  <a:pt x="248424" y="1269"/>
                </a:lnTo>
                <a:lnTo>
                  <a:pt x="266166" y="1269"/>
                </a:lnTo>
                <a:lnTo>
                  <a:pt x="268401" y="0"/>
                </a:lnTo>
                <a:lnTo>
                  <a:pt x="283908" y="0"/>
                </a:lnTo>
                <a:lnTo>
                  <a:pt x="286143" y="2539"/>
                </a:lnTo>
                <a:lnTo>
                  <a:pt x="288340" y="10160"/>
                </a:lnTo>
                <a:lnTo>
                  <a:pt x="286143" y="12700"/>
                </a:lnTo>
                <a:lnTo>
                  <a:pt x="283908" y="16510"/>
                </a:lnTo>
                <a:lnTo>
                  <a:pt x="286143" y="20319"/>
                </a:lnTo>
                <a:lnTo>
                  <a:pt x="288340" y="24130"/>
                </a:lnTo>
                <a:lnTo>
                  <a:pt x="292798" y="26669"/>
                </a:lnTo>
                <a:close/>
              </a:path>
              <a:path w="437514" h="205739">
                <a:moveTo>
                  <a:pt x="102019" y="17780"/>
                </a:moveTo>
                <a:lnTo>
                  <a:pt x="44348" y="17780"/>
                </a:lnTo>
                <a:lnTo>
                  <a:pt x="46570" y="16510"/>
                </a:lnTo>
                <a:lnTo>
                  <a:pt x="46570" y="13969"/>
                </a:lnTo>
                <a:lnTo>
                  <a:pt x="51003" y="12700"/>
                </a:lnTo>
                <a:lnTo>
                  <a:pt x="51003" y="10160"/>
                </a:lnTo>
                <a:lnTo>
                  <a:pt x="57658" y="10160"/>
                </a:lnTo>
                <a:lnTo>
                  <a:pt x="77621" y="11430"/>
                </a:lnTo>
                <a:lnTo>
                  <a:pt x="89266" y="11430"/>
                </a:lnTo>
                <a:lnTo>
                  <a:pt x="95089" y="12700"/>
                </a:lnTo>
                <a:lnTo>
                  <a:pt x="97586" y="13969"/>
                </a:lnTo>
                <a:lnTo>
                  <a:pt x="102019" y="17780"/>
                </a:lnTo>
                <a:close/>
              </a:path>
              <a:path w="437514" h="205739">
                <a:moveTo>
                  <a:pt x="121983" y="17780"/>
                </a:moveTo>
                <a:lnTo>
                  <a:pt x="106451" y="17780"/>
                </a:lnTo>
                <a:lnTo>
                  <a:pt x="113106" y="16510"/>
                </a:lnTo>
                <a:lnTo>
                  <a:pt x="119761" y="16510"/>
                </a:lnTo>
                <a:lnTo>
                  <a:pt x="121983" y="17780"/>
                </a:lnTo>
                <a:close/>
              </a:path>
              <a:path w="437514" h="205739">
                <a:moveTo>
                  <a:pt x="133070" y="21589"/>
                </a:moveTo>
                <a:lnTo>
                  <a:pt x="37693" y="21589"/>
                </a:lnTo>
                <a:lnTo>
                  <a:pt x="37693" y="20319"/>
                </a:lnTo>
                <a:lnTo>
                  <a:pt x="42138" y="20319"/>
                </a:lnTo>
                <a:lnTo>
                  <a:pt x="42138" y="17780"/>
                </a:lnTo>
                <a:lnTo>
                  <a:pt x="124218" y="17780"/>
                </a:lnTo>
                <a:lnTo>
                  <a:pt x="133070" y="21589"/>
                </a:lnTo>
                <a:close/>
              </a:path>
              <a:path w="437514" h="205739">
                <a:moveTo>
                  <a:pt x="332701" y="55880"/>
                </a:moveTo>
                <a:lnTo>
                  <a:pt x="33261" y="55880"/>
                </a:lnTo>
                <a:lnTo>
                  <a:pt x="33261" y="53339"/>
                </a:lnTo>
                <a:lnTo>
                  <a:pt x="35483" y="53339"/>
                </a:lnTo>
                <a:lnTo>
                  <a:pt x="42138" y="49530"/>
                </a:lnTo>
                <a:lnTo>
                  <a:pt x="44348" y="45719"/>
                </a:lnTo>
                <a:lnTo>
                  <a:pt x="44800" y="44450"/>
                </a:lnTo>
                <a:lnTo>
                  <a:pt x="44629" y="40639"/>
                </a:lnTo>
                <a:lnTo>
                  <a:pt x="41546" y="33019"/>
                </a:lnTo>
                <a:lnTo>
                  <a:pt x="33261" y="21589"/>
                </a:lnTo>
                <a:lnTo>
                  <a:pt x="139725" y="21589"/>
                </a:lnTo>
                <a:lnTo>
                  <a:pt x="141960" y="20319"/>
                </a:lnTo>
                <a:lnTo>
                  <a:pt x="144157" y="20319"/>
                </a:lnTo>
                <a:lnTo>
                  <a:pt x="153047" y="24130"/>
                </a:lnTo>
                <a:lnTo>
                  <a:pt x="166357" y="24130"/>
                </a:lnTo>
                <a:lnTo>
                  <a:pt x="168554" y="25400"/>
                </a:lnTo>
                <a:lnTo>
                  <a:pt x="192976" y="25400"/>
                </a:lnTo>
                <a:lnTo>
                  <a:pt x="195186" y="26669"/>
                </a:lnTo>
                <a:lnTo>
                  <a:pt x="292798" y="26669"/>
                </a:lnTo>
                <a:lnTo>
                  <a:pt x="294995" y="33019"/>
                </a:lnTo>
                <a:lnTo>
                  <a:pt x="312737" y="33019"/>
                </a:lnTo>
                <a:lnTo>
                  <a:pt x="314960" y="34289"/>
                </a:lnTo>
                <a:lnTo>
                  <a:pt x="321614" y="41910"/>
                </a:lnTo>
                <a:lnTo>
                  <a:pt x="321614" y="44450"/>
                </a:lnTo>
                <a:lnTo>
                  <a:pt x="319392" y="48260"/>
                </a:lnTo>
                <a:lnTo>
                  <a:pt x="321614" y="49530"/>
                </a:lnTo>
                <a:lnTo>
                  <a:pt x="321614" y="52069"/>
                </a:lnTo>
                <a:lnTo>
                  <a:pt x="323850" y="53339"/>
                </a:lnTo>
                <a:lnTo>
                  <a:pt x="332701" y="55880"/>
                </a:lnTo>
                <a:close/>
              </a:path>
              <a:path w="437514" h="205739">
                <a:moveTo>
                  <a:pt x="166357" y="24130"/>
                </a:moveTo>
                <a:lnTo>
                  <a:pt x="153047" y="24130"/>
                </a:lnTo>
                <a:lnTo>
                  <a:pt x="159702" y="20319"/>
                </a:lnTo>
                <a:lnTo>
                  <a:pt x="161925" y="20319"/>
                </a:lnTo>
                <a:lnTo>
                  <a:pt x="161925" y="21589"/>
                </a:lnTo>
                <a:lnTo>
                  <a:pt x="164134" y="21589"/>
                </a:lnTo>
                <a:lnTo>
                  <a:pt x="166357" y="24130"/>
                </a:lnTo>
                <a:close/>
              </a:path>
              <a:path w="437514" h="205739">
                <a:moveTo>
                  <a:pt x="192976" y="25400"/>
                </a:moveTo>
                <a:lnTo>
                  <a:pt x="175209" y="25400"/>
                </a:lnTo>
                <a:lnTo>
                  <a:pt x="177444" y="24130"/>
                </a:lnTo>
                <a:lnTo>
                  <a:pt x="188531" y="24130"/>
                </a:lnTo>
                <a:lnTo>
                  <a:pt x="192976" y="25400"/>
                </a:lnTo>
                <a:close/>
              </a:path>
              <a:path w="437514" h="205739">
                <a:moveTo>
                  <a:pt x="339356" y="55880"/>
                </a:moveTo>
                <a:lnTo>
                  <a:pt x="332701" y="55880"/>
                </a:lnTo>
                <a:lnTo>
                  <a:pt x="337134" y="53339"/>
                </a:lnTo>
                <a:lnTo>
                  <a:pt x="339356" y="55880"/>
                </a:lnTo>
                <a:close/>
              </a:path>
              <a:path w="437514" h="205739">
                <a:moveTo>
                  <a:pt x="95364" y="109219"/>
                </a:moveTo>
                <a:lnTo>
                  <a:pt x="6642" y="109219"/>
                </a:lnTo>
                <a:lnTo>
                  <a:pt x="6642" y="107950"/>
                </a:lnTo>
                <a:lnTo>
                  <a:pt x="4432" y="107950"/>
                </a:lnTo>
                <a:lnTo>
                  <a:pt x="0" y="104139"/>
                </a:lnTo>
                <a:lnTo>
                  <a:pt x="0" y="100330"/>
                </a:lnTo>
                <a:lnTo>
                  <a:pt x="8864" y="90169"/>
                </a:lnTo>
                <a:lnTo>
                  <a:pt x="13296" y="83819"/>
                </a:lnTo>
                <a:lnTo>
                  <a:pt x="11087" y="83819"/>
                </a:lnTo>
                <a:lnTo>
                  <a:pt x="11087" y="73660"/>
                </a:lnTo>
                <a:lnTo>
                  <a:pt x="13296" y="72389"/>
                </a:lnTo>
                <a:lnTo>
                  <a:pt x="19951" y="64769"/>
                </a:lnTo>
                <a:lnTo>
                  <a:pt x="24396" y="62230"/>
                </a:lnTo>
                <a:lnTo>
                  <a:pt x="28829" y="58419"/>
                </a:lnTo>
                <a:lnTo>
                  <a:pt x="31051" y="55880"/>
                </a:lnTo>
                <a:lnTo>
                  <a:pt x="341591" y="55880"/>
                </a:lnTo>
                <a:lnTo>
                  <a:pt x="341591" y="57150"/>
                </a:lnTo>
                <a:lnTo>
                  <a:pt x="343789" y="57150"/>
                </a:lnTo>
                <a:lnTo>
                  <a:pt x="350443" y="60960"/>
                </a:lnTo>
                <a:lnTo>
                  <a:pt x="377075" y="60960"/>
                </a:lnTo>
                <a:lnTo>
                  <a:pt x="377075" y="62230"/>
                </a:lnTo>
                <a:lnTo>
                  <a:pt x="379298" y="64769"/>
                </a:lnTo>
                <a:lnTo>
                  <a:pt x="381508" y="68580"/>
                </a:lnTo>
                <a:lnTo>
                  <a:pt x="401472" y="68580"/>
                </a:lnTo>
                <a:lnTo>
                  <a:pt x="405904" y="72389"/>
                </a:lnTo>
                <a:lnTo>
                  <a:pt x="417004" y="72389"/>
                </a:lnTo>
                <a:lnTo>
                  <a:pt x="421436" y="73660"/>
                </a:lnTo>
                <a:lnTo>
                  <a:pt x="423659" y="73660"/>
                </a:lnTo>
                <a:lnTo>
                  <a:pt x="425869" y="76200"/>
                </a:lnTo>
                <a:lnTo>
                  <a:pt x="428091" y="76200"/>
                </a:lnTo>
                <a:lnTo>
                  <a:pt x="430314" y="77469"/>
                </a:lnTo>
                <a:lnTo>
                  <a:pt x="432523" y="77469"/>
                </a:lnTo>
                <a:lnTo>
                  <a:pt x="434746" y="80010"/>
                </a:lnTo>
                <a:lnTo>
                  <a:pt x="436956" y="80010"/>
                </a:lnTo>
                <a:lnTo>
                  <a:pt x="434746" y="81280"/>
                </a:lnTo>
                <a:lnTo>
                  <a:pt x="432523" y="81280"/>
                </a:lnTo>
                <a:lnTo>
                  <a:pt x="428091" y="85089"/>
                </a:lnTo>
                <a:lnTo>
                  <a:pt x="428091" y="90169"/>
                </a:lnTo>
                <a:lnTo>
                  <a:pt x="432523" y="92710"/>
                </a:lnTo>
                <a:lnTo>
                  <a:pt x="430314" y="93980"/>
                </a:lnTo>
                <a:lnTo>
                  <a:pt x="428091" y="93980"/>
                </a:lnTo>
                <a:lnTo>
                  <a:pt x="425869" y="97789"/>
                </a:lnTo>
                <a:lnTo>
                  <a:pt x="425869" y="100330"/>
                </a:lnTo>
                <a:lnTo>
                  <a:pt x="119761" y="100330"/>
                </a:lnTo>
                <a:lnTo>
                  <a:pt x="115328" y="101600"/>
                </a:lnTo>
                <a:lnTo>
                  <a:pt x="110909" y="101600"/>
                </a:lnTo>
                <a:lnTo>
                  <a:pt x="108673" y="104139"/>
                </a:lnTo>
                <a:lnTo>
                  <a:pt x="106451" y="104139"/>
                </a:lnTo>
                <a:lnTo>
                  <a:pt x="104241" y="105410"/>
                </a:lnTo>
                <a:lnTo>
                  <a:pt x="102019" y="105410"/>
                </a:lnTo>
                <a:lnTo>
                  <a:pt x="95364" y="109219"/>
                </a:lnTo>
                <a:close/>
              </a:path>
              <a:path w="437514" h="205739">
                <a:moveTo>
                  <a:pt x="377075" y="60960"/>
                </a:moveTo>
                <a:lnTo>
                  <a:pt x="350443" y="60960"/>
                </a:lnTo>
                <a:lnTo>
                  <a:pt x="357098" y="58419"/>
                </a:lnTo>
                <a:lnTo>
                  <a:pt x="361556" y="57150"/>
                </a:lnTo>
                <a:lnTo>
                  <a:pt x="363766" y="55880"/>
                </a:lnTo>
                <a:lnTo>
                  <a:pt x="370420" y="55880"/>
                </a:lnTo>
                <a:lnTo>
                  <a:pt x="370420" y="57150"/>
                </a:lnTo>
                <a:lnTo>
                  <a:pt x="377075" y="60960"/>
                </a:lnTo>
                <a:close/>
              </a:path>
              <a:path w="437514" h="205739">
                <a:moveTo>
                  <a:pt x="195186" y="163830"/>
                </a:moveTo>
                <a:lnTo>
                  <a:pt x="188531" y="163830"/>
                </a:lnTo>
                <a:lnTo>
                  <a:pt x="188531" y="161289"/>
                </a:lnTo>
                <a:lnTo>
                  <a:pt x="190754" y="161289"/>
                </a:lnTo>
                <a:lnTo>
                  <a:pt x="190754" y="156210"/>
                </a:lnTo>
                <a:lnTo>
                  <a:pt x="188531" y="146050"/>
                </a:lnTo>
                <a:lnTo>
                  <a:pt x="184099" y="140969"/>
                </a:lnTo>
                <a:lnTo>
                  <a:pt x="181876" y="139700"/>
                </a:lnTo>
                <a:lnTo>
                  <a:pt x="173012" y="128269"/>
                </a:lnTo>
                <a:lnTo>
                  <a:pt x="168554" y="116839"/>
                </a:lnTo>
                <a:lnTo>
                  <a:pt x="161925" y="113030"/>
                </a:lnTo>
                <a:lnTo>
                  <a:pt x="153047" y="109219"/>
                </a:lnTo>
                <a:lnTo>
                  <a:pt x="146392" y="109219"/>
                </a:lnTo>
                <a:lnTo>
                  <a:pt x="144157" y="105410"/>
                </a:lnTo>
                <a:lnTo>
                  <a:pt x="141960" y="105410"/>
                </a:lnTo>
                <a:lnTo>
                  <a:pt x="137502" y="101600"/>
                </a:lnTo>
                <a:lnTo>
                  <a:pt x="133070" y="100330"/>
                </a:lnTo>
                <a:lnTo>
                  <a:pt x="425869" y="100330"/>
                </a:lnTo>
                <a:lnTo>
                  <a:pt x="425869" y="101600"/>
                </a:lnTo>
                <a:lnTo>
                  <a:pt x="430314" y="105410"/>
                </a:lnTo>
                <a:lnTo>
                  <a:pt x="430314" y="107950"/>
                </a:lnTo>
                <a:lnTo>
                  <a:pt x="432523" y="107950"/>
                </a:lnTo>
                <a:lnTo>
                  <a:pt x="432523" y="109219"/>
                </a:lnTo>
                <a:lnTo>
                  <a:pt x="430314" y="111760"/>
                </a:lnTo>
                <a:lnTo>
                  <a:pt x="430314" y="113030"/>
                </a:lnTo>
                <a:lnTo>
                  <a:pt x="428091" y="114300"/>
                </a:lnTo>
                <a:lnTo>
                  <a:pt x="408127" y="114300"/>
                </a:lnTo>
                <a:lnTo>
                  <a:pt x="403694" y="116839"/>
                </a:lnTo>
                <a:lnTo>
                  <a:pt x="392607" y="125730"/>
                </a:lnTo>
                <a:lnTo>
                  <a:pt x="390385" y="125730"/>
                </a:lnTo>
                <a:lnTo>
                  <a:pt x="388162" y="128269"/>
                </a:lnTo>
                <a:lnTo>
                  <a:pt x="385953" y="128269"/>
                </a:lnTo>
                <a:lnTo>
                  <a:pt x="385953" y="137160"/>
                </a:lnTo>
                <a:lnTo>
                  <a:pt x="379298" y="139700"/>
                </a:lnTo>
                <a:lnTo>
                  <a:pt x="372643" y="139700"/>
                </a:lnTo>
                <a:lnTo>
                  <a:pt x="368211" y="140969"/>
                </a:lnTo>
                <a:lnTo>
                  <a:pt x="361516" y="143510"/>
                </a:lnTo>
                <a:lnTo>
                  <a:pt x="358064" y="144780"/>
                </a:lnTo>
                <a:lnTo>
                  <a:pt x="230682" y="144780"/>
                </a:lnTo>
                <a:lnTo>
                  <a:pt x="224028" y="146050"/>
                </a:lnTo>
                <a:lnTo>
                  <a:pt x="217373" y="146050"/>
                </a:lnTo>
                <a:lnTo>
                  <a:pt x="215150" y="148589"/>
                </a:lnTo>
                <a:lnTo>
                  <a:pt x="210718" y="148589"/>
                </a:lnTo>
                <a:lnTo>
                  <a:pt x="204063" y="149860"/>
                </a:lnTo>
                <a:lnTo>
                  <a:pt x="199631" y="156210"/>
                </a:lnTo>
                <a:lnTo>
                  <a:pt x="195186" y="163830"/>
                </a:lnTo>
                <a:close/>
              </a:path>
              <a:path w="437514" h="205739">
                <a:moveTo>
                  <a:pt x="86499" y="114300"/>
                </a:moveTo>
                <a:lnTo>
                  <a:pt x="82054" y="114300"/>
                </a:lnTo>
                <a:lnTo>
                  <a:pt x="79844" y="113030"/>
                </a:lnTo>
                <a:lnTo>
                  <a:pt x="31051" y="113030"/>
                </a:lnTo>
                <a:lnTo>
                  <a:pt x="26606" y="111760"/>
                </a:lnTo>
                <a:lnTo>
                  <a:pt x="11087" y="111760"/>
                </a:lnTo>
                <a:lnTo>
                  <a:pt x="11087" y="109219"/>
                </a:lnTo>
                <a:lnTo>
                  <a:pt x="93167" y="109219"/>
                </a:lnTo>
                <a:lnTo>
                  <a:pt x="93167" y="111760"/>
                </a:lnTo>
                <a:lnTo>
                  <a:pt x="86499" y="114300"/>
                </a:lnTo>
                <a:close/>
              </a:path>
              <a:path w="437514" h="205739">
                <a:moveTo>
                  <a:pt x="66535" y="118110"/>
                </a:moveTo>
                <a:lnTo>
                  <a:pt x="62103" y="118110"/>
                </a:lnTo>
                <a:lnTo>
                  <a:pt x="59880" y="116839"/>
                </a:lnTo>
                <a:lnTo>
                  <a:pt x="51003" y="114300"/>
                </a:lnTo>
                <a:lnTo>
                  <a:pt x="42138" y="114300"/>
                </a:lnTo>
                <a:lnTo>
                  <a:pt x="37693" y="113030"/>
                </a:lnTo>
                <a:lnTo>
                  <a:pt x="70967" y="113030"/>
                </a:lnTo>
                <a:lnTo>
                  <a:pt x="68745" y="116839"/>
                </a:lnTo>
                <a:lnTo>
                  <a:pt x="66535" y="118110"/>
                </a:lnTo>
                <a:close/>
              </a:path>
              <a:path w="437514" h="205739">
                <a:moveTo>
                  <a:pt x="428091" y="116839"/>
                </a:moveTo>
                <a:lnTo>
                  <a:pt x="421436" y="116839"/>
                </a:lnTo>
                <a:lnTo>
                  <a:pt x="417004" y="114300"/>
                </a:lnTo>
                <a:lnTo>
                  <a:pt x="428091" y="114300"/>
                </a:lnTo>
                <a:lnTo>
                  <a:pt x="428091" y="116839"/>
                </a:lnTo>
                <a:close/>
              </a:path>
              <a:path w="437514" h="205739">
                <a:moveTo>
                  <a:pt x="283908" y="205739"/>
                </a:moveTo>
                <a:lnTo>
                  <a:pt x="279476" y="205739"/>
                </a:lnTo>
                <a:lnTo>
                  <a:pt x="279476" y="204469"/>
                </a:lnTo>
                <a:lnTo>
                  <a:pt x="283908" y="193039"/>
                </a:lnTo>
                <a:lnTo>
                  <a:pt x="277253" y="189230"/>
                </a:lnTo>
                <a:lnTo>
                  <a:pt x="272821" y="187960"/>
                </a:lnTo>
                <a:lnTo>
                  <a:pt x="268401" y="187960"/>
                </a:lnTo>
                <a:lnTo>
                  <a:pt x="261734" y="184150"/>
                </a:lnTo>
                <a:lnTo>
                  <a:pt x="257289" y="184150"/>
                </a:lnTo>
                <a:lnTo>
                  <a:pt x="259511" y="181610"/>
                </a:lnTo>
                <a:lnTo>
                  <a:pt x="263944" y="181610"/>
                </a:lnTo>
                <a:lnTo>
                  <a:pt x="273336" y="179069"/>
                </a:lnTo>
                <a:lnTo>
                  <a:pt x="280858" y="176530"/>
                </a:lnTo>
                <a:lnTo>
                  <a:pt x="285473" y="171450"/>
                </a:lnTo>
                <a:lnTo>
                  <a:pt x="286143" y="167639"/>
                </a:lnTo>
                <a:lnTo>
                  <a:pt x="286143" y="161289"/>
                </a:lnTo>
                <a:lnTo>
                  <a:pt x="248424" y="161289"/>
                </a:lnTo>
                <a:lnTo>
                  <a:pt x="243979" y="160019"/>
                </a:lnTo>
                <a:lnTo>
                  <a:pt x="248424" y="156210"/>
                </a:lnTo>
                <a:lnTo>
                  <a:pt x="250634" y="152400"/>
                </a:lnTo>
                <a:lnTo>
                  <a:pt x="248424" y="149860"/>
                </a:lnTo>
                <a:lnTo>
                  <a:pt x="246202" y="146050"/>
                </a:lnTo>
                <a:lnTo>
                  <a:pt x="243979" y="146050"/>
                </a:lnTo>
                <a:lnTo>
                  <a:pt x="239547" y="144780"/>
                </a:lnTo>
                <a:lnTo>
                  <a:pt x="358064" y="144780"/>
                </a:lnTo>
                <a:lnTo>
                  <a:pt x="354612" y="146050"/>
                </a:lnTo>
                <a:lnTo>
                  <a:pt x="347294" y="147319"/>
                </a:lnTo>
                <a:lnTo>
                  <a:pt x="339356" y="148589"/>
                </a:lnTo>
                <a:lnTo>
                  <a:pt x="329140" y="151130"/>
                </a:lnTo>
                <a:lnTo>
                  <a:pt x="317461" y="157480"/>
                </a:lnTo>
                <a:lnTo>
                  <a:pt x="307859" y="163830"/>
                </a:lnTo>
                <a:lnTo>
                  <a:pt x="303872" y="168910"/>
                </a:lnTo>
                <a:lnTo>
                  <a:pt x="304842" y="176530"/>
                </a:lnTo>
                <a:lnTo>
                  <a:pt x="308306" y="184150"/>
                </a:lnTo>
                <a:lnTo>
                  <a:pt x="315097" y="189230"/>
                </a:lnTo>
                <a:lnTo>
                  <a:pt x="326047" y="191769"/>
                </a:lnTo>
                <a:lnTo>
                  <a:pt x="319392" y="191769"/>
                </a:lnTo>
                <a:lnTo>
                  <a:pt x="317195" y="193039"/>
                </a:lnTo>
                <a:lnTo>
                  <a:pt x="308305" y="196850"/>
                </a:lnTo>
                <a:lnTo>
                  <a:pt x="306082" y="196850"/>
                </a:lnTo>
                <a:lnTo>
                  <a:pt x="301650" y="199389"/>
                </a:lnTo>
                <a:lnTo>
                  <a:pt x="297218" y="199389"/>
                </a:lnTo>
                <a:lnTo>
                  <a:pt x="292798" y="201930"/>
                </a:lnTo>
                <a:lnTo>
                  <a:pt x="283908" y="205739"/>
                </a:lnTo>
                <a:close/>
              </a:path>
              <a:path w="437514" h="205739">
                <a:moveTo>
                  <a:pt x="155270" y="185419"/>
                </a:moveTo>
                <a:lnTo>
                  <a:pt x="153047" y="185419"/>
                </a:lnTo>
                <a:lnTo>
                  <a:pt x="150812" y="184150"/>
                </a:lnTo>
                <a:lnTo>
                  <a:pt x="155270" y="180339"/>
                </a:lnTo>
                <a:lnTo>
                  <a:pt x="157467" y="176530"/>
                </a:lnTo>
                <a:lnTo>
                  <a:pt x="161925" y="172719"/>
                </a:lnTo>
                <a:lnTo>
                  <a:pt x="161925" y="171450"/>
                </a:lnTo>
                <a:lnTo>
                  <a:pt x="164134" y="168910"/>
                </a:lnTo>
                <a:lnTo>
                  <a:pt x="164134" y="161289"/>
                </a:lnTo>
                <a:lnTo>
                  <a:pt x="166357" y="160019"/>
                </a:lnTo>
                <a:lnTo>
                  <a:pt x="173012" y="160019"/>
                </a:lnTo>
                <a:lnTo>
                  <a:pt x="175209" y="161289"/>
                </a:lnTo>
                <a:lnTo>
                  <a:pt x="179666" y="161289"/>
                </a:lnTo>
                <a:lnTo>
                  <a:pt x="184099" y="163830"/>
                </a:lnTo>
                <a:lnTo>
                  <a:pt x="195186" y="163830"/>
                </a:lnTo>
                <a:lnTo>
                  <a:pt x="190754" y="168910"/>
                </a:lnTo>
                <a:lnTo>
                  <a:pt x="186321" y="172719"/>
                </a:lnTo>
                <a:lnTo>
                  <a:pt x="184099" y="172719"/>
                </a:lnTo>
                <a:lnTo>
                  <a:pt x="175209" y="177800"/>
                </a:lnTo>
                <a:lnTo>
                  <a:pt x="175209" y="180339"/>
                </a:lnTo>
                <a:lnTo>
                  <a:pt x="166357" y="180339"/>
                </a:lnTo>
                <a:lnTo>
                  <a:pt x="159702" y="184150"/>
                </a:lnTo>
                <a:lnTo>
                  <a:pt x="157467" y="184150"/>
                </a:lnTo>
                <a:lnTo>
                  <a:pt x="155270" y="185419"/>
                </a:lnTo>
                <a:close/>
              </a:path>
              <a:path w="437514" h="205739">
                <a:moveTo>
                  <a:pt x="175209" y="181610"/>
                </a:moveTo>
                <a:lnTo>
                  <a:pt x="170789" y="181610"/>
                </a:lnTo>
                <a:lnTo>
                  <a:pt x="170789" y="180339"/>
                </a:lnTo>
                <a:lnTo>
                  <a:pt x="175209" y="180339"/>
                </a:lnTo>
                <a:lnTo>
                  <a:pt x="175209" y="18161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809566" y="2031149"/>
            <a:ext cx="285318" cy="1853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47756" y="2128215"/>
            <a:ext cx="212940" cy="2410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14366" y="1623783"/>
            <a:ext cx="252729" cy="340360"/>
          </a:xfrm>
          <a:custGeom>
            <a:avLst/>
            <a:gdLst/>
            <a:ahLst/>
            <a:cxnLst/>
            <a:rect l="l" t="t" r="r" b="b"/>
            <a:pathLst>
              <a:path w="252729" h="340360">
                <a:moveTo>
                  <a:pt x="175120" y="53822"/>
                </a:moveTo>
                <a:lnTo>
                  <a:pt x="99758" y="53822"/>
                </a:lnTo>
                <a:lnTo>
                  <a:pt x="101968" y="51968"/>
                </a:lnTo>
                <a:lnTo>
                  <a:pt x="101968" y="50114"/>
                </a:lnTo>
                <a:lnTo>
                  <a:pt x="106400" y="46405"/>
                </a:lnTo>
                <a:lnTo>
                  <a:pt x="106400" y="40830"/>
                </a:lnTo>
                <a:lnTo>
                  <a:pt x="115265" y="40830"/>
                </a:lnTo>
                <a:lnTo>
                  <a:pt x="121920" y="35267"/>
                </a:lnTo>
                <a:lnTo>
                  <a:pt x="121920" y="29692"/>
                </a:lnTo>
                <a:lnTo>
                  <a:pt x="119697" y="25984"/>
                </a:lnTo>
                <a:lnTo>
                  <a:pt x="119697" y="16700"/>
                </a:lnTo>
                <a:lnTo>
                  <a:pt x="121920" y="16700"/>
                </a:lnTo>
                <a:lnTo>
                  <a:pt x="124129" y="14846"/>
                </a:lnTo>
                <a:lnTo>
                  <a:pt x="128562" y="12992"/>
                </a:lnTo>
                <a:lnTo>
                  <a:pt x="133007" y="9283"/>
                </a:lnTo>
                <a:lnTo>
                  <a:pt x="135216" y="5575"/>
                </a:lnTo>
                <a:lnTo>
                  <a:pt x="155168" y="5575"/>
                </a:lnTo>
                <a:lnTo>
                  <a:pt x="159600" y="1854"/>
                </a:lnTo>
                <a:lnTo>
                  <a:pt x="159600" y="0"/>
                </a:lnTo>
                <a:lnTo>
                  <a:pt x="170687" y="0"/>
                </a:lnTo>
                <a:lnTo>
                  <a:pt x="170687" y="1854"/>
                </a:lnTo>
                <a:lnTo>
                  <a:pt x="175120" y="5575"/>
                </a:lnTo>
                <a:lnTo>
                  <a:pt x="181762" y="9283"/>
                </a:lnTo>
                <a:lnTo>
                  <a:pt x="188417" y="11137"/>
                </a:lnTo>
                <a:lnTo>
                  <a:pt x="190626" y="11137"/>
                </a:lnTo>
                <a:lnTo>
                  <a:pt x="197294" y="14846"/>
                </a:lnTo>
                <a:lnTo>
                  <a:pt x="197294" y="24130"/>
                </a:lnTo>
                <a:lnTo>
                  <a:pt x="195072" y="25984"/>
                </a:lnTo>
                <a:lnTo>
                  <a:pt x="195072" y="27838"/>
                </a:lnTo>
                <a:lnTo>
                  <a:pt x="192849" y="27838"/>
                </a:lnTo>
                <a:lnTo>
                  <a:pt x="192849" y="31546"/>
                </a:lnTo>
                <a:lnTo>
                  <a:pt x="190626" y="33413"/>
                </a:lnTo>
                <a:lnTo>
                  <a:pt x="188417" y="33413"/>
                </a:lnTo>
                <a:lnTo>
                  <a:pt x="186194" y="35267"/>
                </a:lnTo>
                <a:lnTo>
                  <a:pt x="181762" y="35267"/>
                </a:lnTo>
                <a:lnTo>
                  <a:pt x="181762" y="46405"/>
                </a:lnTo>
                <a:lnTo>
                  <a:pt x="179552" y="48260"/>
                </a:lnTo>
                <a:lnTo>
                  <a:pt x="175120" y="53822"/>
                </a:lnTo>
                <a:close/>
              </a:path>
              <a:path w="252729" h="340360">
                <a:moveTo>
                  <a:pt x="50977" y="50114"/>
                </a:moveTo>
                <a:lnTo>
                  <a:pt x="22161" y="50114"/>
                </a:lnTo>
                <a:lnTo>
                  <a:pt x="19951" y="48260"/>
                </a:lnTo>
                <a:lnTo>
                  <a:pt x="15519" y="46405"/>
                </a:lnTo>
                <a:lnTo>
                  <a:pt x="4432" y="37122"/>
                </a:lnTo>
                <a:lnTo>
                  <a:pt x="0" y="35267"/>
                </a:lnTo>
                <a:lnTo>
                  <a:pt x="2222" y="35267"/>
                </a:lnTo>
                <a:lnTo>
                  <a:pt x="2222" y="33413"/>
                </a:lnTo>
                <a:lnTo>
                  <a:pt x="4432" y="33413"/>
                </a:lnTo>
                <a:lnTo>
                  <a:pt x="4432" y="31546"/>
                </a:lnTo>
                <a:lnTo>
                  <a:pt x="8864" y="31546"/>
                </a:lnTo>
                <a:lnTo>
                  <a:pt x="8864" y="29692"/>
                </a:lnTo>
                <a:lnTo>
                  <a:pt x="13296" y="29692"/>
                </a:lnTo>
                <a:lnTo>
                  <a:pt x="17729" y="33413"/>
                </a:lnTo>
                <a:lnTo>
                  <a:pt x="19951" y="37122"/>
                </a:lnTo>
                <a:lnTo>
                  <a:pt x="31026" y="46405"/>
                </a:lnTo>
                <a:lnTo>
                  <a:pt x="37693" y="46405"/>
                </a:lnTo>
                <a:lnTo>
                  <a:pt x="39903" y="48260"/>
                </a:lnTo>
                <a:lnTo>
                  <a:pt x="44335" y="48260"/>
                </a:lnTo>
                <a:lnTo>
                  <a:pt x="50977" y="50114"/>
                </a:lnTo>
                <a:close/>
              </a:path>
              <a:path w="252729" h="340360">
                <a:moveTo>
                  <a:pt x="79806" y="50114"/>
                </a:moveTo>
                <a:lnTo>
                  <a:pt x="64274" y="50114"/>
                </a:lnTo>
                <a:lnTo>
                  <a:pt x="68719" y="48260"/>
                </a:lnTo>
                <a:lnTo>
                  <a:pt x="68719" y="46405"/>
                </a:lnTo>
                <a:lnTo>
                  <a:pt x="73151" y="46405"/>
                </a:lnTo>
                <a:lnTo>
                  <a:pt x="73151" y="48260"/>
                </a:lnTo>
                <a:lnTo>
                  <a:pt x="75374" y="48260"/>
                </a:lnTo>
                <a:lnTo>
                  <a:pt x="79806" y="50114"/>
                </a:lnTo>
                <a:close/>
              </a:path>
              <a:path w="252729" h="340360">
                <a:moveTo>
                  <a:pt x="86448" y="50114"/>
                </a:moveTo>
                <a:lnTo>
                  <a:pt x="84239" y="50114"/>
                </a:lnTo>
                <a:lnTo>
                  <a:pt x="86448" y="48260"/>
                </a:lnTo>
                <a:lnTo>
                  <a:pt x="86448" y="50114"/>
                </a:lnTo>
                <a:close/>
              </a:path>
              <a:path w="252729" h="340360">
                <a:moveTo>
                  <a:pt x="215011" y="152222"/>
                </a:moveTo>
                <a:lnTo>
                  <a:pt x="90881" y="152222"/>
                </a:lnTo>
                <a:lnTo>
                  <a:pt x="88658" y="150368"/>
                </a:lnTo>
                <a:lnTo>
                  <a:pt x="79806" y="146646"/>
                </a:lnTo>
                <a:lnTo>
                  <a:pt x="75374" y="146646"/>
                </a:lnTo>
                <a:lnTo>
                  <a:pt x="75374" y="141084"/>
                </a:lnTo>
                <a:lnTo>
                  <a:pt x="73151" y="139230"/>
                </a:lnTo>
                <a:lnTo>
                  <a:pt x="73151" y="137375"/>
                </a:lnTo>
                <a:lnTo>
                  <a:pt x="70942" y="135521"/>
                </a:lnTo>
                <a:lnTo>
                  <a:pt x="68719" y="135521"/>
                </a:lnTo>
                <a:lnTo>
                  <a:pt x="68719" y="131800"/>
                </a:lnTo>
                <a:lnTo>
                  <a:pt x="66509" y="131800"/>
                </a:lnTo>
                <a:lnTo>
                  <a:pt x="70942" y="128092"/>
                </a:lnTo>
                <a:lnTo>
                  <a:pt x="75374" y="116954"/>
                </a:lnTo>
                <a:lnTo>
                  <a:pt x="73151" y="109512"/>
                </a:lnTo>
                <a:lnTo>
                  <a:pt x="66509" y="105803"/>
                </a:lnTo>
                <a:lnTo>
                  <a:pt x="66509" y="90957"/>
                </a:lnTo>
                <a:lnTo>
                  <a:pt x="62064" y="87249"/>
                </a:lnTo>
                <a:lnTo>
                  <a:pt x="59842" y="87249"/>
                </a:lnTo>
                <a:lnTo>
                  <a:pt x="59842" y="79819"/>
                </a:lnTo>
                <a:lnTo>
                  <a:pt x="62064" y="76111"/>
                </a:lnTo>
                <a:lnTo>
                  <a:pt x="62064" y="72402"/>
                </a:lnTo>
                <a:lnTo>
                  <a:pt x="60677" y="66368"/>
                </a:lnTo>
                <a:lnTo>
                  <a:pt x="54305" y="61726"/>
                </a:lnTo>
                <a:lnTo>
                  <a:pt x="44609" y="57777"/>
                </a:lnTo>
                <a:lnTo>
                  <a:pt x="33248" y="53822"/>
                </a:lnTo>
                <a:lnTo>
                  <a:pt x="31026" y="51968"/>
                </a:lnTo>
                <a:lnTo>
                  <a:pt x="26593" y="51968"/>
                </a:lnTo>
                <a:lnTo>
                  <a:pt x="24384" y="50114"/>
                </a:lnTo>
                <a:lnTo>
                  <a:pt x="88658" y="50114"/>
                </a:lnTo>
                <a:lnTo>
                  <a:pt x="88658" y="51968"/>
                </a:lnTo>
                <a:lnTo>
                  <a:pt x="90881" y="53822"/>
                </a:lnTo>
                <a:lnTo>
                  <a:pt x="175120" y="53822"/>
                </a:lnTo>
                <a:lnTo>
                  <a:pt x="179552" y="61264"/>
                </a:lnTo>
                <a:lnTo>
                  <a:pt x="181762" y="63119"/>
                </a:lnTo>
                <a:lnTo>
                  <a:pt x="181762" y="64973"/>
                </a:lnTo>
                <a:lnTo>
                  <a:pt x="186194" y="70548"/>
                </a:lnTo>
                <a:lnTo>
                  <a:pt x="192849" y="72402"/>
                </a:lnTo>
                <a:lnTo>
                  <a:pt x="199504" y="72402"/>
                </a:lnTo>
                <a:lnTo>
                  <a:pt x="199504" y="74256"/>
                </a:lnTo>
                <a:lnTo>
                  <a:pt x="203936" y="76111"/>
                </a:lnTo>
                <a:lnTo>
                  <a:pt x="215011" y="83540"/>
                </a:lnTo>
                <a:lnTo>
                  <a:pt x="215011" y="87249"/>
                </a:lnTo>
                <a:lnTo>
                  <a:pt x="208368" y="94665"/>
                </a:lnTo>
                <a:lnTo>
                  <a:pt x="203936" y="96520"/>
                </a:lnTo>
                <a:lnTo>
                  <a:pt x="201726" y="98386"/>
                </a:lnTo>
                <a:lnTo>
                  <a:pt x="197294" y="100241"/>
                </a:lnTo>
                <a:lnTo>
                  <a:pt x="192849" y="105803"/>
                </a:lnTo>
                <a:lnTo>
                  <a:pt x="190626" y="109512"/>
                </a:lnTo>
                <a:lnTo>
                  <a:pt x="190626" y="113245"/>
                </a:lnTo>
                <a:lnTo>
                  <a:pt x="192849" y="113245"/>
                </a:lnTo>
                <a:lnTo>
                  <a:pt x="192849" y="116954"/>
                </a:lnTo>
                <a:lnTo>
                  <a:pt x="195072" y="116954"/>
                </a:lnTo>
                <a:lnTo>
                  <a:pt x="195072" y="118808"/>
                </a:lnTo>
                <a:lnTo>
                  <a:pt x="200408" y="124988"/>
                </a:lnTo>
                <a:lnTo>
                  <a:pt x="206157" y="132037"/>
                </a:lnTo>
                <a:lnTo>
                  <a:pt x="211904" y="139430"/>
                </a:lnTo>
                <a:lnTo>
                  <a:pt x="217233" y="146646"/>
                </a:lnTo>
                <a:lnTo>
                  <a:pt x="217233" y="150368"/>
                </a:lnTo>
                <a:lnTo>
                  <a:pt x="215011" y="152222"/>
                </a:lnTo>
                <a:close/>
              </a:path>
              <a:path w="252729" h="340360">
                <a:moveTo>
                  <a:pt x="210600" y="185648"/>
                </a:moveTo>
                <a:lnTo>
                  <a:pt x="97536" y="185648"/>
                </a:lnTo>
                <a:lnTo>
                  <a:pt x="101968" y="183781"/>
                </a:lnTo>
                <a:lnTo>
                  <a:pt x="106400" y="180073"/>
                </a:lnTo>
                <a:lnTo>
                  <a:pt x="106400" y="168922"/>
                </a:lnTo>
                <a:lnTo>
                  <a:pt x="104190" y="163360"/>
                </a:lnTo>
                <a:lnTo>
                  <a:pt x="104190" y="155930"/>
                </a:lnTo>
                <a:lnTo>
                  <a:pt x="93090" y="152222"/>
                </a:lnTo>
                <a:lnTo>
                  <a:pt x="210591" y="152222"/>
                </a:lnTo>
                <a:lnTo>
                  <a:pt x="208368" y="155930"/>
                </a:lnTo>
                <a:lnTo>
                  <a:pt x="203936" y="161493"/>
                </a:lnTo>
                <a:lnTo>
                  <a:pt x="210591" y="172656"/>
                </a:lnTo>
                <a:lnTo>
                  <a:pt x="210591" y="174510"/>
                </a:lnTo>
                <a:lnTo>
                  <a:pt x="208368" y="174510"/>
                </a:lnTo>
                <a:lnTo>
                  <a:pt x="203936" y="176364"/>
                </a:lnTo>
                <a:lnTo>
                  <a:pt x="206159" y="180073"/>
                </a:lnTo>
                <a:lnTo>
                  <a:pt x="206159" y="183781"/>
                </a:lnTo>
                <a:lnTo>
                  <a:pt x="210600" y="185648"/>
                </a:lnTo>
                <a:close/>
              </a:path>
              <a:path w="252729" h="340360">
                <a:moveTo>
                  <a:pt x="68719" y="339737"/>
                </a:moveTo>
                <a:lnTo>
                  <a:pt x="55410" y="339737"/>
                </a:lnTo>
                <a:lnTo>
                  <a:pt x="53200" y="337858"/>
                </a:lnTo>
                <a:lnTo>
                  <a:pt x="48767" y="336003"/>
                </a:lnTo>
                <a:lnTo>
                  <a:pt x="46545" y="334149"/>
                </a:lnTo>
                <a:lnTo>
                  <a:pt x="37693" y="334149"/>
                </a:lnTo>
                <a:lnTo>
                  <a:pt x="37693" y="332295"/>
                </a:lnTo>
                <a:lnTo>
                  <a:pt x="35471" y="332295"/>
                </a:lnTo>
                <a:lnTo>
                  <a:pt x="33248" y="330441"/>
                </a:lnTo>
                <a:lnTo>
                  <a:pt x="31026" y="326720"/>
                </a:lnTo>
                <a:lnTo>
                  <a:pt x="22161" y="326720"/>
                </a:lnTo>
                <a:lnTo>
                  <a:pt x="13296" y="323011"/>
                </a:lnTo>
                <a:lnTo>
                  <a:pt x="8864" y="319303"/>
                </a:lnTo>
                <a:lnTo>
                  <a:pt x="4432" y="319303"/>
                </a:lnTo>
                <a:lnTo>
                  <a:pt x="6654" y="317449"/>
                </a:lnTo>
                <a:lnTo>
                  <a:pt x="8864" y="311873"/>
                </a:lnTo>
                <a:lnTo>
                  <a:pt x="13296" y="302602"/>
                </a:lnTo>
                <a:lnTo>
                  <a:pt x="15097" y="295698"/>
                </a:lnTo>
                <a:lnTo>
                  <a:pt x="14404" y="289140"/>
                </a:lnTo>
                <a:lnTo>
                  <a:pt x="12050" y="283279"/>
                </a:lnTo>
                <a:lnTo>
                  <a:pt x="8864" y="278460"/>
                </a:lnTo>
                <a:lnTo>
                  <a:pt x="8864" y="265468"/>
                </a:lnTo>
                <a:lnTo>
                  <a:pt x="4432" y="261747"/>
                </a:lnTo>
                <a:lnTo>
                  <a:pt x="2222" y="258038"/>
                </a:lnTo>
                <a:lnTo>
                  <a:pt x="2222" y="254330"/>
                </a:lnTo>
                <a:lnTo>
                  <a:pt x="6654" y="252476"/>
                </a:lnTo>
                <a:lnTo>
                  <a:pt x="8864" y="248754"/>
                </a:lnTo>
                <a:lnTo>
                  <a:pt x="8864" y="245046"/>
                </a:lnTo>
                <a:lnTo>
                  <a:pt x="11087" y="245046"/>
                </a:lnTo>
                <a:lnTo>
                  <a:pt x="11087" y="241338"/>
                </a:lnTo>
                <a:lnTo>
                  <a:pt x="26593" y="241338"/>
                </a:lnTo>
                <a:lnTo>
                  <a:pt x="33248" y="235762"/>
                </a:lnTo>
                <a:lnTo>
                  <a:pt x="33248" y="226491"/>
                </a:lnTo>
                <a:lnTo>
                  <a:pt x="37693" y="224612"/>
                </a:lnTo>
                <a:lnTo>
                  <a:pt x="44335" y="222758"/>
                </a:lnTo>
                <a:lnTo>
                  <a:pt x="48767" y="222758"/>
                </a:lnTo>
                <a:lnTo>
                  <a:pt x="50977" y="219049"/>
                </a:lnTo>
                <a:lnTo>
                  <a:pt x="55410" y="215341"/>
                </a:lnTo>
                <a:lnTo>
                  <a:pt x="55410" y="213487"/>
                </a:lnTo>
                <a:lnTo>
                  <a:pt x="57632" y="213487"/>
                </a:lnTo>
                <a:lnTo>
                  <a:pt x="88658" y="183781"/>
                </a:lnTo>
                <a:lnTo>
                  <a:pt x="90881" y="181927"/>
                </a:lnTo>
                <a:lnTo>
                  <a:pt x="93090" y="181927"/>
                </a:lnTo>
                <a:lnTo>
                  <a:pt x="97536" y="185648"/>
                </a:lnTo>
                <a:lnTo>
                  <a:pt x="210600" y="185648"/>
                </a:lnTo>
                <a:lnTo>
                  <a:pt x="215011" y="187502"/>
                </a:lnTo>
                <a:lnTo>
                  <a:pt x="217233" y="187502"/>
                </a:lnTo>
                <a:lnTo>
                  <a:pt x="215011" y="189357"/>
                </a:lnTo>
                <a:lnTo>
                  <a:pt x="210591" y="194919"/>
                </a:lnTo>
                <a:lnTo>
                  <a:pt x="215011" y="198628"/>
                </a:lnTo>
                <a:lnTo>
                  <a:pt x="217233" y="202349"/>
                </a:lnTo>
                <a:lnTo>
                  <a:pt x="219443" y="204203"/>
                </a:lnTo>
                <a:lnTo>
                  <a:pt x="223875" y="204203"/>
                </a:lnTo>
                <a:lnTo>
                  <a:pt x="228320" y="207911"/>
                </a:lnTo>
                <a:lnTo>
                  <a:pt x="228320" y="209765"/>
                </a:lnTo>
                <a:lnTo>
                  <a:pt x="226110" y="209765"/>
                </a:lnTo>
                <a:lnTo>
                  <a:pt x="223875" y="211620"/>
                </a:lnTo>
                <a:lnTo>
                  <a:pt x="221665" y="211620"/>
                </a:lnTo>
                <a:lnTo>
                  <a:pt x="219443" y="213487"/>
                </a:lnTo>
                <a:lnTo>
                  <a:pt x="215011" y="215341"/>
                </a:lnTo>
                <a:lnTo>
                  <a:pt x="212801" y="217195"/>
                </a:lnTo>
                <a:lnTo>
                  <a:pt x="212801" y="224612"/>
                </a:lnTo>
                <a:lnTo>
                  <a:pt x="232752" y="235762"/>
                </a:lnTo>
                <a:lnTo>
                  <a:pt x="241617" y="239483"/>
                </a:lnTo>
                <a:lnTo>
                  <a:pt x="246049" y="243192"/>
                </a:lnTo>
                <a:lnTo>
                  <a:pt x="252691" y="250621"/>
                </a:lnTo>
                <a:lnTo>
                  <a:pt x="252691" y="252476"/>
                </a:lnTo>
                <a:lnTo>
                  <a:pt x="248272" y="259892"/>
                </a:lnTo>
                <a:lnTo>
                  <a:pt x="241617" y="263601"/>
                </a:lnTo>
                <a:lnTo>
                  <a:pt x="234975" y="269176"/>
                </a:lnTo>
                <a:lnTo>
                  <a:pt x="228428" y="272307"/>
                </a:lnTo>
                <a:lnTo>
                  <a:pt x="222502" y="276137"/>
                </a:lnTo>
                <a:lnTo>
                  <a:pt x="217821" y="280665"/>
                </a:lnTo>
                <a:lnTo>
                  <a:pt x="215011" y="285889"/>
                </a:lnTo>
                <a:lnTo>
                  <a:pt x="210932" y="289779"/>
                </a:lnTo>
                <a:lnTo>
                  <a:pt x="205601" y="293317"/>
                </a:lnTo>
                <a:lnTo>
                  <a:pt x="199435" y="296853"/>
                </a:lnTo>
                <a:lnTo>
                  <a:pt x="192849" y="300736"/>
                </a:lnTo>
                <a:lnTo>
                  <a:pt x="186194" y="302602"/>
                </a:lnTo>
                <a:lnTo>
                  <a:pt x="168478" y="317449"/>
                </a:lnTo>
                <a:lnTo>
                  <a:pt x="168478" y="319303"/>
                </a:lnTo>
                <a:lnTo>
                  <a:pt x="164045" y="323011"/>
                </a:lnTo>
                <a:lnTo>
                  <a:pt x="159600" y="323011"/>
                </a:lnTo>
                <a:lnTo>
                  <a:pt x="152946" y="324866"/>
                </a:lnTo>
                <a:lnTo>
                  <a:pt x="146303" y="324866"/>
                </a:lnTo>
                <a:lnTo>
                  <a:pt x="138546" y="325213"/>
                </a:lnTo>
                <a:lnTo>
                  <a:pt x="129125" y="326258"/>
                </a:lnTo>
                <a:lnTo>
                  <a:pt x="118873" y="328000"/>
                </a:lnTo>
                <a:lnTo>
                  <a:pt x="76510" y="338013"/>
                </a:lnTo>
                <a:lnTo>
                  <a:pt x="68719" y="3397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173728" y="2236419"/>
            <a:ext cx="318135" cy="224154"/>
          </a:xfrm>
          <a:custGeom>
            <a:avLst/>
            <a:gdLst/>
            <a:ahLst/>
            <a:cxnLst/>
            <a:rect l="l" t="t" r="r" b="b"/>
            <a:pathLst>
              <a:path w="318135" h="224155">
                <a:moveTo>
                  <a:pt x="222046" y="33248"/>
                </a:moveTo>
                <a:lnTo>
                  <a:pt x="133223" y="33248"/>
                </a:lnTo>
                <a:lnTo>
                  <a:pt x="141451" y="32872"/>
                </a:lnTo>
                <a:lnTo>
                  <a:pt x="149050" y="31629"/>
                </a:lnTo>
                <a:lnTo>
                  <a:pt x="155397" y="29348"/>
                </a:lnTo>
                <a:lnTo>
                  <a:pt x="159867" y="25857"/>
                </a:lnTo>
                <a:lnTo>
                  <a:pt x="162090" y="24002"/>
                </a:lnTo>
                <a:lnTo>
                  <a:pt x="164312" y="18465"/>
                </a:lnTo>
                <a:lnTo>
                  <a:pt x="164312" y="14770"/>
                </a:lnTo>
                <a:lnTo>
                  <a:pt x="162090" y="9232"/>
                </a:lnTo>
                <a:lnTo>
                  <a:pt x="164312" y="5537"/>
                </a:lnTo>
                <a:lnTo>
                  <a:pt x="170967" y="0"/>
                </a:lnTo>
                <a:lnTo>
                  <a:pt x="179857" y="0"/>
                </a:lnTo>
                <a:lnTo>
                  <a:pt x="179857" y="3695"/>
                </a:lnTo>
                <a:lnTo>
                  <a:pt x="184302" y="11074"/>
                </a:lnTo>
                <a:lnTo>
                  <a:pt x="195402" y="11074"/>
                </a:lnTo>
                <a:lnTo>
                  <a:pt x="195402" y="12928"/>
                </a:lnTo>
                <a:lnTo>
                  <a:pt x="199847" y="16611"/>
                </a:lnTo>
                <a:lnTo>
                  <a:pt x="202069" y="16611"/>
                </a:lnTo>
                <a:lnTo>
                  <a:pt x="204279" y="18465"/>
                </a:lnTo>
                <a:lnTo>
                  <a:pt x="208724" y="18465"/>
                </a:lnTo>
                <a:lnTo>
                  <a:pt x="210947" y="20307"/>
                </a:lnTo>
                <a:lnTo>
                  <a:pt x="215379" y="22161"/>
                </a:lnTo>
                <a:lnTo>
                  <a:pt x="217601" y="31394"/>
                </a:lnTo>
                <a:lnTo>
                  <a:pt x="222046" y="33248"/>
                </a:lnTo>
                <a:close/>
              </a:path>
              <a:path w="318135" h="224155">
                <a:moveTo>
                  <a:pt x="284967" y="49872"/>
                </a:moveTo>
                <a:lnTo>
                  <a:pt x="115455" y="49872"/>
                </a:lnTo>
                <a:lnTo>
                  <a:pt x="117678" y="48031"/>
                </a:lnTo>
                <a:lnTo>
                  <a:pt x="119900" y="48031"/>
                </a:lnTo>
                <a:lnTo>
                  <a:pt x="122123" y="44335"/>
                </a:lnTo>
                <a:lnTo>
                  <a:pt x="124345" y="42481"/>
                </a:lnTo>
                <a:lnTo>
                  <a:pt x="124345" y="38785"/>
                </a:lnTo>
                <a:lnTo>
                  <a:pt x="126555" y="35090"/>
                </a:lnTo>
                <a:lnTo>
                  <a:pt x="126555" y="33248"/>
                </a:lnTo>
                <a:lnTo>
                  <a:pt x="226479" y="33248"/>
                </a:lnTo>
                <a:lnTo>
                  <a:pt x="228714" y="31394"/>
                </a:lnTo>
                <a:lnTo>
                  <a:pt x="233159" y="31394"/>
                </a:lnTo>
                <a:lnTo>
                  <a:pt x="233159" y="29552"/>
                </a:lnTo>
                <a:lnTo>
                  <a:pt x="235381" y="29552"/>
                </a:lnTo>
                <a:lnTo>
                  <a:pt x="235381" y="33248"/>
                </a:lnTo>
                <a:lnTo>
                  <a:pt x="239814" y="36944"/>
                </a:lnTo>
                <a:lnTo>
                  <a:pt x="246481" y="36944"/>
                </a:lnTo>
                <a:lnTo>
                  <a:pt x="250913" y="40639"/>
                </a:lnTo>
                <a:lnTo>
                  <a:pt x="250913" y="42481"/>
                </a:lnTo>
                <a:lnTo>
                  <a:pt x="255358" y="44335"/>
                </a:lnTo>
                <a:lnTo>
                  <a:pt x="273126" y="44335"/>
                </a:lnTo>
                <a:lnTo>
                  <a:pt x="277571" y="46177"/>
                </a:lnTo>
                <a:lnTo>
                  <a:pt x="282018" y="46180"/>
                </a:lnTo>
                <a:lnTo>
                  <a:pt x="284967" y="49872"/>
                </a:lnTo>
                <a:close/>
              </a:path>
              <a:path w="318135" h="224155">
                <a:moveTo>
                  <a:pt x="306425" y="70205"/>
                </a:moveTo>
                <a:lnTo>
                  <a:pt x="73266" y="70205"/>
                </a:lnTo>
                <a:lnTo>
                  <a:pt x="77711" y="68351"/>
                </a:lnTo>
                <a:lnTo>
                  <a:pt x="79933" y="66509"/>
                </a:lnTo>
                <a:lnTo>
                  <a:pt x="82143" y="62814"/>
                </a:lnTo>
                <a:lnTo>
                  <a:pt x="82143" y="53568"/>
                </a:lnTo>
                <a:lnTo>
                  <a:pt x="79933" y="46177"/>
                </a:lnTo>
                <a:lnTo>
                  <a:pt x="73266" y="40639"/>
                </a:lnTo>
                <a:lnTo>
                  <a:pt x="73266" y="36944"/>
                </a:lnTo>
                <a:lnTo>
                  <a:pt x="82143" y="36944"/>
                </a:lnTo>
                <a:lnTo>
                  <a:pt x="86345" y="42082"/>
                </a:lnTo>
                <a:lnTo>
                  <a:pt x="94087" y="46180"/>
                </a:lnTo>
                <a:lnTo>
                  <a:pt x="103078" y="48892"/>
                </a:lnTo>
                <a:lnTo>
                  <a:pt x="111023" y="49872"/>
                </a:lnTo>
                <a:lnTo>
                  <a:pt x="284967" y="49872"/>
                </a:lnTo>
                <a:lnTo>
                  <a:pt x="286448" y="51727"/>
                </a:lnTo>
                <a:lnTo>
                  <a:pt x="293116" y="53568"/>
                </a:lnTo>
                <a:lnTo>
                  <a:pt x="304203" y="53568"/>
                </a:lnTo>
                <a:lnTo>
                  <a:pt x="308648" y="57264"/>
                </a:lnTo>
                <a:lnTo>
                  <a:pt x="317538" y="57264"/>
                </a:lnTo>
                <a:lnTo>
                  <a:pt x="308648" y="64655"/>
                </a:lnTo>
                <a:lnTo>
                  <a:pt x="306425" y="70205"/>
                </a:lnTo>
                <a:close/>
              </a:path>
              <a:path w="318135" h="224155">
                <a:moveTo>
                  <a:pt x="39953" y="64655"/>
                </a:moveTo>
                <a:lnTo>
                  <a:pt x="19977" y="64655"/>
                </a:lnTo>
                <a:lnTo>
                  <a:pt x="24422" y="62814"/>
                </a:lnTo>
                <a:lnTo>
                  <a:pt x="28854" y="62814"/>
                </a:lnTo>
                <a:lnTo>
                  <a:pt x="31076" y="60959"/>
                </a:lnTo>
                <a:lnTo>
                  <a:pt x="35521" y="60959"/>
                </a:lnTo>
                <a:lnTo>
                  <a:pt x="39953" y="64655"/>
                </a:lnTo>
                <a:close/>
              </a:path>
              <a:path w="318135" h="224155">
                <a:moveTo>
                  <a:pt x="297548" y="92367"/>
                </a:moveTo>
                <a:lnTo>
                  <a:pt x="42176" y="92367"/>
                </a:lnTo>
                <a:lnTo>
                  <a:pt x="28854" y="84988"/>
                </a:lnTo>
                <a:lnTo>
                  <a:pt x="19977" y="84988"/>
                </a:lnTo>
                <a:lnTo>
                  <a:pt x="13322" y="83134"/>
                </a:lnTo>
                <a:lnTo>
                  <a:pt x="11099" y="83134"/>
                </a:lnTo>
                <a:lnTo>
                  <a:pt x="4432" y="81292"/>
                </a:lnTo>
                <a:lnTo>
                  <a:pt x="2222" y="81292"/>
                </a:lnTo>
                <a:lnTo>
                  <a:pt x="2222" y="79451"/>
                </a:lnTo>
                <a:lnTo>
                  <a:pt x="4432" y="77596"/>
                </a:lnTo>
                <a:lnTo>
                  <a:pt x="4432" y="72047"/>
                </a:lnTo>
                <a:lnTo>
                  <a:pt x="0" y="68351"/>
                </a:lnTo>
                <a:lnTo>
                  <a:pt x="0" y="66509"/>
                </a:lnTo>
                <a:lnTo>
                  <a:pt x="6654" y="62814"/>
                </a:lnTo>
                <a:lnTo>
                  <a:pt x="13322" y="64655"/>
                </a:lnTo>
                <a:lnTo>
                  <a:pt x="39953" y="64655"/>
                </a:lnTo>
                <a:lnTo>
                  <a:pt x="42176" y="66509"/>
                </a:lnTo>
                <a:lnTo>
                  <a:pt x="44399" y="70205"/>
                </a:lnTo>
                <a:lnTo>
                  <a:pt x="306425" y="70205"/>
                </a:lnTo>
                <a:lnTo>
                  <a:pt x="304203" y="75755"/>
                </a:lnTo>
                <a:lnTo>
                  <a:pt x="304203" y="86829"/>
                </a:lnTo>
                <a:lnTo>
                  <a:pt x="301993" y="88684"/>
                </a:lnTo>
                <a:lnTo>
                  <a:pt x="301993" y="90525"/>
                </a:lnTo>
                <a:lnTo>
                  <a:pt x="297548" y="90525"/>
                </a:lnTo>
                <a:lnTo>
                  <a:pt x="297548" y="92367"/>
                </a:lnTo>
                <a:close/>
              </a:path>
              <a:path w="318135" h="224155">
                <a:moveTo>
                  <a:pt x="68834" y="70205"/>
                </a:moveTo>
                <a:lnTo>
                  <a:pt x="51066" y="70205"/>
                </a:lnTo>
                <a:lnTo>
                  <a:pt x="53289" y="68351"/>
                </a:lnTo>
                <a:lnTo>
                  <a:pt x="55511" y="68351"/>
                </a:lnTo>
                <a:lnTo>
                  <a:pt x="55511" y="66509"/>
                </a:lnTo>
                <a:lnTo>
                  <a:pt x="59944" y="66509"/>
                </a:lnTo>
                <a:lnTo>
                  <a:pt x="68834" y="70205"/>
                </a:lnTo>
                <a:close/>
              </a:path>
              <a:path w="318135" h="224155">
                <a:moveTo>
                  <a:pt x="290893" y="96062"/>
                </a:moveTo>
                <a:lnTo>
                  <a:pt x="59944" y="96062"/>
                </a:lnTo>
                <a:lnTo>
                  <a:pt x="57734" y="94221"/>
                </a:lnTo>
                <a:lnTo>
                  <a:pt x="53289" y="92367"/>
                </a:lnTo>
                <a:lnTo>
                  <a:pt x="293116" y="92367"/>
                </a:lnTo>
                <a:lnTo>
                  <a:pt x="293116" y="94221"/>
                </a:lnTo>
                <a:lnTo>
                  <a:pt x="290893" y="94221"/>
                </a:lnTo>
                <a:lnTo>
                  <a:pt x="290893" y="96062"/>
                </a:lnTo>
                <a:close/>
              </a:path>
              <a:path w="318135" h="224155">
                <a:moveTo>
                  <a:pt x="124345" y="218020"/>
                </a:moveTo>
                <a:lnTo>
                  <a:pt x="119900" y="218020"/>
                </a:lnTo>
                <a:lnTo>
                  <a:pt x="115455" y="216166"/>
                </a:lnTo>
                <a:lnTo>
                  <a:pt x="113245" y="216166"/>
                </a:lnTo>
                <a:lnTo>
                  <a:pt x="91046" y="206933"/>
                </a:lnTo>
                <a:lnTo>
                  <a:pt x="88811" y="206933"/>
                </a:lnTo>
                <a:lnTo>
                  <a:pt x="88811" y="205079"/>
                </a:lnTo>
                <a:lnTo>
                  <a:pt x="84366" y="205079"/>
                </a:lnTo>
                <a:lnTo>
                  <a:pt x="84366" y="203238"/>
                </a:lnTo>
                <a:lnTo>
                  <a:pt x="79933" y="203238"/>
                </a:lnTo>
                <a:lnTo>
                  <a:pt x="84477" y="193535"/>
                </a:lnTo>
                <a:lnTo>
                  <a:pt x="87985" y="182446"/>
                </a:lnTo>
                <a:lnTo>
                  <a:pt x="90245" y="172050"/>
                </a:lnTo>
                <a:lnTo>
                  <a:pt x="91046" y="164426"/>
                </a:lnTo>
                <a:lnTo>
                  <a:pt x="88811" y="162585"/>
                </a:lnTo>
                <a:lnTo>
                  <a:pt x="93256" y="155194"/>
                </a:lnTo>
                <a:lnTo>
                  <a:pt x="95478" y="149656"/>
                </a:lnTo>
                <a:lnTo>
                  <a:pt x="95478" y="144106"/>
                </a:lnTo>
                <a:lnTo>
                  <a:pt x="93256" y="138569"/>
                </a:lnTo>
                <a:lnTo>
                  <a:pt x="93256" y="129324"/>
                </a:lnTo>
                <a:lnTo>
                  <a:pt x="95478" y="123786"/>
                </a:lnTo>
                <a:lnTo>
                  <a:pt x="84366" y="120091"/>
                </a:lnTo>
                <a:lnTo>
                  <a:pt x="75488" y="118237"/>
                </a:lnTo>
                <a:lnTo>
                  <a:pt x="68834" y="112699"/>
                </a:lnTo>
                <a:lnTo>
                  <a:pt x="68834" y="107149"/>
                </a:lnTo>
                <a:lnTo>
                  <a:pt x="66611" y="99758"/>
                </a:lnTo>
                <a:lnTo>
                  <a:pt x="66611" y="97917"/>
                </a:lnTo>
                <a:lnTo>
                  <a:pt x="62166" y="96062"/>
                </a:lnTo>
                <a:lnTo>
                  <a:pt x="288671" y="96062"/>
                </a:lnTo>
                <a:lnTo>
                  <a:pt x="288671" y="97917"/>
                </a:lnTo>
                <a:lnTo>
                  <a:pt x="286448" y="99758"/>
                </a:lnTo>
                <a:lnTo>
                  <a:pt x="286448" y="103454"/>
                </a:lnTo>
                <a:lnTo>
                  <a:pt x="284225" y="105308"/>
                </a:lnTo>
                <a:lnTo>
                  <a:pt x="282016" y="105308"/>
                </a:lnTo>
                <a:lnTo>
                  <a:pt x="273126" y="112699"/>
                </a:lnTo>
                <a:lnTo>
                  <a:pt x="270891" y="118237"/>
                </a:lnTo>
                <a:lnTo>
                  <a:pt x="270891" y="120091"/>
                </a:lnTo>
                <a:lnTo>
                  <a:pt x="268681" y="120091"/>
                </a:lnTo>
                <a:lnTo>
                  <a:pt x="268681" y="131178"/>
                </a:lnTo>
                <a:lnTo>
                  <a:pt x="270891" y="131178"/>
                </a:lnTo>
                <a:lnTo>
                  <a:pt x="273126" y="133019"/>
                </a:lnTo>
                <a:lnTo>
                  <a:pt x="288671" y="133019"/>
                </a:lnTo>
                <a:lnTo>
                  <a:pt x="288671" y="145961"/>
                </a:lnTo>
                <a:lnTo>
                  <a:pt x="293116" y="149656"/>
                </a:lnTo>
                <a:lnTo>
                  <a:pt x="288671" y="153352"/>
                </a:lnTo>
                <a:lnTo>
                  <a:pt x="282016" y="153352"/>
                </a:lnTo>
                <a:lnTo>
                  <a:pt x="282016" y="157048"/>
                </a:lnTo>
                <a:lnTo>
                  <a:pt x="279793" y="158889"/>
                </a:lnTo>
                <a:lnTo>
                  <a:pt x="284225" y="166281"/>
                </a:lnTo>
                <a:lnTo>
                  <a:pt x="286448" y="166281"/>
                </a:lnTo>
                <a:lnTo>
                  <a:pt x="290893" y="169976"/>
                </a:lnTo>
                <a:lnTo>
                  <a:pt x="288671" y="169976"/>
                </a:lnTo>
                <a:lnTo>
                  <a:pt x="286448" y="173672"/>
                </a:lnTo>
                <a:lnTo>
                  <a:pt x="286448" y="177368"/>
                </a:lnTo>
                <a:lnTo>
                  <a:pt x="288671" y="179209"/>
                </a:lnTo>
                <a:lnTo>
                  <a:pt x="290893" y="182905"/>
                </a:lnTo>
                <a:lnTo>
                  <a:pt x="293116" y="184759"/>
                </a:lnTo>
                <a:lnTo>
                  <a:pt x="301993" y="184759"/>
                </a:lnTo>
                <a:lnTo>
                  <a:pt x="301993" y="186601"/>
                </a:lnTo>
                <a:lnTo>
                  <a:pt x="304203" y="186601"/>
                </a:lnTo>
                <a:lnTo>
                  <a:pt x="304203" y="188455"/>
                </a:lnTo>
                <a:lnTo>
                  <a:pt x="295325" y="192150"/>
                </a:lnTo>
                <a:lnTo>
                  <a:pt x="290884" y="195846"/>
                </a:lnTo>
                <a:lnTo>
                  <a:pt x="217601" y="195846"/>
                </a:lnTo>
                <a:lnTo>
                  <a:pt x="206501" y="197688"/>
                </a:lnTo>
                <a:lnTo>
                  <a:pt x="197624" y="201383"/>
                </a:lnTo>
                <a:lnTo>
                  <a:pt x="195402" y="206933"/>
                </a:lnTo>
                <a:lnTo>
                  <a:pt x="192443" y="210629"/>
                </a:lnTo>
                <a:lnTo>
                  <a:pt x="128777" y="210629"/>
                </a:lnTo>
                <a:lnTo>
                  <a:pt x="126555" y="214325"/>
                </a:lnTo>
                <a:lnTo>
                  <a:pt x="126555" y="216166"/>
                </a:lnTo>
                <a:lnTo>
                  <a:pt x="124345" y="218020"/>
                </a:lnTo>
                <a:close/>
              </a:path>
              <a:path w="318135" h="224155">
                <a:moveTo>
                  <a:pt x="286448" y="133019"/>
                </a:moveTo>
                <a:lnTo>
                  <a:pt x="277571" y="133019"/>
                </a:lnTo>
                <a:lnTo>
                  <a:pt x="282016" y="129324"/>
                </a:lnTo>
                <a:lnTo>
                  <a:pt x="282016" y="127482"/>
                </a:lnTo>
                <a:lnTo>
                  <a:pt x="284225" y="127482"/>
                </a:lnTo>
                <a:lnTo>
                  <a:pt x="284225" y="131178"/>
                </a:lnTo>
                <a:lnTo>
                  <a:pt x="286448" y="133019"/>
                </a:lnTo>
                <a:close/>
              </a:path>
              <a:path w="318135" h="224155">
                <a:moveTo>
                  <a:pt x="270550" y="206783"/>
                </a:moveTo>
                <a:lnTo>
                  <a:pt x="233363" y="196769"/>
                </a:lnTo>
                <a:lnTo>
                  <a:pt x="222046" y="195846"/>
                </a:lnTo>
                <a:lnTo>
                  <a:pt x="290884" y="195846"/>
                </a:lnTo>
                <a:lnTo>
                  <a:pt x="288671" y="197688"/>
                </a:lnTo>
                <a:lnTo>
                  <a:pt x="282078" y="203263"/>
                </a:lnTo>
                <a:lnTo>
                  <a:pt x="275897" y="206236"/>
                </a:lnTo>
                <a:lnTo>
                  <a:pt x="270550" y="206783"/>
                </a:lnTo>
                <a:close/>
              </a:path>
              <a:path w="318135" h="224155">
                <a:moveTo>
                  <a:pt x="193192" y="221716"/>
                </a:moveTo>
                <a:lnTo>
                  <a:pt x="164312" y="221716"/>
                </a:lnTo>
                <a:lnTo>
                  <a:pt x="157657" y="219862"/>
                </a:lnTo>
                <a:lnTo>
                  <a:pt x="148767" y="218020"/>
                </a:lnTo>
                <a:lnTo>
                  <a:pt x="146558" y="216166"/>
                </a:lnTo>
                <a:lnTo>
                  <a:pt x="144335" y="216166"/>
                </a:lnTo>
                <a:lnTo>
                  <a:pt x="139890" y="210629"/>
                </a:lnTo>
                <a:lnTo>
                  <a:pt x="192443" y="210629"/>
                </a:lnTo>
                <a:lnTo>
                  <a:pt x="190969" y="212470"/>
                </a:lnTo>
                <a:lnTo>
                  <a:pt x="190969" y="216166"/>
                </a:lnTo>
                <a:lnTo>
                  <a:pt x="193192" y="221716"/>
                </a:lnTo>
                <a:close/>
              </a:path>
              <a:path w="318135" h="224155">
                <a:moveTo>
                  <a:pt x="188747" y="223570"/>
                </a:moveTo>
                <a:lnTo>
                  <a:pt x="175412" y="223570"/>
                </a:lnTo>
                <a:lnTo>
                  <a:pt x="173189" y="221716"/>
                </a:lnTo>
                <a:lnTo>
                  <a:pt x="190969" y="221716"/>
                </a:lnTo>
                <a:lnTo>
                  <a:pt x="188747" y="22357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059847" y="2431338"/>
            <a:ext cx="311150" cy="184150"/>
          </a:xfrm>
          <a:custGeom>
            <a:avLst/>
            <a:gdLst/>
            <a:ahLst/>
            <a:cxnLst/>
            <a:rect l="l" t="t" r="r" b="b"/>
            <a:pathLst>
              <a:path w="311150" h="184150">
                <a:moveTo>
                  <a:pt x="176669" y="11137"/>
                </a:moveTo>
                <a:lnTo>
                  <a:pt x="20129" y="11137"/>
                </a:lnTo>
                <a:lnTo>
                  <a:pt x="22351" y="5562"/>
                </a:lnTo>
                <a:lnTo>
                  <a:pt x="24599" y="3708"/>
                </a:lnTo>
                <a:lnTo>
                  <a:pt x="26835" y="0"/>
                </a:lnTo>
                <a:lnTo>
                  <a:pt x="33540" y="0"/>
                </a:lnTo>
                <a:lnTo>
                  <a:pt x="35788" y="1854"/>
                </a:lnTo>
                <a:lnTo>
                  <a:pt x="38011" y="1854"/>
                </a:lnTo>
                <a:lnTo>
                  <a:pt x="42494" y="3708"/>
                </a:lnTo>
                <a:lnTo>
                  <a:pt x="49199" y="7416"/>
                </a:lnTo>
                <a:lnTo>
                  <a:pt x="143128" y="7416"/>
                </a:lnTo>
                <a:lnTo>
                  <a:pt x="149836" y="7445"/>
                </a:lnTo>
                <a:lnTo>
                  <a:pt x="156546" y="7650"/>
                </a:lnTo>
                <a:lnTo>
                  <a:pt x="163256" y="8204"/>
                </a:lnTo>
                <a:lnTo>
                  <a:pt x="169964" y="9283"/>
                </a:lnTo>
                <a:lnTo>
                  <a:pt x="176669" y="11137"/>
                </a:lnTo>
                <a:close/>
              </a:path>
              <a:path w="311150" h="184150">
                <a:moveTo>
                  <a:pt x="102870" y="7416"/>
                </a:moveTo>
                <a:lnTo>
                  <a:pt x="60375" y="7416"/>
                </a:lnTo>
                <a:lnTo>
                  <a:pt x="68592" y="6634"/>
                </a:lnTo>
                <a:lnTo>
                  <a:pt x="79113" y="6721"/>
                </a:lnTo>
                <a:lnTo>
                  <a:pt x="90888" y="7156"/>
                </a:lnTo>
                <a:lnTo>
                  <a:pt x="102870" y="7416"/>
                </a:lnTo>
                <a:close/>
              </a:path>
              <a:path w="311150" h="184150">
                <a:moveTo>
                  <a:pt x="190093" y="12992"/>
                </a:moveTo>
                <a:lnTo>
                  <a:pt x="2235" y="12992"/>
                </a:lnTo>
                <a:lnTo>
                  <a:pt x="4470" y="11137"/>
                </a:lnTo>
                <a:lnTo>
                  <a:pt x="187858" y="11137"/>
                </a:lnTo>
                <a:lnTo>
                  <a:pt x="190093" y="12992"/>
                </a:lnTo>
                <a:close/>
              </a:path>
              <a:path w="311150" h="184150">
                <a:moveTo>
                  <a:pt x="17894" y="35267"/>
                </a:moveTo>
                <a:lnTo>
                  <a:pt x="13423" y="35267"/>
                </a:lnTo>
                <a:lnTo>
                  <a:pt x="13423" y="24130"/>
                </a:lnTo>
                <a:lnTo>
                  <a:pt x="6718" y="20421"/>
                </a:lnTo>
                <a:lnTo>
                  <a:pt x="0" y="14846"/>
                </a:lnTo>
                <a:lnTo>
                  <a:pt x="0" y="12992"/>
                </a:lnTo>
                <a:lnTo>
                  <a:pt x="192328" y="12992"/>
                </a:lnTo>
                <a:lnTo>
                  <a:pt x="194563" y="14846"/>
                </a:lnTo>
                <a:lnTo>
                  <a:pt x="196799" y="14846"/>
                </a:lnTo>
                <a:lnTo>
                  <a:pt x="196799" y="16700"/>
                </a:lnTo>
                <a:lnTo>
                  <a:pt x="199034" y="16700"/>
                </a:lnTo>
                <a:lnTo>
                  <a:pt x="201269" y="18554"/>
                </a:lnTo>
                <a:lnTo>
                  <a:pt x="205739" y="20421"/>
                </a:lnTo>
                <a:lnTo>
                  <a:pt x="210223" y="20421"/>
                </a:lnTo>
                <a:lnTo>
                  <a:pt x="214680" y="22275"/>
                </a:lnTo>
                <a:lnTo>
                  <a:pt x="221399" y="24130"/>
                </a:lnTo>
                <a:lnTo>
                  <a:pt x="223634" y="25984"/>
                </a:lnTo>
                <a:lnTo>
                  <a:pt x="232587" y="29692"/>
                </a:lnTo>
                <a:lnTo>
                  <a:pt x="259410" y="29692"/>
                </a:lnTo>
                <a:lnTo>
                  <a:pt x="266128" y="31559"/>
                </a:lnTo>
                <a:lnTo>
                  <a:pt x="277317" y="31559"/>
                </a:lnTo>
                <a:lnTo>
                  <a:pt x="281774" y="33413"/>
                </a:lnTo>
                <a:lnTo>
                  <a:pt x="17894" y="33413"/>
                </a:lnTo>
                <a:lnTo>
                  <a:pt x="17894" y="35267"/>
                </a:lnTo>
                <a:close/>
              </a:path>
              <a:path w="311150" h="184150">
                <a:moveTo>
                  <a:pt x="259410" y="29692"/>
                </a:moveTo>
                <a:lnTo>
                  <a:pt x="241528" y="29692"/>
                </a:lnTo>
                <a:lnTo>
                  <a:pt x="245999" y="27838"/>
                </a:lnTo>
                <a:lnTo>
                  <a:pt x="250469" y="24130"/>
                </a:lnTo>
                <a:lnTo>
                  <a:pt x="252704" y="25984"/>
                </a:lnTo>
                <a:lnTo>
                  <a:pt x="254952" y="25984"/>
                </a:lnTo>
                <a:lnTo>
                  <a:pt x="259410" y="29692"/>
                </a:lnTo>
                <a:close/>
              </a:path>
              <a:path w="311150" h="184150">
                <a:moveTo>
                  <a:pt x="44716" y="42697"/>
                </a:moveTo>
                <a:lnTo>
                  <a:pt x="44716" y="40830"/>
                </a:lnTo>
                <a:lnTo>
                  <a:pt x="29083" y="40830"/>
                </a:lnTo>
                <a:lnTo>
                  <a:pt x="26835" y="35267"/>
                </a:lnTo>
                <a:lnTo>
                  <a:pt x="24599" y="33413"/>
                </a:lnTo>
                <a:lnTo>
                  <a:pt x="290728" y="33413"/>
                </a:lnTo>
                <a:lnTo>
                  <a:pt x="295198" y="35267"/>
                </a:lnTo>
                <a:lnTo>
                  <a:pt x="309171" y="35267"/>
                </a:lnTo>
                <a:lnTo>
                  <a:pt x="310295" y="38976"/>
                </a:lnTo>
                <a:lnTo>
                  <a:pt x="49199" y="38976"/>
                </a:lnTo>
                <a:lnTo>
                  <a:pt x="44716" y="42697"/>
                </a:lnTo>
                <a:close/>
              </a:path>
              <a:path w="311150" h="184150">
                <a:moveTo>
                  <a:pt x="309171" y="35267"/>
                </a:moveTo>
                <a:lnTo>
                  <a:pt x="304139" y="35267"/>
                </a:lnTo>
                <a:lnTo>
                  <a:pt x="306387" y="33413"/>
                </a:lnTo>
                <a:lnTo>
                  <a:pt x="308610" y="33413"/>
                </a:lnTo>
                <a:lnTo>
                  <a:pt x="309171" y="35267"/>
                </a:lnTo>
                <a:close/>
              </a:path>
              <a:path w="311150" h="184150">
                <a:moveTo>
                  <a:pt x="223634" y="124383"/>
                </a:moveTo>
                <a:lnTo>
                  <a:pt x="58153" y="124383"/>
                </a:lnTo>
                <a:lnTo>
                  <a:pt x="58153" y="120662"/>
                </a:lnTo>
                <a:lnTo>
                  <a:pt x="60375" y="116954"/>
                </a:lnTo>
                <a:lnTo>
                  <a:pt x="58153" y="113245"/>
                </a:lnTo>
                <a:lnTo>
                  <a:pt x="49199" y="105816"/>
                </a:lnTo>
                <a:lnTo>
                  <a:pt x="46964" y="105816"/>
                </a:lnTo>
                <a:lnTo>
                  <a:pt x="49199" y="103962"/>
                </a:lnTo>
                <a:lnTo>
                  <a:pt x="55905" y="103962"/>
                </a:lnTo>
                <a:lnTo>
                  <a:pt x="60375" y="100241"/>
                </a:lnTo>
                <a:lnTo>
                  <a:pt x="58153" y="98386"/>
                </a:lnTo>
                <a:lnTo>
                  <a:pt x="58153" y="90957"/>
                </a:lnTo>
                <a:lnTo>
                  <a:pt x="60375" y="89103"/>
                </a:lnTo>
                <a:lnTo>
                  <a:pt x="64858" y="83540"/>
                </a:lnTo>
                <a:lnTo>
                  <a:pt x="62623" y="76111"/>
                </a:lnTo>
                <a:lnTo>
                  <a:pt x="60375" y="70535"/>
                </a:lnTo>
                <a:lnTo>
                  <a:pt x="58153" y="66827"/>
                </a:lnTo>
                <a:lnTo>
                  <a:pt x="60375" y="66827"/>
                </a:lnTo>
                <a:lnTo>
                  <a:pt x="67081" y="61252"/>
                </a:lnTo>
                <a:lnTo>
                  <a:pt x="71564" y="59397"/>
                </a:lnTo>
                <a:lnTo>
                  <a:pt x="78270" y="53835"/>
                </a:lnTo>
                <a:lnTo>
                  <a:pt x="78270" y="50114"/>
                </a:lnTo>
                <a:lnTo>
                  <a:pt x="73799" y="46405"/>
                </a:lnTo>
                <a:lnTo>
                  <a:pt x="69329" y="46405"/>
                </a:lnTo>
                <a:lnTo>
                  <a:pt x="69329" y="44551"/>
                </a:lnTo>
                <a:lnTo>
                  <a:pt x="67081" y="42697"/>
                </a:lnTo>
                <a:lnTo>
                  <a:pt x="67081" y="40830"/>
                </a:lnTo>
                <a:lnTo>
                  <a:pt x="62623" y="38976"/>
                </a:lnTo>
                <a:lnTo>
                  <a:pt x="310295" y="38976"/>
                </a:lnTo>
                <a:lnTo>
                  <a:pt x="310857" y="40830"/>
                </a:lnTo>
                <a:lnTo>
                  <a:pt x="292963" y="48260"/>
                </a:lnTo>
                <a:lnTo>
                  <a:pt x="286245" y="53835"/>
                </a:lnTo>
                <a:lnTo>
                  <a:pt x="281774" y="55689"/>
                </a:lnTo>
                <a:lnTo>
                  <a:pt x="275069" y="55689"/>
                </a:lnTo>
                <a:lnTo>
                  <a:pt x="267104" y="57225"/>
                </a:lnTo>
                <a:lnTo>
                  <a:pt x="258298" y="59631"/>
                </a:lnTo>
                <a:lnTo>
                  <a:pt x="251169" y="63778"/>
                </a:lnTo>
                <a:lnTo>
                  <a:pt x="248234" y="70535"/>
                </a:lnTo>
                <a:lnTo>
                  <a:pt x="248234" y="72402"/>
                </a:lnTo>
                <a:lnTo>
                  <a:pt x="245999" y="72402"/>
                </a:lnTo>
                <a:lnTo>
                  <a:pt x="239293" y="77965"/>
                </a:lnTo>
                <a:lnTo>
                  <a:pt x="232587" y="81673"/>
                </a:lnTo>
                <a:lnTo>
                  <a:pt x="228104" y="89103"/>
                </a:lnTo>
                <a:lnTo>
                  <a:pt x="223669" y="96326"/>
                </a:lnTo>
                <a:lnTo>
                  <a:pt x="222796" y="103724"/>
                </a:lnTo>
                <a:lnTo>
                  <a:pt x="224018" y="110773"/>
                </a:lnTo>
                <a:lnTo>
                  <a:pt x="225869" y="116954"/>
                </a:lnTo>
                <a:lnTo>
                  <a:pt x="225869" y="120662"/>
                </a:lnTo>
                <a:lnTo>
                  <a:pt x="223634" y="124383"/>
                </a:lnTo>
                <a:close/>
              </a:path>
              <a:path w="311150" h="184150">
                <a:moveTo>
                  <a:pt x="89446" y="183794"/>
                </a:moveTo>
                <a:lnTo>
                  <a:pt x="82740" y="183794"/>
                </a:lnTo>
                <a:lnTo>
                  <a:pt x="78270" y="178219"/>
                </a:lnTo>
                <a:lnTo>
                  <a:pt x="73799" y="170789"/>
                </a:lnTo>
                <a:lnTo>
                  <a:pt x="69329" y="167081"/>
                </a:lnTo>
                <a:lnTo>
                  <a:pt x="67081" y="161505"/>
                </a:lnTo>
                <a:lnTo>
                  <a:pt x="60375" y="159651"/>
                </a:lnTo>
                <a:lnTo>
                  <a:pt x="58153" y="157797"/>
                </a:lnTo>
                <a:lnTo>
                  <a:pt x="46964" y="157797"/>
                </a:lnTo>
                <a:lnTo>
                  <a:pt x="46964" y="146659"/>
                </a:lnTo>
                <a:lnTo>
                  <a:pt x="53670" y="146659"/>
                </a:lnTo>
                <a:lnTo>
                  <a:pt x="58153" y="144805"/>
                </a:lnTo>
                <a:lnTo>
                  <a:pt x="60375" y="142938"/>
                </a:lnTo>
                <a:lnTo>
                  <a:pt x="60375" y="137375"/>
                </a:lnTo>
                <a:lnTo>
                  <a:pt x="51435" y="129946"/>
                </a:lnTo>
                <a:lnTo>
                  <a:pt x="49199" y="129946"/>
                </a:lnTo>
                <a:lnTo>
                  <a:pt x="49199" y="128092"/>
                </a:lnTo>
                <a:lnTo>
                  <a:pt x="51435" y="124383"/>
                </a:lnTo>
                <a:lnTo>
                  <a:pt x="221399" y="124383"/>
                </a:lnTo>
                <a:lnTo>
                  <a:pt x="214680" y="129946"/>
                </a:lnTo>
                <a:lnTo>
                  <a:pt x="207975" y="133667"/>
                </a:lnTo>
                <a:lnTo>
                  <a:pt x="207975" y="146659"/>
                </a:lnTo>
                <a:lnTo>
                  <a:pt x="205739" y="148513"/>
                </a:lnTo>
                <a:lnTo>
                  <a:pt x="203517" y="148513"/>
                </a:lnTo>
                <a:lnTo>
                  <a:pt x="195267" y="150543"/>
                </a:lnTo>
                <a:lnTo>
                  <a:pt x="187858" y="153619"/>
                </a:lnTo>
                <a:lnTo>
                  <a:pt x="182125" y="157389"/>
                </a:lnTo>
                <a:lnTo>
                  <a:pt x="178904" y="161505"/>
                </a:lnTo>
                <a:lnTo>
                  <a:pt x="176669" y="167081"/>
                </a:lnTo>
                <a:lnTo>
                  <a:pt x="143128" y="167081"/>
                </a:lnTo>
                <a:lnTo>
                  <a:pt x="138658" y="168935"/>
                </a:lnTo>
                <a:lnTo>
                  <a:pt x="122999" y="168935"/>
                </a:lnTo>
                <a:lnTo>
                  <a:pt x="118516" y="170789"/>
                </a:lnTo>
                <a:lnTo>
                  <a:pt x="114058" y="174510"/>
                </a:lnTo>
                <a:lnTo>
                  <a:pt x="96164" y="174510"/>
                </a:lnTo>
                <a:lnTo>
                  <a:pt x="91693" y="176364"/>
                </a:lnTo>
                <a:lnTo>
                  <a:pt x="89446" y="178219"/>
                </a:lnTo>
                <a:lnTo>
                  <a:pt x="89446" y="183794"/>
                </a:lnTo>
                <a:close/>
              </a:path>
              <a:path w="311150" h="184150">
                <a:moveTo>
                  <a:pt x="111810" y="176364"/>
                </a:moveTo>
                <a:lnTo>
                  <a:pt x="107340" y="176364"/>
                </a:lnTo>
                <a:lnTo>
                  <a:pt x="107340" y="174510"/>
                </a:lnTo>
                <a:lnTo>
                  <a:pt x="111810" y="174510"/>
                </a:lnTo>
                <a:lnTo>
                  <a:pt x="111810" y="17636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619028" y="2350185"/>
            <a:ext cx="72390" cy="29209"/>
          </a:xfrm>
          <a:custGeom>
            <a:avLst/>
            <a:gdLst/>
            <a:ahLst/>
            <a:cxnLst/>
            <a:rect l="l" t="t" r="r" b="b"/>
            <a:pathLst>
              <a:path w="72389" h="29210">
                <a:moveTo>
                  <a:pt x="72212" y="3581"/>
                </a:moveTo>
                <a:lnTo>
                  <a:pt x="63461" y="3581"/>
                </a:lnTo>
                <a:lnTo>
                  <a:pt x="65646" y="1790"/>
                </a:lnTo>
                <a:lnTo>
                  <a:pt x="70027" y="1790"/>
                </a:lnTo>
                <a:lnTo>
                  <a:pt x="70027" y="0"/>
                </a:lnTo>
                <a:lnTo>
                  <a:pt x="72212" y="0"/>
                </a:lnTo>
                <a:lnTo>
                  <a:pt x="72212" y="3581"/>
                </a:lnTo>
                <a:close/>
              </a:path>
              <a:path w="72389" h="29210">
                <a:moveTo>
                  <a:pt x="56896" y="10744"/>
                </a:moveTo>
                <a:lnTo>
                  <a:pt x="37198" y="10744"/>
                </a:lnTo>
                <a:lnTo>
                  <a:pt x="39382" y="8953"/>
                </a:lnTo>
                <a:lnTo>
                  <a:pt x="43764" y="7162"/>
                </a:lnTo>
                <a:lnTo>
                  <a:pt x="45948" y="5372"/>
                </a:lnTo>
                <a:lnTo>
                  <a:pt x="50330" y="3581"/>
                </a:lnTo>
                <a:lnTo>
                  <a:pt x="70027" y="3581"/>
                </a:lnTo>
                <a:lnTo>
                  <a:pt x="70027" y="5372"/>
                </a:lnTo>
                <a:lnTo>
                  <a:pt x="67830" y="5372"/>
                </a:lnTo>
                <a:lnTo>
                  <a:pt x="67830" y="7162"/>
                </a:lnTo>
                <a:lnTo>
                  <a:pt x="63461" y="7162"/>
                </a:lnTo>
                <a:lnTo>
                  <a:pt x="63461" y="8953"/>
                </a:lnTo>
                <a:lnTo>
                  <a:pt x="56896" y="8953"/>
                </a:lnTo>
                <a:lnTo>
                  <a:pt x="56896" y="10744"/>
                </a:lnTo>
                <a:close/>
              </a:path>
              <a:path w="72389" h="29210">
                <a:moveTo>
                  <a:pt x="28448" y="28651"/>
                </a:moveTo>
                <a:lnTo>
                  <a:pt x="19697" y="28651"/>
                </a:lnTo>
                <a:lnTo>
                  <a:pt x="17513" y="26860"/>
                </a:lnTo>
                <a:lnTo>
                  <a:pt x="17513" y="25069"/>
                </a:lnTo>
                <a:lnTo>
                  <a:pt x="13131" y="23279"/>
                </a:lnTo>
                <a:lnTo>
                  <a:pt x="0" y="23279"/>
                </a:lnTo>
                <a:lnTo>
                  <a:pt x="0" y="5372"/>
                </a:lnTo>
                <a:lnTo>
                  <a:pt x="6565" y="5372"/>
                </a:lnTo>
                <a:lnTo>
                  <a:pt x="10947" y="7162"/>
                </a:lnTo>
                <a:lnTo>
                  <a:pt x="17513" y="7162"/>
                </a:lnTo>
                <a:lnTo>
                  <a:pt x="24079" y="8953"/>
                </a:lnTo>
                <a:lnTo>
                  <a:pt x="28448" y="8953"/>
                </a:lnTo>
                <a:lnTo>
                  <a:pt x="32829" y="10744"/>
                </a:lnTo>
                <a:lnTo>
                  <a:pt x="56896" y="10744"/>
                </a:lnTo>
                <a:lnTo>
                  <a:pt x="56896" y="17906"/>
                </a:lnTo>
                <a:lnTo>
                  <a:pt x="54711" y="17906"/>
                </a:lnTo>
                <a:lnTo>
                  <a:pt x="50330" y="19697"/>
                </a:lnTo>
                <a:lnTo>
                  <a:pt x="45948" y="25069"/>
                </a:lnTo>
                <a:lnTo>
                  <a:pt x="45948" y="26860"/>
                </a:lnTo>
                <a:lnTo>
                  <a:pt x="28448" y="26860"/>
                </a:lnTo>
                <a:lnTo>
                  <a:pt x="28448" y="28651"/>
                </a:lnTo>
                <a:close/>
              </a:path>
              <a:path w="72389" h="29210">
                <a:moveTo>
                  <a:pt x="45948" y="28651"/>
                </a:moveTo>
                <a:lnTo>
                  <a:pt x="43764" y="28651"/>
                </a:lnTo>
                <a:lnTo>
                  <a:pt x="43764" y="26860"/>
                </a:lnTo>
                <a:lnTo>
                  <a:pt x="45948" y="26860"/>
                </a:lnTo>
                <a:lnTo>
                  <a:pt x="45948" y="2865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793081" y="2481465"/>
            <a:ext cx="149047" cy="1182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33926" y="2013635"/>
            <a:ext cx="297179" cy="2418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496460" y="2043074"/>
            <a:ext cx="64249" cy="787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80140" y="1662772"/>
            <a:ext cx="302260" cy="442595"/>
          </a:xfrm>
          <a:custGeom>
            <a:avLst/>
            <a:gdLst/>
            <a:ahLst/>
            <a:cxnLst/>
            <a:rect l="l" t="t" r="r" b="b"/>
            <a:pathLst>
              <a:path w="302260" h="442594">
                <a:moveTo>
                  <a:pt x="269627" y="22199"/>
                </a:moveTo>
                <a:lnTo>
                  <a:pt x="213042" y="22199"/>
                </a:lnTo>
                <a:lnTo>
                  <a:pt x="217474" y="18491"/>
                </a:lnTo>
                <a:lnTo>
                  <a:pt x="217474" y="5549"/>
                </a:lnTo>
                <a:lnTo>
                  <a:pt x="219697" y="0"/>
                </a:lnTo>
                <a:lnTo>
                  <a:pt x="226352" y="0"/>
                </a:lnTo>
                <a:lnTo>
                  <a:pt x="228574" y="1841"/>
                </a:lnTo>
                <a:lnTo>
                  <a:pt x="233006" y="3682"/>
                </a:lnTo>
                <a:lnTo>
                  <a:pt x="241884" y="11099"/>
                </a:lnTo>
                <a:lnTo>
                  <a:pt x="255206" y="18491"/>
                </a:lnTo>
                <a:lnTo>
                  <a:pt x="259638" y="18491"/>
                </a:lnTo>
                <a:lnTo>
                  <a:pt x="261861" y="20358"/>
                </a:lnTo>
                <a:lnTo>
                  <a:pt x="266293" y="20358"/>
                </a:lnTo>
                <a:lnTo>
                  <a:pt x="269627" y="22199"/>
                </a:lnTo>
                <a:close/>
              </a:path>
              <a:path w="302260" h="442594">
                <a:moveTo>
                  <a:pt x="301815" y="105486"/>
                </a:moveTo>
                <a:lnTo>
                  <a:pt x="84327" y="105486"/>
                </a:lnTo>
                <a:lnTo>
                  <a:pt x="88760" y="103644"/>
                </a:lnTo>
                <a:lnTo>
                  <a:pt x="93205" y="103644"/>
                </a:lnTo>
                <a:lnTo>
                  <a:pt x="97650" y="101777"/>
                </a:lnTo>
                <a:lnTo>
                  <a:pt x="104292" y="98082"/>
                </a:lnTo>
                <a:lnTo>
                  <a:pt x="104292" y="88836"/>
                </a:lnTo>
                <a:lnTo>
                  <a:pt x="106514" y="86982"/>
                </a:lnTo>
                <a:lnTo>
                  <a:pt x="106514" y="85128"/>
                </a:lnTo>
                <a:lnTo>
                  <a:pt x="108737" y="81432"/>
                </a:lnTo>
                <a:lnTo>
                  <a:pt x="115392" y="75869"/>
                </a:lnTo>
                <a:lnTo>
                  <a:pt x="115392" y="74028"/>
                </a:lnTo>
                <a:lnTo>
                  <a:pt x="128701" y="66624"/>
                </a:lnTo>
                <a:lnTo>
                  <a:pt x="126491" y="61074"/>
                </a:lnTo>
                <a:lnTo>
                  <a:pt x="124282" y="59220"/>
                </a:lnTo>
                <a:lnTo>
                  <a:pt x="124282" y="57365"/>
                </a:lnTo>
                <a:lnTo>
                  <a:pt x="128701" y="53657"/>
                </a:lnTo>
                <a:lnTo>
                  <a:pt x="130924" y="49974"/>
                </a:lnTo>
                <a:lnTo>
                  <a:pt x="130924" y="40716"/>
                </a:lnTo>
                <a:lnTo>
                  <a:pt x="139801" y="37007"/>
                </a:lnTo>
                <a:lnTo>
                  <a:pt x="168655" y="37007"/>
                </a:lnTo>
                <a:lnTo>
                  <a:pt x="168655" y="16649"/>
                </a:lnTo>
                <a:lnTo>
                  <a:pt x="175323" y="18491"/>
                </a:lnTo>
                <a:lnTo>
                  <a:pt x="193065" y="18491"/>
                </a:lnTo>
                <a:lnTo>
                  <a:pt x="197510" y="22199"/>
                </a:lnTo>
                <a:lnTo>
                  <a:pt x="269627" y="22199"/>
                </a:lnTo>
                <a:lnTo>
                  <a:pt x="272961" y="24041"/>
                </a:lnTo>
                <a:lnTo>
                  <a:pt x="288493" y="29616"/>
                </a:lnTo>
                <a:lnTo>
                  <a:pt x="288493" y="35166"/>
                </a:lnTo>
                <a:lnTo>
                  <a:pt x="286270" y="42557"/>
                </a:lnTo>
                <a:lnTo>
                  <a:pt x="284060" y="51815"/>
                </a:lnTo>
                <a:lnTo>
                  <a:pt x="292925" y="55524"/>
                </a:lnTo>
                <a:lnTo>
                  <a:pt x="292925" y="72174"/>
                </a:lnTo>
                <a:lnTo>
                  <a:pt x="297370" y="74028"/>
                </a:lnTo>
                <a:lnTo>
                  <a:pt x="299592" y="74028"/>
                </a:lnTo>
                <a:lnTo>
                  <a:pt x="299592" y="85128"/>
                </a:lnTo>
                <a:lnTo>
                  <a:pt x="295147" y="85128"/>
                </a:lnTo>
                <a:lnTo>
                  <a:pt x="292925" y="86982"/>
                </a:lnTo>
                <a:lnTo>
                  <a:pt x="292925" y="88836"/>
                </a:lnTo>
                <a:lnTo>
                  <a:pt x="290702" y="92532"/>
                </a:lnTo>
                <a:lnTo>
                  <a:pt x="299592" y="99936"/>
                </a:lnTo>
                <a:lnTo>
                  <a:pt x="299592" y="101777"/>
                </a:lnTo>
                <a:lnTo>
                  <a:pt x="301815" y="101777"/>
                </a:lnTo>
                <a:lnTo>
                  <a:pt x="301815" y="105486"/>
                </a:lnTo>
                <a:close/>
              </a:path>
              <a:path w="302260" h="442594">
                <a:moveTo>
                  <a:pt x="190842" y="18491"/>
                </a:moveTo>
                <a:lnTo>
                  <a:pt x="184188" y="18491"/>
                </a:lnTo>
                <a:lnTo>
                  <a:pt x="188620" y="16649"/>
                </a:lnTo>
                <a:lnTo>
                  <a:pt x="190842" y="18491"/>
                </a:lnTo>
                <a:close/>
              </a:path>
              <a:path w="302260" h="442594">
                <a:moveTo>
                  <a:pt x="208137" y="177685"/>
                </a:moveTo>
                <a:lnTo>
                  <a:pt x="64350" y="177685"/>
                </a:lnTo>
                <a:lnTo>
                  <a:pt x="66573" y="175818"/>
                </a:lnTo>
                <a:lnTo>
                  <a:pt x="68795" y="172135"/>
                </a:lnTo>
                <a:lnTo>
                  <a:pt x="71018" y="166560"/>
                </a:lnTo>
                <a:lnTo>
                  <a:pt x="73240" y="162877"/>
                </a:lnTo>
                <a:lnTo>
                  <a:pt x="71018" y="159169"/>
                </a:lnTo>
                <a:lnTo>
                  <a:pt x="71018" y="157327"/>
                </a:lnTo>
                <a:lnTo>
                  <a:pt x="68795" y="155460"/>
                </a:lnTo>
                <a:lnTo>
                  <a:pt x="66573" y="155460"/>
                </a:lnTo>
                <a:lnTo>
                  <a:pt x="62141" y="153619"/>
                </a:lnTo>
                <a:lnTo>
                  <a:pt x="59918" y="153619"/>
                </a:lnTo>
                <a:lnTo>
                  <a:pt x="59918" y="151752"/>
                </a:lnTo>
                <a:lnTo>
                  <a:pt x="62141" y="149910"/>
                </a:lnTo>
                <a:lnTo>
                  <a:pt x="68658" y="142967"/>
                </a:lnTo>
                <a:lnTo>
                  <a:pt x="74341" y="136023"/>
                </a:lnTo>
                <a:lnTo>
                  <a:pt x="78359" y="129079"/>
                </a:lnTo>
                <a:lnTo>
                  <a:pt x="79882" y="122135"/>
                </a:lnTo>
                <a:lnTo>
                  <a:pt x="79882" y="105486"/>
                </a:lnTo>
                <a:lnTo>
                  <a:pt x="268516" y="105486"/>
                </a:lnTo>
                <a:lnTo>
                  <a:pt x="255206" y="116585"/>
                </a:lnTo>
                <a:lnTo>
                  <a:pt x="250774" y="118452"/>
                </a:lnTo>
                <a:lnTo>
                  <a:pt x="244106" y="120294"/>
                </a:lnTo>
                <a:lnTo>
                  <a:pt x="244106" y="133261"/>
                </a:lnTo>
                <a:lnTo>
                  <a:pt x="234326" y="141369"/>
                </a:lnTo>
                <a:lnTo>
                  <a:pt x="233565" y="145972"/>
                </a:lnTo>
                <a:lnTo>
                  <a:pt x="235300" y="150229"/>
                </a:lnTo>
                <a:lnTo>
                  <a:pt x="237451" y="153619"/>
                </a:lnTo>
                <a:lnTo>
                  <a:pt x="239661" y="155460"/>
                </a:lnTo>
                <a:lnTo>
                  <a:pt x="239661" y="157327"/>
                </a:lnTo>
                <a:lnTo>
                  <a:pt x="235054" y="162357"/>
                </a:lnTo>
                <a:lnTo>
                  <a:pt x="226075" y="168427"/>
                </a:lnTo>
                <a:lnTo>
                  <a:pt x="215015" y="174497"/>
                </a:lnTo>
                <a:lnTo>
                  <a:pt x="208137" y="177685"/>
                </a:lnTo>
                <a:close/>
              </a:path>
              <a:path w="302260" h="442594">
                <a:moveTo>
                  <a:pt x="288493" y="107327"/>
                </a:moveTo>
                <a:lnTo>
                  <a:pt x="284060" y="105486"/>
                </a:lnTo>
                <a:lnTo>
                  <a:pt x="292925" y="105486"/>
                </a:lnTo>
                <a:lnTo>
                  <a:pt x="288493" y="107327"/>
                </a:lnTo>
                <a:close/>
              </a:path>
              <a:path w="302260" h="442594">
                <a:moveTo>
                  <a:pt x="128261" y="342404"/>
                </a:moveTo>
                <a:lnTo>
                  <a:pt x="11099" y="342404"/>
                </a:lnTo>
                <a:lnTo>
                  <a:pt x="13309" y="336854"/>
                </a:lnTo>
                <a:lnTo>
                  <a:pt x="13309" y="322046"/>
                </a:lnTo>
                <a:lnTo>
                  <a:pt x="15532" y="318338"/>
                </a:lnTo>
                <a:lnTo>
                  <a:pt x="15532" y="316496"/>
                </a:lnTo>
                <a:lnTo>
                  <a:pt x="17754" y="312788"/>
                </a:lnTo>
                <a:lnTo>
                  <a:pt x="17754" y="309079"/>
                </a:lnTo>
                <a:lnTo>
                  <a:pt x="31064" y="309079"/>
                </a:lnTo>
                <a:lnTo>
                  <a:pt x="33286" y="303529"/>
                </a:lnTo>
                <a:lnTo>
                  <a:pt x="34812" y="298737"/>
                </a:lnTo>
                <a:lnTo>
                  <a:pt x="35504" y="291506"/>
                </a:lnTo>
                <a:lnTo>
                  <a:pt x="34531" y="284270"/>
                </a:lnTo>
                <a:lnTo>
                  <a:pt x="31064" y="279463"/>
                </a:lnTo>
                <a:lnTo>
                  <a:pt x="28841" y="279463"/>
                </a:lnTo>
                <a:lnTo>
                  <a:pt x="28841" y="275780"/>
                </a:lnTo>
                <a:lnTo>
                  <a:pt x="35509" y="275780"/>
                </a:lnTo>
                <a:lnTo>
                  <a:pt x="37718" y="272072"/>
                </a:lnTo>
                <a:lnTo>
                  <a:pt x="39941" y="270205"/>
                </a:lnTo>
                <a:lnTo>
                  <a:pt x="42163" y="266522"/>
                </a:lnTo>
                <a:lnTo>
                  <a:pt x="39941" y="260972"/>
                </a:lnTo>
                <a:lnTo>
                  <a:pt x="39941" y="255396"/>
                </a:lnTo>
                <a:lnTo>
                  <a:pt x="33286" y="253555"/>
                </a:lnTo>
                <a:lnTo>
                  <a:pt x="31064" y="251713"/>
                </a:lnTo>
                <a:lnTo>
                  <a:pt x="26619" y="249847"/>
                </a:lnTo>
                <a:lnTo>
                  <a:pt x="24422" y="248005"/>
                </a:lnTo>
                <a:lnTo>
                  <a:pt x="24422" y="242455"/>
                </a:lnTo>
                <a:lnTo>
                  <a:pt x="26619" y="240601"/>
                </a:lnTo>
                <a:lnTo>
                  <a:pt x="26619" y="236905"/>
                </a:lnTo>
                <a:lnTo>
                  <a:pt x="28841" y="233197"/>
                </a:lnTo>
                <a:lnTo>
                  <a:pt x="24422" y="225793"/>
                </a:lnTo>
                <a:lnTo>
                  <a:pt x="24422" y="223951"/>
                </a:lnTo>
                <a:lnTo>
                  <a:pt x="22199" y="222097"/>
                </a:lnTo>
                <a:lnTo>
                  <a:pt x="22199" y="220243"/>
                </a:lnTo>
                <a:lnTo>
                  <a:pt x="24422" y="218401"/>
                </a:lnTo>
                <a:lnTo>
                  <a:pt x="24422" y="214693"/>
                </a:lnTo>
                <a:lnTo>
                  <a:pt x="26619" y="210985"/>
                </a:lnTo>
                <a:lnTo>
                  <a:pt x="26619" y="209143"/>
                </a:lnTo>
                <a:lnTo>
                  <a:pt x="24422" y="205435"/>
                </a:lnTo>
                <a:lnTo>
                  <a:pt x="22199" y="201739"/>
                </a:lnTo>
                <a:lnTo>
                  <a:pt x="19977" y="196176"/>
                </a:lnTo>
                <a:lnTo>
                  <a:pt x="26619" y="186943"/>
                </a:lnTo>
                <a:lnTo>
                  <a:pt x="33286" y="179527"/>
                </a:lnTo>
                <a:lnTo>
                  <a:pt x="42163" y="175818"/>
                </a:lnTo>
                <a:lnTo>
                  <a:pt x="48831" y="175818"/>
                </a:lnTo>
                <a:lnTo>
                  <a:pt x="53251" y="177685"/>
                </a:lnTo>
                <a:lnTo>
                  <a:pt x="208137" y="177685"/>
                </a:lnTo>
                <a:lnTo>
                  <a:pt x="204165" y="179527"/>
                </a:lnTo>
                <a:lnTo>
                  <a:pt x="197510" y="183235"/>
                </a:lnTo>
                <a:lnTo>
                  <a:pt x="193065" y="185077"/>
                </a:lnTo>
                <a:lnTo>
                  <a:pt x="190842" y="186943"/>
                </a:lnTo>
                <a:lnTo>
                  <a:pt x="186410" y="188785"/>
                </a:lnTo>
                <a:lnTo>
                  <a:pt x="184188" y="190626"/>
                </a:lnTo>
                <a:lnTo>
                  <a:pt x="179743" y="190626"/>
                </a:lnTo>
                <a:lnTo>
                  <a:pt x="173100" y="194335"/>
                </a:lnTo>
                <a:lnTo>
                  <a:pt x="166433" y="205435"/>
                </a:lnTo>
                <a:lnTo>
                  <a:pt x="166433" y="207289"/>
                </a:lnTo>
                <a:lnTo>
                  <a:pt x="164211" y="207289"/>
                </a:lnTo>
                <a:lnTo>
                  <a:pt x="157556" y="209143"/>
                </a:lnTo>
                <a:lnTo>
                  <a:pt x="155333" y="212839"/>
                </a:lnTo>
                <a:lnTo>
                  <a:pt x="153123" y="214693"/>
                </a:lnTo>
                <a:lnTo>
                  <a:pt x="153123" y="216547"/>
                </a:lnTo>
                <a:lnTo>
                  <a:pt x="150914" y="216547"/>
                </a:lnTo>
                <a:lnTo>
                  <a:pt x="142024" y="220243"/>
                </a:lnTo>
                <a:lnTo>
                  <a:pt x="142024" y="238747"/>
                </a:lnTo>
                <a:lnTo>
                  <a:pt x="139801" y="240601"/>
                </a:lnTo>
                <a:lnTo>
                  <a:pt x="135369" y="248005"/>
                </a:lnTo>
                <a:lnTo>
                  <a:pt x="130924" y="253555"/>
                </a:lnTo>
                <a:lnTo>
                  <a:pt x="133146" y="257263"/>
                </a:lnTo>
                <a:lnTo>
                  <a:pt x="135369" y="270205"/>
                </a:lnTo>
                <a:lnTo>
                  <a:pt x="135369" y="283171"/>
                </a:lnTo>
                <a:lnTo>
                  <a:pt x="137591" y="283171"/>
                </a:lnTo>
                <a:lnTo>
                  <a:pt x="137591" y="286880"/>
                </a:lnTo>
                <a:lnTo>
                  <a:pt x="155333" y="286880"/>
                </a:lnTo>
                <a:lnTo>
                  <a:pt x="161304" y="291075"/>
                </a:lnTo>
                <a:lnTo>
                  <a:pt x="168105" y="296829"/>
                </a:lnTo>
                <a:lnTo>
                  <a:pt x="177533" y="305396"/>
                </a:lnTo>
                <a:lnTo>
                  <a:pt x="177533" y="307238"/>
                </a:lnTo>
                <a:lnTo>
                  <a:pt x="173100" y="309079"/>
                </a:lnTo>
                <a:lnTo>
                  <a:pt x="170878" y="310946"/>
                </a:lnTo>
                <a:lnTo>
                  <a:pt x="166433" y="316496"/>
                </a:lnTo>
                <a:lnTo>
                  <a:pt x="159778" y="320205"/>
                </a:lnTo>
                <a:lnTo>
                  <a:pt x="162001" y="323888"/>
                </a:lnTo>
                <a:lnTo>
                  <a:pt x="162001" y="327596"/>
                </a:lnTo>
                <a:lnTo>
                  <a:pt x="150914" y="335013"/>
                </a:lnTo>
                <a:lnTo>
                  <a:pt x="142024" y="336854"/>
                </a:lnTo>
                <a:lnTo>
                  <a:pt x="128701" y="340563"/>
                </a:lnTo>
                <a:lnTo>
                  <a:pt x="128261" y="342404"/>
                </a:lnTo>
                <a:close/>
              </a:path>
              <a:path w="302260" h="442594">
                <a:moveTo>
                  <a:pt x="46608" y="442366"/>
                </a:moveTo>
                <a:lnTo>
                  <a:pt x="44386" y="442366"/>
                </a:lnTo>
                <a:lnTo>
                  <a:pt x="44386" y="421982"/>
                </a:lnTo>
                <a:lnTo>
                  <a:pt x="39941" y="420141"/>
                </a:lnTo>
                <a:lnTo>
                  <a:pt x="37718" y="420141"/>
                </a:lnTo>
                <a:lnTo>
                  <a:pt x="37718" y="418299"/>
                </a:lnTo>
                <a:lnTo>
                  <a:pt x="39639" y="412724"/>
                </a:lnTo>
                <a:lnTo>
                  <a:pt x="39685" y="410883"/>
                </a:lnTo>
                <a:lnTo>
                  <a:pt x="39387" y="407417"/>
                </a:lnTo>
                <a:lnTo>
                  <a:pt x="36474" y="402928"/>
                </a:lnTo>
                <a:lnTo>
                  <a:pt x="31064" y="397916"/>
                </a:lnTo>
                <a:lnTo>
                  <a:pt x="26619" y="396074"/>
                </a:lnTo>
                <a:lnTo>
                  <a:pt x="26619" y="394233"/>
                </a:lnTo>
                <a:lnTo>
                  <a:pt x="24422" y="390524"/>
                </a:lnTo>
                <a:lnTo>
                  <a:pt x="24422" y="386816"/>
                </a:lnTo>
                <a:lnTo>
                  <a:pt x="22199" y="383120"/>
                </a:lnTo>
                <a:lnTo>
                  <a:pt x="15532" y="377570"/>
                </a:lnTo>
                <a:lnTo>
                  <a:pt x="15532" y="360921"/>
                </a:lnTo>
                <a:lnTo>
                  <a:pt x="2209" y="353504"/>
                </a:lnTo>
                <a:lnTo>
                  <a:pt x="0" y="347954"/>
                </a:lnTo>
                <a:lnTo>
                  <a:pt x="0" y="340563"/>
                </a:lnTo>
                <a:lnTo>
                  <a:pt x="2209" y="342404"/>
                </a:lnTo>
                <a:lnTo>
                  <a:pt x="128261" y="342404"/>
                </a:lnTo>
                <a:lnTo>
                  <a:pt x="126491" y="349808"/>
                </a:lnTo>
                <a:lnTo>
                  <a:pt x="126491" y="353504"/>
                </a:lnTo>
                <a:lnTo>
                  <a:pt x="124282" y="355371"/>
                </a:lnTo>
                <a:lnTo>
                  <a:pt x="124282" y="377570"/>
                </a:lnTo>
                <a:lnTo>
                  <a:pt x="122059" y="381266"/>
                </a:lnTo>
                <a:lnTo>
                  <a:pt x="115392" y="396074"/>
                </a:lnTo>
                <a:lnTo>
                  <a:pt x="117614" y="401624"/>
                </a:lnTo>
                <a:lnTo>
                  <a:pt x="119837" y="403491"/>
                </a:lnTo>
                <a:lnTo>
                  <a:pt x="127589" y="403491"/>
                </a:lnTo>
                <a:lnTo>
                  <a:pt x="125394" y="407174"/>
                </a:lnTo>
                <a:lnTo>
                  <a:pt x="108737" y="407174"/>
                </a:lnTo>
                <a:lnTo>
                  <a:pt x="108737" y="412724"/>
                </a:lnTo>
                <a:lnTo>
                  <a:pt x="106514" y="414591"/>
                </a:lnTo>
                <a:lnTo>
                  <a:pt x="106514" y="416432"/>
                </a:lnTo>
                <a:lnTo>
                  <a:pt x="79882" y="416432"/>
                </a:lnTo>
                <a:lnTo>
                  <a:pt x="73240" y="421982"/>
                </a:lnTo>
                <a:lnTo>
                  <a:pt x="73240" y="423849"/>
                </a:lnTo>
                <a:lnTo>
                  <a:pt x="71018" y="423849"/>
                </a:lnTo>
                <a:lnTo>
                  <a:pt x="64350" y="425691"/>
                </a:lnTo>
                <a:lnTo>
                  <a:pt x="64350" y="438657"/>
                </a:lnTo>
                <a:lnTo>
                  <a:pt x="62141" y="440499"/>
                </a:lnTo>
                <a:lnTo>
                  <a:pt x="48831" y="440499"/>
                </a:lnTo>
                <a:lnTo>
                  <a:pt x="46608" y="442366"/>
                </a:lnTo>
                <a:close/>
              </a:path>
              <a:path w="302260" h="442594">
                <a:moveTo>
                  <a:pt x="127589" y="403491"/>
                </a:moveTo>
                <a:lnTo>
                  <a:pt x="124282" y="403491"/>
                </a:lnTo>
                <a:lnTo>
                  <a:pt x="128701" y="401624"/>
                </a:lnTo>
                <a:lnTo>
                  <a:pt x="127589" y="403491"/>
                </a:lnTo>
                <a:close/>
              </a:path>
              <a:path w="302260" h="442594">
                <a:moveTo>
                  <a:pt x="122059" y="410883"/>
                </a:moveTo>
                <a:lnTo>
                  <a:pt x="117614" y="407174"/>
                </a:lnTo>
                <a:lnTo>
                  <a:pt x="125394" y="407174"/>
                </a:lnTo>
                <a:lnTo>
                  <a:pt x="124282" y="409041"/>
                </a:lnTo>
                <a:lnTo>
                  <a:pt x="122059" y="410883"/>
                </a:lnTo>
                <a:close/>
              </a:path>
              <a:path w="302260" h="442594">
                <a:moveTo>
                  <a:pt x="106514" y="420141"/>
                </a:moveTo>
                <a:lnTo>
                  <a:pt x="99872" y="420141"/>
                </a:lnTo>
                <a:lnTo>
                  <a:pt x="90982" y="416432"/>
                </a:lnTo>
                <a:lnTo>
                  <a:pt x="106514" y="416432"/>
                </a:lnTo>
                <a:lnTo>
                  <a:pt x="106514" y="42014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872697" y="1981517"/>
            <a:ext cx="106680" cy="56515"/>
          </a:xfrm>
          <a:custGeom>
            <a:avLst/>
            <a:gdLst/>
            <a:ahLst/>
            <a:cxnLst/>
            <a:rect l="l" t="t" r="r" b="b"/>
            <a:pathLst>
              <a:path w="106679" h="56514">
                <a:moveTo>
                  <a:pt x="99809" y="14935"/>
                </a:moveTo>
                <a:lnTo>
                  <a:pt x="2209" y="14935"/>
                </a:lnTo>
                <a:lnTo>
                  <a:pt x="2209" y="13068"/>
                </a:lnTo>
                <a:lnTo>
                  <a:pt x="6642" y="13068"/>
                </a:lnTo>
                <a:lnTo>
                  <a:pt x="11087" y="11201"/>
                </a:lnTo>
                <a:lnTo>
                  <a:pt x="42138" y="3733"/>
                </a:lnTo>
                <a:lnTo>
                  <a:pt x="48793" y="1866"/>
                </a:lnTo>
                <a:lnTo>
                  <a:pt x="57670" y="1866"/>
                </a:lnTo>
                <a:lnTo>
                  <a:pt x="64325" y="0"/>
                </a:lnTo>
                <a:lnTo>
                  <a:pt x="99809" y="7467"/>
                </a:lnTo>
                <a:lnTo>
                  <a:pt x="104247" y="7467"/>
                </a:lnTo>
                <a:lnTo>
                  <a:pt x="102031" y="9334"/>
                </a:lnTo>
                <a:lnTo>
                  <a:pt x="102031" y="11201"/>
                </a:lnTo>
                <a:lnTo>
                  <a:pt x="99809" y="14935"/>
                </a:lnTo>
                <a:close/>
              </a:path>
              <a:path w="106679" h="56514">
                <a:moveTo>
                  <a:pt x="104247" y="7467"/>
                </a:moveTo>
                <a:lnTo>
                  <a:pt x="99809" y="7467"/>
                </a:lnTo>
                <a:lnTo>
                  <a:pt x="106464" y="5600"/>
                </a:lnTo>
                <a:lnTo>
                  <a:pt x="104247" y="7467"/>
                </a:lnTo>
                <a:close/>
              </a:path>
              <a:path w="106679" h="56514">
                <a:moveTo>
                  <a:pt x="11087" y="35458"/>
                </a:moveTo>
                <a:lnTo>
                  <a:pt x="4432" y="27990"/>
                </a:lnTo>
                <a:lnTo>
                  <a:pt x="2209" y="27990"/>
                </a:lnTo>
                <a:lnTo>
                  <a:pt x="2209" y="26123"/>
                </a:lnTo>
                <a:lnTo>
                  <a:pt x="4432" y="24256"/>
                </a:lnTo>
                <a:lnTo>
                  <a:pt x="4432" y="18668"/>
                </a:lnTo>
                <a:lnTo>
                  <a:pt x="0" y="14935"/>
                </a:lnTo>
                <a:lnTo>
                  <a:pt x="97586" y="14935"/>
                </a:lnTo>
                <a:lnTo>
                  <a:pt x="97586" y="16802"/>
                </a:lnTo>
                <a:lnTo>
                  <a:pt x="93154" y="20535"/>
                </a:lnTo>
                <a:lnTo>
                  <a:pt x="93154" y="24256"/>
                </a:lnTo>
                <a:lnTo>
                  <a:pt x="90931" y="26123"/>
                </a:lnTo>
                <a:lnTo>
                  <a:pt x="93154" y="27990"/>
                </a:lnTo>
                <a:lnTo>
                  <a:pt x="93154" y="33591"/>
                </a:lnTo>
                <a:lnTo>
                  <a:pt x="15519" y="33591"/>
                </a:lnTo>
                <a:lnTo>
                  <a:pt x="11087" y="35458"/>
                </a:lnTo>
                <a:close/>
              </a:path>
              <a:path w="106679" h="56514">
                <a:moveTo>
                  <a:pt x="73190" y="55994"/>
                </a:moveTo>
                <a:lnTo>
                  <a:pt x="70980" y="55994"/>
                </a:lnTo>
                <a:lnTo>
                  <a:pt x="66535" y="54127"/>
                </a:lnTo>
                <a:lnTo>
                  <a:pt x="51015" y="44792"/>
                </a:lnTo>
                <a:lnTo>
                  <a:pt x="51015" y="42925"/>
                </a:lnTo>
                <a:lnTo>
                  <a:pt x="28828" y="42925"/>
                </a:lnTo>
                <a:lnTo>
                  <a:pt x="28828" y="39192"/>
                </a:lnTo>
                <a:lnTo>
                  <a:pt x="26606" y="35458"/>
                </a:lnTo>
                <a:lnTo>
                  <a:pt x="19951" y="33591"/>
                </a:lnTo>
                <a:lnTo>
                  <a:pt x="93154" y="33591"/>
                </a:lnTo>
                <a:lnTo>
                  <a:pt x="93154" y="37325"/>
                </a:lnTo>
                <a:lnTo>
                  <a:pt x="95376" y="42925"/>
                </a:lnTo>
                <a:lnTo>
                  <a:pt x="95376" y="44792"/>
                </a:lnTo>
                <a:lnTo>
                  <a:pt x="99809" y="48526"/>
                </a:lnTo>
                <a:lnTo>
                  <a:pt x="97586" y="50393"/>
                </a:lnTo>
                <a:lnTo>
                  <a:pt x="95376" y="50393"/>
                </a:lnTo>
                <a:lnTo>
                  <a:pt x="95376" y="52260"/>
                </a:lnTo>
                <a:lnTo>
                  <a:pt x="93154" y="52260"/>
                </a:lnTo>
                <a:lnTo>
                  <a:pt x="93154" y="54127"/>
                </a:lnTo>
                <a:lnTo>
                  <a:pt x="73190" y="54127"/>
                </a:lnTo>
                <a:lnTo>
                  <a:pt x="73190" y="55994"/>
                </a:lnTo>
                <a:close/>
              </a:path>
              <a:path w="106679" h="56514">
                <a:moveTo>
                  <a:pt x="90931" y="55994"/>
                </a:moveTo>
                <a:lnTo>
                  <a:pt x="84289" y="55994"/>
                </a:lnTo>
                <a:lnTo>
                  <a:pt x="79844" y="54127"/>
                </a:lnTo>
                <a:lnTo>
                  <a:pt x="90931" y="54127"/>
                </a:lnTo>
                <a:lnTo>
                  <a:pt x="90931" y="5599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421835" y="1581289"/>
            <a:ext cx="636270" cy="441959"/>
          </a:xfrm>
          <a:custGeom>
            <a:avLst/>
            <a:gdLst/>
            <a:ahLst/>
            <a:cxnLst/>
            <a:rect l="l" t="t" r="r" b="b"/>
            <a:pathLst>
              <a:path w="636270" h="441960">
                <a:moveTo>
                  <a:pt x="486994" y="21590"/>
                </a:moveTo>
                <a:lnTo>
                  <a:pt x="475894" y="21590"/>
                </a:lnTo>
                <a:lnTo>
                  <a:pt x="480339" y="17780"/>
                </a:lnTo>
                <a:lnTo>
                  <a:pt x="480339" y="12700"/>
                </a:lnTo>
                <a:lnTo>
                  <a:pt x="478104" y="10160"/>
                </a:lnTo>
                <a:lnTo>
                  <a:pt x="495884" y="10160"/>
                </a:lnTo>
                <a:lnTo>
                  <a:pt x="500367" y="8890"/>
                </a:lnTo>
                <a:lnTo>
                  <a:pt x="500367" y="6350"/>
                </a:lnTo>
                <a:lnTo>
                  <a:pt x="502577" y="6350"/>
                </a:lnTo>
                <a:lnTo>
                  <a:pt x="502577" y="5080"/>
                </a:lnTo>
                <a:lnTo>
                  <a:pt x="504812" y="1270"/>
                </a:lnTo>
                <a:lnTo>
                  <a:pt x="507022" y="0"/>
                </a:lnTo>
                <a:lnTo>
                  <a:pt x="509257" y="1270"/>
                </a:lnTo>
                <a:lnTo>
                  <a:pt x="507022" y="1270"/>
                </a:lnTo>
                <a:lnTo>
                  <a:pt x="498132" y="16510"/>
                </a:lnTo>
                <a:lnTo>
                  <a:pt x="495884" y="17780"/>
                </a:lnTo>
                <a:lnTo>
                  <a:pt x="486994" y="21590"/>
                </a:lnTo>
                <a:close/>
              </a:path>
              <a:path w="636270" h="441960">
                <a:moveTo>
                  <a:pt x="569302" y="29210"/>
                </a:moveTo>
                <a:lnTo>
                  <a:pt x="540385" y="29210"/>
                </a:lnTo>
                <a:lnTo>
                  <a:pt x="549275" y="20320"/>
                </a:lnTo>
                <a:lnTo>
                  <a:pt x="551510" y="13970"/>
                </a:lnTo>
                <a:lnTo>
                  <a:pt x="553720" y="10160"/>
                </a:lnTo>
                <a:lnTo>
                  <a:pt x="551510" y="6350"/>
                </a:lnTo>
                <a:lnTo>
                  <a:pt x="551510" y="2540"/>
                </a:lnTo>
                <a:lnTo>
                  <a:pt x="553720" y="2540"/>
                </a:lnTo>
                <a:lnTo>
                  <a:pt x="555955" y="0"/>
                </a:lnTo>
                <a:lnTo>
                  <a:pt x="562610" y="1270"/>
                </a:lnTo>
                <a:lnTo>
                  <a:pt x="569302" y="1270"/>
                </a:lnTo>
                <a:lnTo>
                  <a:pt x="571500" y="2540"/>
                </a:lnTo>
                <a:lnTo>
                  <a:pt x="571500" y="5080"/>
                </a:lnTo>
                <a:lnTo>
                  <a:pt x="567055" y="5080"/>
                </a:lnTo>
                <a:lnTo>
                  <a:pt x="567055" y="8890"/>
                </a:lnTo>
                <a:lnTo>
                  <a:pt x="564845" y="10160"/>
                </a:lnTo>
                <a:lnTo>
                  <a:pt x="564845" y="13970"/>
                </a:lnTo>
                <a:lnTo>
                  <a:pt x="567055" y="13970"/>
                </a:lnTo>
                <a:lnTo>
                  <a:pt x="567055" y="17780"/>
                </a:lnTo>
                <a:lnTo>
                  <a:pt x="564845" y="20320"/>
                </a:lnTo>
                <a:lnTo>
                  <a:pt x="564845" y="25400"/>
                </a:lnTo>
                <a:lnTo>
                  <a:pt x="569302" y="29210"/>
                </a:lnTo>
                <a:close/>
              </a:path>
              <a:path w="636270" h="441960">
                <a:moveTo>
                  <a:pt x="489229" y="10160"/>
                </a:moveTo>
                <a:lnTo>
                  <a:pt x="480339" y="10160"/>
                </a:lnTo>
                <a:lnTo>
                  <a:pt x="480339" y="8890"/>
                </a:lnTo>
                <a:lnTo>
                  <a:pt x="484784" y="8890"/>
                </a:lnTo>
                <a:lnTo>
                  <a:pt x="489229" y="10160"/>
                </a:lnTo>
                <a:close/>
              </a:path>
              <a:path w="636270" h="441960">
                <a:moveTo>
                  <a:pt x="547793" y="38100"/>
                </a:moveTo>
                <a:lnTo>
                  <a:pt x="493687" y="38100"/>
                </a:lnTo>
                <a:lnTo>
                  <a:pt x="500367" y="36830"/>
                </a:lnTo>
                <a:lnTo>
                  <a:pt x="504812" y="30480"/>
                </a:lnTo>
                <a:lnTo>
                  <a:pt x="513702" y="22860"/>
                </a:lnTo>
                <a:lnTo>
                  <a:pt x="518147" y="20320"/>
                </a:lnTo>
                <a:lnTo>
                  <a:pt x="520357" y="16510"/>
                </a:lnTo>
                <a:lnTo>
                  <a:pt x="527037" y="10160"/>
                </a:lnTo>
                <a:lnTo>
                  <a:pt x="527037" y="13970"/>
                </a:lnTo>
                <a:lnTo>
                  <a:pt x="524802" y="20320"/>
                </a:lnTo>
                <a:lnTo>
                  <a:pt x="524802" y="22860"/>
                </a:lnTo>
                <a:lnTo>
                  <a:pt x="527037" y="26670"/>
                </a:lnTo>
                <a:lnTo>
                  <a:pt x="529247" y="26670"/>
                </a:lnTo>
                <a:lnTo>
                  <a:pt x="529247" y="29210"/>
                </a:lnTo>
                <a:lnTo>
                  <a:pt x="622106" y="29210"/>
                </a:lnTo>
                <a:lnTo>
                  <a:pt x="620714" y="30480"/>
                </a:lnTo>
                <a:lnTo>
                  <a:pt x="593763" y="30480"/>
                </a:lnTo>
                <a:lnTo>
                  <a:pt x="591527" y="34290"/>
                </a:lnTo>
                <a:lnTo>
                  <a:pt x="553720" y="34290"/>
                </a:lnTo>
                <a:lnTo>
                  <a:pt x="549275" y="36830"/>
                </a:lnTo>
                <a:lnTo>
                  <a:pt x="547793" y="38100"/>
                </a:lnTo>
                <a:close/>
              </a:path>
              <a:path w="636270" h="441960">
                <a:moveTo>
                  <a:pt x="622106" y="29210"/>
                </a:moveTo>
                <a:lnTo>
                  <a:pt x="580402" y="29210"/>
                </a:lnTo>
                <a:lnTo>
                  <a:pt x="580402" y="13970"/>
                </a:lnTo>
                <a:lnTo>
                  <a:pt x="587082" y="10160"/>
                </a:lnTo>
                <a:lnTo>
                  <a:pt x="593763" y="10160"/>
                </a:lnTo>
                <a:lnTo>
                  <a:pt x="600417" y="16510"/>
                </a:lnTo>
                <a:lnTo>
                  <a:pt x="620437" y="16510"/>
                </a:lnTo>
                <a:lnTo>
                  <a:pt x="622655" y="17780"/>
                </a:lnTo>
                <a:lnTo>
                  <a:pt x="624890" y="20320"/>
                </a:lnTo>
                <a:lnTo>
                  <a:pt x="624890" y="21590"/>
                </a:lnTo>
                <a:lnTo>
                  <a:pt x="627100" y="22860"/>
                </a:lnTo>
                <a:lnTo>
                  <a:pt x="631545" y="22860"/>
                </a:lnTo>
                <a:lnTo>
                  <a:pt x="631545" y="25400"/>
                </a:lnTo>
                <a:lnTo>
                  <a:pt x="633780" y="25400"/>
                </a:lnTo>
                <a:lnTo>
                  <a:pt x="636015" y="26670"/>
                </a:lnTo>
                <a:lnTo>
                  <a:pt x="624890" y="26670"/>
                </a:lnTo>
                <a:lnTo>
                  <a:pt x="622106" y="29210"/>
                </a:lnTo>
                <a:close/>
              </a:path>
              <a:path w="636270" h="441960">
                <a:moveTo>
                  <a:pt x="620437" y="16510"/>
                </a:moveTo>
                <a:lnTo>
                  <a:pt x="609307" y="16510"/>
                </a:lnTo>
                <a:lnTo>
                  <a:pt x="616000" y="13970"/>
                </a:lnTo>
                <a:lnTo>
                  <a:pt x="620437" y="16510"/>
                </a:lnTo>
                <a:close/>
              </a:path>
              <a:path w="636270" h="441960">
                <a:moveTo>
                  <a:pt x="520357" y="43180"/>
                </a:moveTo>
                <a:lnTo>
                  <a:pt x="444741" y="43180"/>
                </a:lnTo>
                <a:lnTo>
                  <a:pt x="449186" y="41910"/>
                </a:lnTo>
                <a:lnTo>
                  <a:pt x="451421" y="40640"/>
                </a:lnTo>
                <a:lnTo>
                  <a:pt x="453631" y="34290"/>
                </a:lnTo>
                <a:lnTo>
                  <a:pt x="453631" y="33020"/>
                </a:lnTo>
                <a:lnTo>
                  <a:pt x="451421" y="29210"/>
                </a:lnTo>
                <a:lnTo>
                  <a:pt x="451421" y="25400"/>
                </a:lnTo>
                <a:lnTo>
                  <a:pt x="453631" y="22860"/>
                </a:lnTo>
                <a:lnTo>
                  <a:pt x="455879" y="21590"/>
                </a:lnTo>
                <a:lnTo>
                  <a:pt x="458114" y="17780"/>
                </a:lnTo>
                <a:lnTo>
                  <a:pt x="462559" y="16510"/>
                </a:lnTo>
                <a:lnTo>
                  <a:pt x="464769" y="16510"/>
                </a:lnTo>
                <a:lnTo>
                  <a:pt x="464769" y="17780"/>
                </a:lnTo>
                <a:lnTo>
                  <a:pt x="467004" y="21590"/>
                </a:lnTo>
                <a:lnTo>
                  <a:pt x="486994" y="21590"/>
                </a:lnTo>
                <a:lnTo>
                  <a:pt x="482549" y="29210"/>
                </a:lnTo>
                <a:lnTo>
                  <a:pt x="484784" y="33020"/>
                </a:lnTo>
                <a:lnTo>
                  <a:pt x="484784" y="36830"/>
                </a:lnTo>
                <a:lnTo>
                  <a:pt x="489229" y="38100"/>
                </a:lnTo>
                <a:lnTo>
                  <a:pt x="547793" y="38100"/>
                </a:lnTo>
                <a:lnTo>
                  <a:pt x="544830" y="40640"/>
                </a:lnTo>
                <a:lnTo>
                  <a:pt x="520357" y="40640"/>
                </a:lnTo>
                <a:lnTo>
                  <a:pt x="520357" y="43180"/>
                </a:lnTo>
                <a:close/>
              </a:path>
              <a:path w="636270" h="441960">
                <a:moveTo>
                  <a:pt x="613752" y="36830"/>
                </a:moveTo>
                <a:lnTo>
                  <a:pt x="602653" y="30480"/>
                </a:lnTo>
                <a:lnTo>
                  <a:pt x="620714" y="30480"/>
                </a:lnTo>
                <a:lnTo>
                  <a:pt x="613752" y="36830"/>
                </a:lnTo>
                <a:close/>
              </a:path>
              <a:path w="636270" h="441960">
                <a:moveTo>
                  <a:pt x="520357" y="46990"/>
                </a:moveTo>
                <a:lnTo>
                  <a:pt x="413613" y="46990"/>
                </a:lnTo>
                <a:lnTo>
                  <a:pt x="418067" y="43183"/>
                </a:lnTo>
                <a:lnTo>
                  <a:pt x="418071" y="41910"/>
                </a:lnTo>
                <a:lnTo>
                  <a:pt x="415861" y="38100"/>
                </a:lnTo>
                <a:lnTo>
                  <a:pt x="413613" y="36830"/>
                </a:lnTo>
                <a:lnTo>
                  <a:pt x="406933" y="34290"/>
                </a:lnTo>
                <a:lnTo>
                  <a:pt x="404723" y="33020"/>
                </a:lnTo>
                <a:lnTo>
                  <a:pt x="413613" y="33020"/>
                </a:lnTo>
                <a:lnTo>
                  <a:pt x="413613" y="34290"/>
                </a:lnTo>
                <a:lnTo>
                  <a:pt x="415861" y="36830"/>
                </a:lnTo>
                <a:lnTo>
                  <a:pt x="433641" y="36830"/>
                </a:lnTo>
                <a:lnTo>
                  <a:pt x="433641" y="38100"/>
                </a:lnTo>
                <a:lnTo>
                  <a:pt x="435851" y="43180"/>
                </a:lnTo>
                <a:lnTo>
                  <a:pt x="520357" y="43180"/>
                </a:lnTo>
                <a:lnTo>
                  <a:pt x="520357" y="46990"/>
                </a:lnTo>
                <a:close/>
              </a:path>
              <a:path w="636270" h="441960">
                <a:moveTo>
                  <a:pt x="433641" y="36830"/>
                </a:moveTo>
                <a:lnTo>
                  <a:pt x="429196" y="36830"/>
                </a:lnTo>
                <a:lnTo>
                  <a:pt x="433641" y="33020"/>
                </a:lnTo>
                <a:lnTo>
                  <a:pt x="433641" y="36830"/>
                </a:lnTo>
                <a:close/>
              </a:path>
              <a:path w="636270" h="441960">
                <a:moveTo>
                  <a:pt x="609307" y="60960"/>
                </a:moveTo>
                <a:lnTo>
                  <a:pt x="600417" y="60960"/>
                </a:lnTo>
                <a:lnTo>
                  <a:pt x="600417" y="57150"/>
                </a:lnTo>
                <a:lnTo>
                  <a:pt x="598208" y="50800"/>
                </a:lnTo>
                <a:lnTo>
                  <a:pt x="591527" y="49530"/>
                </a:lnTo>
                <a:lnTo>
                  <a:pt x="584847" y="45720"/>
                </a:lnTo>
                <a:lnTo>
                  <a:pt x="575945" y="41910"/>
                </a:lnTo>
                <a:lnTo>
                  <a:pt x="573747" y="40640"/>
                </a:lnTo>
                <a:lnTo>
                  <a:pt x="571500" y="36830"/>
                </a:lnTo>
                <a:lnTo>
                  <a:pt x="567055" y="34290"/>
                </a:lnTo>
                <a:lnTo>
                  <a:pt x="589292" y="34290"/>
                </a:lnTo>
                <a:lnTo>
                  <a:pt x="589292" y="38100"/>
                </a:lnTo>
                <a:lnTo>
                  <a:pt x="593763" y="41910"/>
                </a:lnTo>
                <a:lnTo>
                  <a:pt x="598208" y="43180"/>
                </a:lnTo>
                <a:lnTo>
                  <a:pt x="600421" y="43183"/>
                </a:lnTo>
                <a:lnTo>
                  <a:pt x="604862" y="46990"/>
                </a:lnTo>
                <a:lnTo>
                  <a:pt x="607098" y="46990"/>
                </a:lnTo>
                <a:lnTo>
                  <a:pt x="607098" y="50800"/>
                </a:lnTo>
                <a:lnTo>
                  <a:pt x="611555" y="54610"/>
                </a:lnTo>
                <a:lnTo>
                  <a:pt x="616000" y="54610"/>
                </a:lnTo>
                <a:lnTo>
                  <a:pt x="616000" y="57150"/>
                </a:lnTo>
                <a:lnTo>
                  <a:pt x="613752" y="57150"/>
                </a:lnTo>
                <a:lnTo>
                  <a:pt x="611555" y="58420"/>
                </a:lnTo>
                <a:lnTo>
                  <a:pt x="609307" y="60960"/>
                </a:lnTo>
                <a:close/>
              </a:path>
              <a:path w="636270" h="441960">
                <a:moveTo>
                  <a:pt x="489229" y="87630"/>
                </a:moveTo>
                <a:lnTo>
                  <a:pt x="486994" y="86360"/>
                </a:lnTo>
                <a:lnTo>
                  <a:pt x="484784" y="82550"/>
                </a:lnTo>
                <a:lnTo>
                  <a:pt x="471449" y="82550"/>
                </a:lnTo>
                <a:lnTo>
                  <a:pt x="464769" y="81280"/>
                </a:lnTo>
                <a:lnTo>
                  <a:pt x="429196" y="81280"/>
                </a:lnTo>
                <a:lnTo>
                  <a:pt x="411416" y="66040"/>
                </a:lnTo>
                <a:lnTo>
                  <a:pt x="404723" y="63500"/>
                </a:lnTo>
                <a:lnTo>
                  <a:pt x="324662" y="63500"/>
                </a:lnTo>
                <a:lnTo>
                  <a:pt x="329107" y="60960"/>
                </a:lnTo>
                <a:lnTo>
                  <a:pt x="331355" y="57150"/>
                </a:lnTo>
                <a:lnTo>
                  <a:pt x="331355" y="54610"/>
                </a:lnTo>
                <a:lnTo>
                  <a:pt x="337997" y="54610"/>
                </a:lnTo>
                <a:lnTo>
                  <a:pt x="342455" y="53340"/>
                </a:lnTo>
                <a:lnTo>
                  <a:pt x="342455" y="50800"/>
                </a:lnTo>
                <a:lnTo>
                  <a:pt x="344690" y="46990"/>
                </a:lnTo>
                <a:lnTo>
                  <a:pt x="344690" y="43180"/>
                </a:lnTo>
                <a:lnTo>
                  <a:pt x="340245" y="40640"/>
                </a:lnTo>
                <a:lnTo>
                  <a:pt x="344690" y="40640"/>
                </a:lnTo>
                <a:lnTo>
                  <a:pt x="346900" y="38100"/>
                </a:lnTo>
                <a:lnTo>
                  <a:pt x="349135" y="38100"/>
                </a:lnTo>
                <a:lnTo>
                  <a:pt x="351345" y="36830"/>
                </a:lnTo>
                <a:lnTo>
                  <a:pt x="358025" y="36830"/>
                </a:lnTo>
                <a:lnTo>
                  <a:pt x="355790" y="40640"/>
                </a:lnTo>
                <a:lnTo>
                  <a:pt x="355790" y="45720"/>
                </a:lnTo>
                <a:lnTo>
                  <a:pt x="353580" y="46990"/>
                </a:lnTo>
                <a:lnTo>
                  <a:pt x="355790" y="49530"/>
                </a:lnTo>
                <a:lnTo>
                  <a:pt x="358025" y="50800"/>
                </a:lnTo>
                <a:lnTo>
                  <a:pt x="371360" y="50800"/>
                </a:lnTo>
                <a:lnTo>
                  <a:pt x="371360" y="53340"/>
                </a:lnTo>
                <a:lnTo>
                  <a:pt x="373608" y="54610"/>
                </a:lnTo>
                <a:lnTo>
                  <a:pt x="378053" y="60960"/>
                </a:lnTo>
                <a:lnTo>
                  <a:pt x="504812" y="60960"/>
                </a:lnTo>
                <a:lnTo>
                  <a:pt x="504812" y="67310"/>
                </a:lnTo>
                <a:lnTo>
                  <a:pt x="507022" y="69850"/>
                </a:lnTo>
                <a:lnTo>
                  <a:pt x="507022" y="74930"/>
                </a:lnTo>
                <a:lnTo>
                  <a:pt x="493687" y="74930"/>
                </a:lnTo>
                <a:lnTo>
                  <a:pt x="491439" y="78740"/>
                </a:lnTo>
                <a:lnTo>
                  <a:pt x="491439" y="86360"/>
                </a:lnTo>
                <a:lnTo>
                  <a:pt x="489229" y="87630"/>
                </a:lnTo>
                <a:close/>
              </a:path>
              <a:path w="636270" h="441960">
                <a:moveTo>
                  <a:pt x="391385" y="43183"/>
                </a:moveTo>
                <a:lnTo>
                  <a:pt x="389153" y="41910"/>
                </a:lnTo>
                <a:lnTo>
                  <a:pt x="391388" y="43180"/>
                </a:lnTo>
                <a:close/>
              </a:path>
              <a:path w="636270" h="441960">
                <a:moveTo>
                  <a:pt x="404723" y="45720"/>
                </a:moveTo>
                <a:lnTo>
                  <a:pt x="400278" y="45720"/>
                </a:lnTo>
                <a:lnTo>
                  <a:pt x="402488" y="43180"/>
                </a:lnTo>
                <a:lnTo>
                  <a:pt x="404723" y="43180"/>
                </a:lnTo>
                <a:lnTo>
                  <a:pt x="404723" y="45720"/>
                </a:lnTo>
                <a:close/>
              </a:path>
              <a:path w="636270" h="441960">
                <a:moveTo>
                  <a:pt x="504812" y="60960"/>
                </a:moveTo>
                <a:lnTo>
                  <a:pt x="389153" y="60960"/>
                </a:lnTo>
                <a:lnTo>
                  <a:pt x="389153" y="45720"/>
                </a:lnTo>
                <a:lnTo>
                  <a:pt x="391385" y="43183"/>
                </a:lnTo>
                <a:lnTo>
                  <a:pt x="395833" y="45720"/>
                </a:lnTo>
                <a:lnTo>
                  <a:pt x="406933" y="45720"/>
                </a:lnTo>
                <a:lnTo>
                  <a:pt x="411416" y="46990"/>
                </a:lnTo>
                <a:lnTo>
                  <a:pt x="520357" y="46990"/>
                </a:lnTo>
                <a:lnTo>
                  <a:pt x="515912" y="49530"/>
                </a:lnTo>
                <a:lnTo>
                  <a:pt x="513702" y="49530"/>
                </a:lnTo>
                <a:lnTo>
                  <a:pt x="504812" y="54610"/>
                </a:lnTo>
                <a:lnTo>
                  <a:pt x="504812" y="60960"/>
                </a:lnTo>
                <a:close/>
              </a:path>
              <a:path w="636270" h="441960">
                <a:moveTo>
                  <a:pt x="371360" y="50800"/>
                </a:moveTo>
                <a:lnTo>
                  <a:pt x="362470" y="50800"/>
                </a:lnTo>
                <a:lnTo>
                  <a:pt x="364705" y="49530"/>
                </a:lnTo>
                <a:lnTo>
                  <a:pt x="366915" y="46990"/>
                </a:lnTo>
                <a:lnTo>
                  <a:pt x="371360" y="46990"/>
                </a:lnTo>
                <a:lnTo>
                  <a:pt x="371360" y="50800"/>
                </a:lnTo>
                <a:close/>
              </a:path>
              <a:path w="636270" h="441960">
                <a:moveTo>
                  <a:pt x="393598" y="67310"/>
                </a:moveTo>
                <a:lnTo>
                  <a:pt x="295744" y="67310"/>
                </a:lnTo>
                <a:lnTo>
                  <a:pt x="304647" y="60960"/>
                </a:lnTo>
                <a:lnTo>
                  <a:pt x="304647" y="58420"/>
                </a:lnTo>
                <a:lnTo>
                  <a:pt x="313537" y="58420"/>
                </a:lnTo>
                <a:lnTo>
                  <a:pt x="313537" y="62230"/>
                </a:lnTo>
                <a:lnTo>
                  <a:pt x="318008" y="63500"/>
                </a:lnTo>
                <a:lnTo>
                  <a:pt x="400278" y="63500"/>
                </a:lnTo>
                <a:lnTo>
                  <a:pt x="398043" y="66040"/>
                </a:lnTo>
                <a:lnTo>
                  <a:pt x="395833" y="66040"/>
                </a:lnTo>
                <a:lnTo>
                  <a:pt x="393598" y="67310"/>
                </a:lnTo>
                <a:close/>
              </a:path>
              <a:path w="636270" h="441960">
                <a:moveTo>
                  <a:pt x="293547" y="69850"/>
                </a:moveTo>
                <a:lnTo>
                  <a:pt x="293547" y="67310"/>
                </a:lnTo>
                <a:lnTo>
                  <a:pt x="295744" y="67310"/>
                </a:lnTo>
                <a:lnTo>
                  <a:pt x="293547" y="69850"/>
                </a:lnTo>
                <a:close/>
              </a:path>
              <a:path w="636270" h="441960">
                <a:moveTo>
                  <a:pt x="318008" y="91440"/>
                </a:moveTo>
                <a:lnTo>
                  <a:pt x="304647" y="91440"/>
                </a:lnTo>
                <a:lnTo>
                  <a:pt x="311327" y="90170"/>
                </a:lnTo>
                <a:lnTo>
                  <a:pt x="313537" y="86360"/>
                </a:lnTo>
                <a:lnTo>
                  <a:pt x="313537" y="78740"/>
                </a:lnTo>
                <a:lnTo>
                  <a:pt x="309092" y="77470"/>
                </a:lnTo>
                <a:lnTo>
                  <a:pt x="311327" y="71120"/>
                </a:lnTo>
                <a:lnTo>
                  <a:pt x="306882" y="69850"/>
                </a:lnTo>
                <a:lnTo>
                  <a:pt x="304647" y="67310"/>
                </a:lnTo>
                <a:lnTo>
                  <a:pt x="391388" y="67310"/>
                </a:lnTo>
                <a:lnTo>
                  <a:pt x="391388" y="69850"/>
                </a:lnTo>
                <a:lnTo>
                  <a:pt x="389153" y="71120"/>
                </a:lnTo>
                <a:lnTo>
                  <a:pt x="386943" y="73660"/>
                </a:lnTo>
                <a:lnTo>
                  <a:pt x="382498" y="73660"/>
                </a:lnTo>
                <a:lnTo>
                  <a:pt x="375364" y="74930"/>
                </a:lnTo>
                <a:lnTo>
                  <a:pt x="370530" y="78740"/>
                </a:lnTo>
                <a:lnTo>
                  <a:pt x="367784" y="86360"/>
                </a:lnTo>
                <a:lnTo>
                  <a:pt x="367639" y="87630"/>
                </a:lnTo>
                <a:lnTo>
                  <a:pt x="322452" y="87630"/>
                </a:lnTo>
                <a:lnTo>
                  <a:pt x="320217" y="90170"/>
                </a:lnTo>
                <a:lnTo>
                  <a:pt x="318008" y="91440"/>
                </a:lnTo>
                <a:close/>
              </a:path>
              <a:path w="636270" h="441960">
                <a:moveTo>
                  <a:pt x="262394" y="81280"/>
                </a:moveTo>
                <a:lnTo>
                  <a:pt x="260921" y="81280"/>
                </a:lnTo>
                <a:lnTo>
                  <a:pt x="262394" y="78740"/>
                </a:lnTo>
                <a:lnTo>
                  <a:pt x="262394" y="81280"/>
                </a:lnTo>
                <a:close/>
              </a:path>
              <a:path w="636270" h="441960">
                <a:moveTo>
                  <a:pt x="260184" y="97790"/>
                </a:moveTo>
                <a:lnTo>
                  <a:pt x="253492" y="97790"/>
                </a:lnTo>
                <a:lnTo>
                  <a:pt x="251282" y="95250"/>
                </a:lnTo>
                <a:lnTo>
                  <a:pt x="242392" y="95250"/>
                </a:lnTo>
                <a:lnTo>
                  <a:pt x="246837" y="93980"/>
                </a:lnTo>
                <a:lnTo>
                  <a:pt x="246837" y="87630"/>
                </a:lnTo>
                <a:lnTo>
                  <a:pt x="255739" y="85090"/>
                </a:lnTo>
                <a:lnTo>
                  <a:pt x="260184" y="81280"/>
                </a:lnTo>
                <a:lnTo>
                  <a:pt x="260921" y="81280"/>
                </a:lnTo>
                <a:lnTo>
                  <a:pt x="260184" y="82550"/>
                </a:lnTo>
                <a:lnTo>
                  <a:pt x="260184" y="86360"/>
                </a:lnTo>
                <a:lnTo>
                  <a:pt x="264629" y="87630"/>
                </a:lnTo>
                <a:lnTo>
                  <a:pt x="264629" y="90170"/>
                </a:lnTo>
                <a:lnTo>
                  <a:pt x="271284" y="90170"/>
                </a:lnTo>
                <a:lnTo>
                  <a:pt x="266839" y="91440"/>
                </a:lnTo>
                <a:lnTo>
                  <a:pt x="262846" y="95250"/>
                </a:lnTo>
                <a:lnTo>
                  <a:pt x="246837" y="95250"/>
                </a:lnTo>
                <a:lnTo>
                  <a:pt x="240157" y="97790"/>
                </a:lnTo>
                <a:lnTo>
                  <a:pt x="260184" y="97790"/>
                </a:lnTo>
                <a:close/>
              </a:path>
              <a:path w="636270" h="441960">
                <a:moveTo>
                  <a:pt x="455879" y="85090"/>
                </a:moveTo>
                <a:lnTo>
                  <a:pt x="446976" y="85090"/>
                </a:lnTo>
                <a:lnTo>
                  <a:pt x="440296" y="82550"/>
                </a:lnTo>
                <a:lnTo>
                  <a:pt x="435851" y="82550"/>
                </a:lnTo>
                <a:lnTo>
                  <a:pt x="433641" y="81280"/>
                </a:lnTo>
                <a:lnTo>
                  <a:pt x="458114" y="81280"/>
                </a:lnTo>
                <a:lnTo>
                  <a:pt x="455879" y="85090"/>
                </a:lnTo>
                <a:close/>
              </a:path>
              <a:path w="636270" h="441960">
                <a:moveTo>
                  <a:pt x="478104" y="85090"/>
                </a:moveTo>
                <a:lnTo>
                  <a:pt x="475894" y="85090"/>
                </a:lnTo>
                <a:lnTo>
                  <a:pt x="473659" y="82550"/>
                </a:lnTo>
                <a:lnTo>
                  <a:pt x="478104" y="82550"/>
                </a:lnTo>
                <a:lnTo>
                  <a:pt x="478104" y="85090"/>
                </a:lnTo>
                <a:close/>
              </a:path>
              <a:path w="636270" h="441960">
                <a:moveTo>
                  <a:pt x="283909" y="118110"/>
                </a:moveTo>
                <a:lnTo>
                  <a:pt x="280200" y="118110"/>
                </a:lnTo>
                <a:lnTo>
                  <a:pt x="284645" y="115570"/>
                </a:lnTo>
                <a:lnTo>
                  <a:pt x="284645" y="111760"/>
                </a:lnTo>
                <a:lnTo>
                  <a:pt x="286854" y="107950"/>
                </a:lnTo>
                <a:lnTo>
                  <a:pt x="282409" y="105410"/>
                </a:lnTo>
                <a:lnTo>
                  <a:pt x="284645" y="105410"/>
                </a:lnTo>
                <a:lnTo>
                  <a:pt x="284645" y="102870"/>
                </a:lnTo>
                <a:lnTo>
                  <a:pt x="286854" y="101600"/>
                </a:lnTo>
                <a:lnTo>
                  <a:pt x="286854" y="95250"/>
                </a:lnTo>
                <a:lnTo>
                  <a:pt x="277964" y="90170"/>
                </a:lnTo>
                <a:lnTo>
                  <a:pt x="271284" y="90170"/>
                </a:lnTo>
                <a:lnTo>
                  <a:pt x="275755" y="85090"/>
                </a:lnTo>
                <a:lnTo>
                  <a:pt x="277964" y="85090"/>
                </a:lnTo>
                <a:lnTo>
                  <a:pt x="282409" y="90170"/>
                </a:lnTo>
                <a:lnTo>
                  <a:pt x="284645" y="91440"/>
                </a:lnTo>
                <a:lnTo>
                  <a:pt x="318008" y="91440"/>
                </a:lnTo>
                <a:lnTo>
                  <a:pt x="318008" y="107950"/>
                </a:lnTo>
                <a:lnTo>
                  <a:pt x="315772" y="110490"/>
                </a:lnTo>
                <a:lnTo>
                  <a:pt x="304647" y="110490"/>
                </a:lnTo>
                <a:lnTo>
                  <a:pt x="296144" y="111760"/>
                </a:lnTo>
                <a:lnTo>
                  <a:pt x="288261" y="114300"/>
                </a:lnTo>
                <a:lnTo>
                  <a:pt x="283909" y="118110"/>
                </a:lnTo>
                <a:close/>
              </a:path>
              <a:path w="636270" h="441960">
                <a:moveTo>
                  <a:pt x="304647" y="91440"/>
                </a:moveTo>
                <a:lnTo>
                  <a:pt x="293547" y="91440"/>
                </a:lnTo>
                <a:lnTo>
                  <a:pt x="295744" y="86360"/>
                </a:lnTo>
                <a:lnTo>
                  <a:pt x="295744" y="85090"/>
                </a:lnTo>
                <a:lnTo>
                  <a:pt x="297992" y="85090"/>
                </a:lnTo>
                <a:lnTo>
                  <a:pt x="297992" y="86360"/>
                </a:lnTo>
                <a:lnTo>
                  <a:pt x="304647" y="91440"/>
                </a:lnTo>
                <a:close/>
              </a:path>
              <a:path w="636270" h="441960">
                <a:moveTo>
                  <a:pt x="342455" y="91440"/>
                </a:moveTo>
                <a:lnTo>
                  <a:pt x="335800" y="91440"/>
                </a:lnTo>
                <a:lnTo>
                  <a:pt x="326898" y="87630"/>
                </a:lnTo>
                <a:lnTo>
                  <a:pt x="367639" y="87630"/>
                </a:lnTo>
                <a:lnTo>
                  <a:pt x="367349" y="90170"/>
                </a:lnTo>
                <a:lnTo>
                  <a:pt x="346900" y="90170"/>
                </a:lnTo>
                <a:lnTo>
                  <a:pt x="342455" y="91440"/>
                </a:lnTo>
                <a:close/>
              </a:path>
              <a:path w="636270" h="441960">
                <a:moveTo>
                  <a:pt x="366915" y="95250"/>
                </a:moveTo>
                <a:lnTo>
                  <a:pt x="360235" y="95250"/>
                </a:lnTo>
                <a:lnTo>
                  <a:pt x="353580" y="90170"/>
                </a:lnTo>
                <a:lnTo>
                  <a:pt x="367349" y="90170"/>
                </a:lnTo>
                <a:lnTo>
                  <a:pt x="366915" y="93980"/>
                </a:lnTo>
                <a:lnTo>
                  <a:pt x="366915" y="95250"/>
                </a:lnTo>
                <a:close/>
              </a:path>
              <a:path w="636270" h="441960">
                <a:moveTo>
                  <a:pt x="229057" y="186690"/>
                </a:moveTo>
                <a:lnTo>
                  <a:pt x="202349" y="186690"/>
                </a:lnTo>
                <a:lnTo>
                  <a:pt x="206794" y="184150"/>
                </a:lnTo>
                <a:lnTo>
                  <a:pt x="211239" y="176530"/>
                </a:lnTo>
                <a:lnTo>
                  <a:pt x="209029" y="175260"/>
                </a:lnTo>
                <a:lnTo>
                  <a:pt x="209029" y="172720"/>
                </a:lnTo>
                <a:lnTo>
                  <a:pt x="206794" y="171450"/>
                </a:lnTo>
                <a:lnTo>
                  <a:pt x="206794" y="170180"/>
                </a:lnTo>
                <a:lnTo>
                  <a:pt x="211239" y="166370"/>
                </a:lnTo>
                <a:lnTo>
                  <a:pt x="218502" y="160020"/>
                </a:lnTo>
                <a:lnTo>
                  <a:pt x="225980" y="153670"/>
                </a:lnTo>
                <a:lnTo>
                  <a:pt x="232206" y="146050"/>
                </a:lnTo>
                <a:lnTo>
                  <a:pt x="235712" y="138430"/>
                </a:lnTo>
                <a:lnTo>
                  <a:pt x="244601" y="138430"/>
                </a:lnTo>
                <a:lnTo>
                  <a:pt x="244601" y="125730"/>
                </a:lnTo>
                <a:lnTo>
                  <a:pt x="249047" y="119380"/>
                </a:lnTo>
                <a:lnTo>
                  <a:pt x="260184" y="119380"/>
                </a:lnTo>
                <a:lnTo>
                  <a:pt x="266839" y="107950"/>
                </a:lnTo>
                <a:lnTo>
                  <a:pt x="269074" y="110490"/>
                </a:lnTo>
                <a:lnTo>
                  <a:pt x="269074" y="115570"/>
                </a:lnTo>
                <a:lnTo>
                  <a:pt x="271284" y="115570"/>
                </a:lnTo>
                <a:lnTo>
                  <a:pt x="271284" y="118110"/>
                </a:lnTo>
                <a:lnTo>
                  <a:pt x="283909" y="118110"/>
                </a:lnTo>
                <a:lnTo>
                  <a:pt x="282459" y="119380"/>
                </a:lnTo>
                <a:lnTo>
                  <a:pt x="280200" y="125730"/>
                </a:lnTo>
                <a:lnTo>
                  <a:pt x="280200" y="127000"/>
                </a:lnTo>
                <a:lnTo>
                  <a:pt x="277964" y="130810"/>
                </a:lnTo>
                <a:lnTo>
                  <a:pt x="275755" y="132080"/>
                </a:lnTo>
                <a:lnTo>
                  <a:pt x="273519" y="134620"/>
                </a:lnTo>
                <a:lnTo>
                  <a:pt x="271284" y="138430"/>
                </a:lnTo>
                <a:lnTo>
                  <a:pt x="273519" y="143510"/>
                </a:lnTo>
                <a:lnTo>
                  <a:pt x="275755" y="143510"/>
                </a:lnTo>
                <a:lnTo>
                  <a:pt x="269074" y="148590"/>
                </a:lnTo>
                <a:lnTo>
                  <a:pt x="264629" y="151130"/>
                </a:lnTo>
                <a:lnTo>
                  <a:pt x="260184" y="158750"/>
                </a:lnTo>
                <a:lnTo>
                  <a:pt x="257937" y="162560"/>
                </a:lnTo>
                <a:lnTo>
                  <a:pt x="255739" y="163830"/>
                </a:lnTo>
                <a:lnTo>
                  <a:pt x="253492" y="167640"/>
                </a:lnTo>
                <a:lnTo>
                  <a:pt x="253492" y="175260"/>
                </a:lnTo>
                <a:lnTo>
                  <a:pt x="251282" y="176530"/>
                </a:lnTo>
                <a:lnTo>
                  <a:pt x="244601" y="176530"/>
                </a:lnTo>
                <a:lnTo>
                  <a:pt x="242392" y="179070"/>
                </a:lnTo>
                <a:lnTo>
                  <a:pt x="235712" y="179070"/>
                </a:lnTo>
                <a:lnTo>
                  <a:pt x="231267" y="180340"/>
                </a:lnTo>
                <a:lnTo>
                  <a:pt x="229057" y="184150"/>
                </a:lnTo>
                <a:lnTo>
                  <a:pt x="229057" y="186690"/>
                </a:lnTo>
                <a:close/>
              </a:path>
              <a:path w="636270" h="441960">
                <a:moveTo>
                  <a:pt x="217842" y="220980"/>
                </a:moveTo>
                <a:lnTo>
                  <a:pt x="184569" y="220980"/>
                </a:lnTo>
                <a:lnTo>
                  <a:pt x="186804" y="217170"/>
                </a:lnTo>
                <a:lnTo>
                  <a:pt x="186804" y="213360"/>
                </a:lnTo>
                <a:lnTo>
                  <a:pt x="184569" y="212090"/>
                </a:lnTo>
                <a:lnTo>
                  <a:pt x="184569" y="210820"/>
                </a:lnTo>
                <a:lnTo>
                  <a:pt x="182359" y="207010"/>
                </a:lnTo>
                <a:lnTo>
                  <a:pt x="182359" y="204470"/>
                </a:lnTo>
                <a:lnTo>
                  <a:pt x="184569" y="204470"/>
                </a:lnTo>
                <a:lnTo>
                  <a:pt x="189014" y="200660"/>
                </a:lnTo>
                <a:lnTo>
                  <a:pt x="189014" y="190500"/>
                </a:lnTo>
                <a:lnTo>
                  <a:pt x="186804" y="187960"/>
                </a:lnTo>
                <a:lnTo>
                  <a:pt x="186804" y="184150"/>
                </a:lnTo>
                <a:lnTo>
                  <a:pt x="191249" y="184150"/>
                </a:lnTo>
                <a:lnTo>
                  <a:pt x="191249" y="186690"/>
                </a:lnTo>
                <a:lnTo>
                  <a:pt x="229057" y="186690"/>
                </a:lnTo>
                <a:lnTo>
                  <a:pt x="229057" y="200660"/>
                </a:lnTo>
                <a:lnTo>
                  <a:pt x="227558" y="207010"/>
                </a:lnTo>
                <a:lnTo>
                  <a:pt x="223761" y="213360"/>
                </a:lnTo>
                <a:lnTo>
                  <a:pt x="218716" y="219710"/>
                </a:lnTo>
                <a:lnTo>
                  <a:pt x="217842" y="220980"/>
                </a:lnTo>
                <a:close/>
              </a:path>
              <a:path w="636270" h="441960">
                <a:moveTo>
                  <a:pt x="220129" y="243840"/>
                </a:moveTo>
                <a:lnTo>
                  <a:pt x="162331" y="243840"/>
                </a:lnTo>
                <a:lnTo>
                  <a:pt x="168986" y="240030"/>
                </a:lnTo>
                <a:lnTo>
                  <a:pt x="168986" y="234950"/>
                </a:lnTo>
                <a:lnTo>
                  <a:pt x="164541" y="232410"/>
                </a:lnTo>
                <a:lnTo>
                  <a:pt x="155651" y="224790"/>
                </a:lnTo>
                <a:lnTo>
                  <a:pt x="160096" y="224790"/>
                </a:lnTo>
                <a:lnTo>
                  <a:pt x="166776" y="223520"/>
                </a:lnTo>
                <a:lnTo>
                  <a:pt x="168986" y="219710"/>
                </a:lnTo>
                <a:lnTo>
                  <a:pt x="175666" y="219710"/>
                </a:lnTo>
                <a:lnTo>
                  <a:pt x="177876" y="220980"/>
                </a:lnTo>
                <a:lnTo>
                  <a:pt x="217842" y="220980"/>
                </a:lnTo>
                <a:lnTo>
                  <a:pt x="213474" y="227330"/>
                </a:lnTo>
                <a:lnTo>
                  <a:pt x="211239" y="228600"/>
                </a:lnTo>
                <a:lnTo>
                  <a:pt x="209029" y="232410"/>
                </a:lnTo>
                <a:lnTo>
                  <a:pt x="209029" y="234950"/>
                </a:lnTo>
                <a:lnTo>
                  <a:pt x="211239" y="236220"/>
                </a:lnTo>
                <a:lnTo>
                  <a:pt x="211239" y="240030"/>
                </a:lnTo>
                <a:lnTo>
                  <a:pt x="217932" y="241300"/>
                </a:lnTo>
                <a:lnTo>
                  <a:pt x="220129" y="243840"/>
                </a:lnTo>
                <a:close/>
              </a:path>
              <a:path w="636270" h="441960">
                <a:moveTo>
                  <a:pt x="217932" y="252730"/>
                </a:moveTo>
                <a:lnTo>
                  <a:pt x="213474" y="251460"/>
                </a:lnTo>
                <a:lnTo>
                  <a:pt x="211239" y="248920"/>
                </a:lnTo>
                <a:lnTo>
                  <a:pt x="133413" y="248920"/>
                </a:lnTo>
                <a:lnTo>
                  <a:pt x="146761" y="243840"/>
                </a:lnTo>
                <a:lnTo>
                  <a:pt x="146761" y="241300"/>
                </a:lnTo>
                <a:lnTo>
                  <a:pt x="148996" y="241300"/>
                </a:lnTo>
                <a:lnTo>
                  <a:pt x="151206" y="240030"/>
                </a:lnTo>
                <a:lnTo>
                  <a:pt x="155651" y="243840"/>
                </a:lnTo>
                <a:lnTo>
                  <a:pt x="222376" y="243840"/>
                </a:lnTo>
                <a:lnTo>
                  <a:pt x="222376" y="245110"/>
                </a:lnTo>
                <a:lnTo>
                  <a:pt x="217932" y="248920"/>
                </a:lnTo>
                <a:lnTo>
                  <a:pt x="217932" y="252730"/>
                </a:lnTo>
                <a:close/>
              </a:path>
              <a:path w="636270" h="441960">
                <a:moveTo>
                  <a:pt x="171770" y="278130"/>
                </a:moveTo>
                <a:lnTo>
                  <a:pt x="106743" y="278130"/>
                </a:lnTo>
                <a:lnTo>
                  <a:pt x="106743" y="276860"/>
                </a:lnTo>
                <a:lnTo>
                  <a:pt x="111188" y="275590"/>
                </a:lnTo>
                <a:lnTo>
                  <a:pt x="113398" y="271780"/>
                </a:lnTo>
                <a:lnTo>
                  <a:pt x="113398" y="267970"/>
                </a:lnTo>
                <a:lnTo>
                  <a:pt x="115633" y="261620"/>
                </a:lnTo>
                <a:lnTo>
                  <a:pt x="124523" y="261620"/>
                </a:lnTo>
                <a:lnTo>
                  <a:pt x="126733" y="256540"/>
                </a:lnTo>
                <a:lnTo>
                  <a:pt x="126733" y="255270"/>
                </a:lnTo>
                <a:lnTo>
                  <a:pt x="128968" y="252730"/>
                </a:lnTo>
                <a:lnTo>
                  <a:pt x="128968" y="248920"/>
                </a:lnTo>
                <a:lnTo>
                  <a:pt x="200409" y="248920"/>
                </a:lnTo>
                <a:lnTo>
                  <a:pt x="192349" y="251460"/>
                </a:lnTo>
                <a:lnTo>
                  <a:pt x="184282" y="256540"/>
                </a:lnTo>
                <a:lnTo>
                  <a:pt x="177876" y="264160"/>
                </a:lnTo>
                <a:lnTo>
                  <a:pt x="173155" y="271780"/>
                </a:lnTo>
                <a:lnTo>
                  <a:pt x="171770" y="278130"/>
                </a:lnTo>
                <a:close/>
              </a:path>
              <a:path w="636270" h="441960">
                <a:moveTo>
                  <a:pt x="172700" y="304800"/>
                </a:moveTo>
                <a:lnTo>
                  <a:pt x="64490" y="304800"/>
                </a:lnTo>
                <a:lnTo>
                  <a:pt x="68935" y="300990"/>
                </a:lnTo>
                <a:lnTo>
                  <a:pt x="68935" y="298450"/>
                </a:lnTo>
                <a:lnTo>
                  <a:pt x="66700" y="297180"/>
                </a:lnTo>
                <a:lnTo>
                  <a:pt x="66700" y="295910"/>
                </a:lnTo>
                <a:lnTo>
                  <a:pt x="62255" y="293370"/>
                </a:lnTo>
                <a:lnTo>
                  <a:pt x="57797" y="293370"/>
                </a:lnTo>
                <a:lnTo>
                  <a:pt x="57797" y="292100"/>
                </a:lnTo>
                <a:lnTo>
                  <a:pt x="66700" y="292100"/>
                </a:lnTo>
                <a:lnTo>
                  <a:pt x="73380" y="289560"/>
                </a:lnTo>
                <a:lnTo>
                  <a:pt x="80035" y="284480"/>
                </a:lnTo>
                <a:lnTo>
                  <a:pt x="91160" y="284480"/>
                </a:lnTo>
                <a:lnTo>
                  <a:pt x="93408" y="280670"/>
                </a:lnTo>
                <a:lnTo>
                  <a:pt x="95605" y="278130"/>
                </a:lnTo>
                <a:lnTo>
                  <a:pt x="93408" y="275590"/>
                </a:lnTo>
                <a:lnTo>
                  <a:pt x="91160" y="275590"/>
                </a:lnTo>
                <a:lnTo>
                  <a:pt x="88925" y="271780"/>
                </a:lnTo>
                <a:lnTo>
                  <a:pt x="88925" y="269240"/>
                </a:lnTo>
                <a:lnTo>
                  <a:pt x="93408" y="269240"/>
                </a:lnTo>
                <a:lnTo>
                  <a:pt x="95605" y="273050"/>
                </a:lnTo>
                <a:lnTo>
                  <a:pt x="95605" y="275590"/>
                </a:lnTo>
                <a:lnTo>
                  <a:pt x="97853" y="278130"/>
                </a:lnTo>
                <a:lnTo>
                  <a:pt x="171770" y="278130"/>
                </a:lnTo>
                <a:lnTo>
                  <a:pt x="172886" y="283210"/>
                </a:lnTo>
                <a:lnTo>
                  <a:pt x="175666" y="288290"/>
                </a:lnTo>
                <a:lnTo>
                  <a:pt x="175666" y="292100"/>
                </a:lnTo>
                <a:lnTo>
                  <a:pt x="173431" y="293370"/>
                </a:lnTo>
                <a:lnTo>
                  <a:pt x="173431" y="297180"/>
                </a:lnTo>
                <a:lnTo>
                  <a:pt x="171221" y="302260"/>
                </a:lnTo>
                <a:lnTo>
                  <a:pt x="172700" y="304800"/>
                </a:lnTo>
                <a:close/>
              </a:path>
              <a:path w="636270" h="441960">
                <a:moveTo>
                  <a:pt x="173431" y="325120"/>
                </a:moveTo>
                <a:lnTo>
                  <a:pt x="19989" y="325120"/>
                </a:lnTo>
                <a:lnTo>
                  <a:pt x="22237" y="321310"/>
                </a:lnTo>
                <a:lnTo>
                  <a:pt x="24447" y="320040"/>
                </a:lnTo>
                <a:lnTo>
                  <a:pt x="24447" y="317500"/>
                </a:lnTo>
                <a:lnTo>
                  <a:pt x="19989" y="313690"/>
                </a:lnTo>
                <a:lnTo>
                  <a:pt x="19989" y="312420"/>
                </a:lnTo>
                <a:lnTo>
                  <a:pt x="35572" y="312420"/>
                </a:lnTo>
                <a:lnTo>
                  <a:pt x="40017" y="304800"/>
                </a:lnTo>
                <a:lnTo>
                  <a:pt x="40017" y="302260"/>
                </a:lnTo>
                <a:lnTo>
                  <a:pt x="46697" y="304800"/>
                </a:lnTo>
                <a:lnTo>
                  <a:pt x="172700" y="304800"/>
                </a:lnTo>
                <a:lnTo>
                  <a:pt x="177876" y="313690"/>
                </a:lnTo>
                <a:lnTo>
                  <a:pt x="175666" y="316230"/>
                </a:lnTo>
                <a:lnTo>
                  <a:pt x="175666" y="320040"/>
                </a:lnTo>
                <a:lnTo>
                  <a:pt x="173431" y="321310"/>
                </a:lnTo>
                <a:lnTo>
                  <a:pt x="173431" y="325120"/>
                </a:lnTo>
                <a:close/>
              </a:path>
              <a:path w="636270" h="441960">
                <a:moveTo>
                  <a:pt x="35572" y="312420"/>
                </a:moveTo>
                <a:lnTo>
                  <a:pt x="22237" y="312420"/>
                </a:lnTo>
                <a:lnTo>
                  <a:pt x="26682" y="309880"/>
                </a:lnTo>
                <a:lnTo>
                  <a:pt x="28892" y="309880"/>
                </a:lnTo>
                <a:lnTo>
                  <a:pt x="35572" y="312420"/>
                </a:lnTo>
                <a:close/>
              </a:path>
              <a:path w="636270" h="441960">
                <a:moveTo>
                  <a:pt x="15544" y="378460"/>
                </a:moveTo>
                <a:lnTo>
                  <a:pt x="13335" y="374650"/>
                </a:lnTo>
                <a:lnTo>
                  <a:pt x="2209" y="374650"/>
                </a:lnTo>
                <a:lnTo>
                  <a:pt x="0" y="373380"/>
                </a:lnTo>
                <a:lnTo>
                  <a:pt x="2209" y="370840"/>
                </a:lnTo>
                <a:lnTo>
                  <a:pt x="8889" y="365760"/>
                </a:lnTo>
                <a:lnTo>
                  <a:pt x="2209" y="360680"/>
                </a:lnTo>
                <a:lnTo>
                  <a:pt x="2209" y="358140"/>
                </a:lnTo>
                <a:lnTo>
                  <a:pt x="6654" y="356870"/>
                </a:lnTo>
                <a:lnTo>
                  <a:pt x="11099" y="353060"/>
                </a:lnTo>
                <a:lnTo>
                  <a:pt x="11099" y="345440"/>
                </a:lnTo>
                <a:lnTo>
                  <a:pt x="6654" y="342900"/>
                </a:lnTo>
                <a:lnTo>
                  <a:pt x="8889" y="341630"/>
                </a:lnTo>
                <a:lnTo>
                  <a:pt x="11099" y="341630"/>
                </a:lnTo>
                <a:lnTo>
                  <a:pt x="11099" y="336550"/>
                </a:lnTo>
                <a:lnTo>
                  <a:pt x="8889" y="334010"/>
                </a:lnTo>
                <a:lnTo>
                  <a:pt x="0" y="330200"/>
                </a:lnTo>
                <a:lnTo>
                  <a:pt x="0" y="328930"/>
                </a:lnTo>
                <a:lnTo>
                  <a:pt x="2209" y="325120"/>
                </a:lnTo>
                <a:lnTo>
                  <a:pt x="4445" y="322580"/>
                </a:lnTo>
                <a:lnTo>
                  <a:pt x="4445" y="321310"/>
                </a:lnTo>
                <a:lnTo>
                  <a:pt x="8889" y="322580"/>
                </a:lnTo>
                <a:lnTo>
                  <a:pt x="11099" y="325120"/>
                </a:lnTo>
                <a:lnTo>
                  <a:pt x="173431" y="325120"/>
                </a:lnTo>
                <a:lnTo>
                  <a:pt x="173431" y="334010"/>
                </a:lnTo>
                <a:lnTo>
                  <a:pt x="180124" y="336550"/>
                </a:lnTo>
                <a:lnTo>
                  <a:pt x="189014" y="340360"/>
                </a:lnTo>
                <a:lnTo>
                  <a:pt x="189014" y="342900"/>
                </a:lnTo>
                <a:lnTo>
                  <a:pt x="191249" y="345440"/>
                </a:lnTo>
                <a:lnTo>
                  <a:pt x="191249" y="346710"/>
                </a:lnTo>
                <a:lnTo>
                  <a:pt x="189014" y="349250"/>
                </a:lnTo>
                <a:lnTo>
                  <a:pt x="186804" y="349250"/>
                </a:lnTo>
                <a:lnTo>
                  <a:pt x="186804" y="350520"/>
                </a:lnTo>
                <a:lnTo>
                  <a:pt x="182359" y="350520"/>
                </a:lnTo>
                <a:lnTo>
                  <a:pt x="177876" y="353060"/>
                </a:lnTo>
                <a:lnTo>
                  <a:pt x="177876" y="361950"/>
                </a:lnTo>
                <a:lnTo>
                  <a:pt x="180124" y="365760"/>
                </a:lnTo>
                <a:lnTo>
                  <a:pt x="184569" y="367030"/>
                </a:lnTo>
                <a:lnTo>
                  <a:pt x="184569" y="369570"/>
                </a:lnTo>
                <a:lnTo>
                  <a:pt x="28892" y="369570"/>
                </a:lnTo>
                <a:lnTo>
                  <a:pt x="19989" y="377190"/>
                </a:lnTo>
                <a:lnTo>
                  <a:pt x="15544" y="378460"/>
                </a:lnTo>
                <a:close/>
              </a:path>
              <a:path w="636270" h="441960">
                <a:moveTo>
                  <a:pt x="57797" y="441960"/>
                </a:moveTo>
                <a:lnTo>
                  <a:pt x="51142" y="439420"/>
                </a:lnTo>
                <a:lnTo>
                  <a:pt x="46697" y="438150"/>
                </a:lnTo>
                <a:lnTo>
                  <a:pt x="42227" y="434340"/>
                </a:lnTo>
                <a:lnTo>
                  <a:pt x="37782" y="434340"/>
                </a:lnTo>
                <a:lnTo>
                  <a:pt x="31127" y="431800"/>
                </a:lnTo>
                <a:lnTo>
                  <a:pt x="15544" y="425450"/>
                </a:lnTo>
                <a:lnTo>
                  <a:pt x="15544" y="421640"/>
                </a:lnTo>
                <a:lnTo>
                  <a:pt x="26682" y="421640"/>
                </a:lnTo>
                <a:lnTo>
                  <a:pt x="26682" y="411480"/>
                </a:lnTo>
                <a:lnTo>
                  <a:pt x="31127" y="411480"/>
                </a:lnTo>
                <a:lnTo>
                  <a:pt x="33337" y="410210"/>
                </a:lnTo>
                <a:lnTo>
                  <a:pt x="33337" y="405130"/>
                </a:lnTo>
                <a:lnTo>
                  <a:pt x="31127" y="405130"/>
                </a:lnTo>
                <a:lnTo>
                  <a:pt x="26682" y="397510"/>
                </a:lnTo>
                <a:lnTo>
                  <a:pt x="19989" y="397510"/>
                </a:lnTo>
                <a:lnTo>
                  <a:pt x="24447" y="394970"/>
                </a:lnTo>
                <a:lnTo>
                  <a:pt x="24447" y="393700"/>
                </a:lnTo>
                <a:lnTo>
                  <a:pt x="26682" y="391160"/>
                </a:lnTo>
                <a:lnTo>
                  <a:pt x="24447" y="387350"/>
                </a:lnTo>
                <a:lnTo>
                  <a:pt x="26682" y="386080"/>
                </a:lnTo>
                <a:lnTo>
                  <a:pt x="31127" y="384810"/>
                </a:lnTo>
                <a:lnTo>
                  <a:pt x="37782" y="384810"/>
                </a:lnTo>
                <a:lnTo>
                  <a:pt x="42227" y="382270"/>
                </a:lnTo>
                <a:lnTo>
                  <a:pt x="42227" y="373380"/>
                </a:lnTo>
                <a:lnTo>
                  <a:pt x="37782" y="369570"/>
                </a:lnTo>
                <a:lnTo>
                  <a:pt x="184569" y="369570"/>
                </a:lnTo>
                <a:lnTo>
                  <a:pt x="184569" y="381000"/>
                </a:lnTo>
                <a:lnTo>
                  <a:pt x="182359" y="382270"/>
                </a:lnTo>
                <a:lnTo>
                  <a:pt x="168986" y="382270"/>
                </a:lnTo>
                <a:lnTo>
                  <a:pt x="166776" y="384810"/>
                </a:lnTo>
                <a:lnTo>
                  <a:pt x="166776" y="391160"/>
                </a:lnTo>
                <a:lnTo>
                  <a:pt x="165286" y="393700"/>
                </a:lnTo>
                <a:lnTo>
                  <a:pt x="135623" y="393700"/>
                </a:lnTo>
                <a:lnTo>
                  <a:pt x="131178" y="394970"/>
                </a:lnTo>
                <a:lnTo>
                  <a:pt x="131178" y="402590"/>
                </a:lnTo>
                <a:lnTo>
                  <a:pt x="128968" y="406400"/>
                </a:lnTo>
                <a:lnTo>
                  <a:pt x="128968" y="410210"/>
                </a:lnTo>
                <a:lnTo>
                  <a:pt x="113398" y="410210"/>
                </a:lnTo>
                <a:lnTo>
                  <a:pt x="102983" y="419100"/>
                </a:lnTo>
                <a:lnTo>
                  <a:pt x="91170" y="427990"/>
                </a:lnTo>
                <a:lnTo>
                  <a:pt x="77685" y="435610"/>
                </a:lnTo>
                <a:lnTo>
                  <a:pt x="66700" y="439420"/>
                </a:lnTo>
                <a:lnTo>
                  <a:pt x="57797" y="441960"/>
                </a:lnTo>
                <a:close/>
              </a:path>
              <a:path w="636270" h="441960">
                <a:moveTo>
                  <a:pt x="10991" y="395282"/>
                </a:moveTo>
                <a:lnTo>
                  <a:pt x="6654" y="391160"/>
                </a:lnTo>
                <a:lnTo>
                  <a:pt x="11099" y="394970"/>
                </a:lnTo>
                <a:lnTo>
                  <a:pt x="10991" y="395282"/>
                </a:lnTo>
                <a:close/>
              </a:path>
              <a:path w="636270" h="441960">
                <a:moveTo>
                  <a:pt x="160096" y="415290"/>
                </a:moveTo>
                <a:lnTo>
                  <a:pt x="160096" y="414020"/>
                </a:lnTo>
                <a:lnTo>
                  <a:pt x="157886" y="414020"/>
                </a:lnTo>
                <a:lnTo>
                  <a:pt x="153441" y="406400"/>
                </a:lnTo>
                <a:lnTo>
                  <a:pt x="148996" y="406400"/>
                </a:lnTo>
                <a:lnTo>
                  <a:pt x="148996" y="405130"/>
                </a:lnTo>
                <a:lnTo>
                  <a:pt x="146761" y="402590"/>
                </a:lnTo>
                <a:lnTo>
                  <a:pt x="146761" y="401320"/>
                </a:lnTo>
                <a:lnTo>
                  <a:pt x="142316" y="393700"/>
                </a:lnTo>
                <a:lnTo>
                  <a:pt x="165286" y="393700"/>
                </a:lnTo>
                <a:lnTo>
                  <a:pt x="164541" y="394970"/>
                </a:lnTo>
                <a:lnTo>
                  <a:pt x="164541" y="401320"/>
                </a:lnTo>
                <a:lnTo>
                  <a:pt x="162331" y="402590"/>
                </a:lnTo>
                <a:lnTo>
                  <a:pt x="162331" y="411480"/>
                </a:lnTo>
                <a:lnTo>
                  <a:pt x="160096" y="415290"/>
                </a:lnTo>
                <a:close/>
              </a:path>
              <a:path w="636270" h="441960">
                <a:moveTo>
                  <a:pt x="8889" y="405130"/>
                </a:moveTo>
                <a:lnTo>
                  <a:pt x="6654" y="405130"/>
                </a:lnTo>
                <a:lnTo>
                  <a:pt x="6654" y="402590"/>
                </a:lnTo>
                <a:lnTo>
                  <a:pt x="8889" y="401320"/>
                </a:lnTo>
                <a:lnTo>
                  <a:pt x="10991" y="395282"/>
                </a:lnTo>
                <a:lnTo>
                  <a:pt x="13335" y="397510"/>
                </a:lnTo>
                <a:lnTo>
                  <a:pt x="17792" y="397510"/>
                </a:lnTo>
                <a:lnTo>
                  <a:pt x="13335" y="398780"/>
                </a:lnTo>
                <a:lnTo>
                  <a:pt x="11099" y="402590"/>
                </a:lnTo>
                <a:lnTo>
                  <a:pt x="8889" y="40513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805108" y="2112302"/>
            <a:ext cx="43815" cy="22860"/>
          </a:xfrm>
          <a:custGeom>
            <a:avLst/>
            <a:gdLst/>
            <a:ahLst/>
            <a:cxnLst/>
            <a:rect l="l" t="t" r="r" b="b"/>
            <a:pathLst>
              <a:path w="43814" h="22860">
                <a:moveTo>
                  <a:pt x="41338" y="9728"/>
                </a:moveTo>
                <a:lnTo>
                  <a:pt x="6527" y="9728"/>
                </a:lnTo>
                <a:lnTo>
                  <a:pt x="8699" y="7785"/>
                </a:lnTo>
                <a:lnTo>
                  <a:pt x="13055" y="5829"/>
                </a:lnTo>
                <a:lnTo>
                  <a:pt x="13055" y="0"/>
                </a:lnTo>
                <a:lnTo>
                  <a:pt x="15239" y="0"/>
                </a:lnTo>
                <a:lnTo>
                  <a:pt x="19583" y="3886"/>
                </a:lnTo>
                <a:lnTo>
                  <a:pt x="26111" y="7785"/>
                </a:lnTo>
                <a:lnTo>
                  <a:pt x="36995" y="7785"/>
                </a:lnTo>
                <a:lnTo>
                  <a:pt x="41338" y="9728"/>
                </a:lnTo>
                <a:close/>
              </a:path>
              <a:path w="43814" h="22860">
                <a:moveTo>
                  <a:pt x="28153" y="22231"/>
                </a:moveTo>
                <a:lnTo>
                  <a:pt x="18497" y="22140"/>
                </a:lnTo>
                <a:lnTo>
                  <a:pt x="8841" y="21685"/>
                </a:lnTo>
                <a:lnTo>
                  <a:pt x="0" y="21412"/>
                </a:lnTo>
                <a:lnTo>
                  <a:pt x="2184" y="19456"/>
                </a:lnTo>
                <a:lnTo>
                  <a:pt x="4356" y="19456"/>
                </a:lnTo>
                <a:lnTo>
                  <a:pt x="4356" y="15570"/>
                </a:lnTo>
                <a:lnTo>
                  <a:pt x="6527" y="13627"/>
                </a:lnTo>
                <a:lnTo>
                  <a:pt x="4356" y="9728"/>
                </a:lnTo>
                <a:lnTo>
                  <a:pt x="43522" y="9728"/>
                </a:lnTo>
                <a:lnTo>
                  <a:pt x="43522" y="13627"/>
                </a:lnTo>
                <a:lnTo>
                  <a:pt x="41338" y="15570"/>
                </a:lnTo>
                <a:lnTo>
                  <a:pt x="41338" y="21412"/>
                </a:lnTo>
                <a:lnTo>
                  <a:pt x="36995" y="21412"/>
                </a:lnTo>
                <a:lnTo>
                  <a:pt x="28153" y="2223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98682" y="2499131"/>
            <a:ext cx="34925" cy="48895"/>
          </a:xfrm>
          <a:custGeom>
            <a:avLst/>
            <a:gdLst/>
            <a:ahLst/>
            <a:cxnLst/>
            <a:rect l="l" t="t" r="r" b="b"/>
            <a:pathLst>
              <a:path w="34925" h="48894">
                <a:moveTo>
                  <a:pt x="12941" y="48374"/>
                </a:moveTo>
                <a:lnTo>
                  <a:pt x="10782" y="46507"/>
                </a:lnTo>
                <a:lnTo>
                  <a:pt x="8623" y="39065"/>
                </a:lnTo>
                <a:lnTo>
                  <a:pt x="12941" y="24180"/>
                </a:lnTo>
                <a:lnTo>
                  <a:pt x="8623" y="16738"/>
                </a:lnTo>
                <a:lnTo>
                  <a:pt x="4305" y="11163"/>
                </a:lnTo>
                <a:lnTo>
                  <a:pt x="2146" y="9296"/>
                </a:lnTo>
                <a:lnTo>
                  <a:pt x="0" y="5575"/>
                </a:lnTo>
                <a:lnTo>
                  <a:pt x="15100" y="5575"/>
                </a:lnTo>
                <a:lnTo>
                  <a:pt x="17259" y="1854"/>
                </a:lnTo>
                <a:lnTo>
                  <a:pt x="21577" y="0"/>
                </a:lnTo>
                <a:lnTo>
                  <a:pt x="30200" y="0"/>
                </a:lnTo>
                <a:lnTo>
                  <a:pt x="32359" y="3721"/>
                </a:lnTo>
                <a:lnTo>
                  <a:pt x="34518" y="5575"/>
                </a:lnTo>
                <a:lnTo>
                  <a:pt x="32359" y="7442"/>
                </a:lnTo>
                <a:lnTo>
                  <a:pt x="32359" y="37210"/>
                </a:lnTo>
                <a:lnTo>
                  <a:pt x="28054" y="40932"/>
                </a:lnTo>
                <a:lnTo>
                  <a:pt x="25895" y="40932"/>
                </a:lnTo>
                <a:lnTo>
                  <a:pt x="21577" y="42786"/>
                </a:lnTo>
                <a:lnTo>
                  <a:pt x="19418" y="42786"/>
                </a:lnTo>
                <a:lnTo>
                  <a:pt x="12941" y="4837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466272" y="2344623"/>
            <a:ext cx="276225" cy="222250"/>
          </a:xfrm>
          <a:custGeom>
            <a:avLst/>
            <a:gdLst/>
            <a:ahLst/>
            <a:cxnLst/>
            <a:rect l="l" t="t" r="r" b="b"/>
            <a:pathLst>
              <a:path w="276225" h="222250">
                <a:moveTo>
                  <a:pt x="133489" y="7378"/>
                </a:moveTo>
                <a:lnTo>
                  <a:pt x="104571" y="7378"/>
                </a:lnTo>
                <a:lnTo>
                  <a:pt x="106794" y="5537"/>
                </a:lnTo>
                <a:lnTo>
                  <a:pt x="111239" y="3682"/>
                </a:lnTo>
                <a:lnTo>
                  <a:pt x="113461" y="3682"/>
                </a:lnTo>
                <a:lnTo>
                  <a:pt x="113461" y="1828"/>
                </a:lnTo>
                <a:lnTo>
                  <a:pt x="115697" y="1828"/>
                </a:lnTo>
                <a:lnTo>
                  <a:pt x="120141" y="0"/>
                </a:lnTo>
                <a:lnTo>
                  <a:pt x="131267" y="0"/>
                </a:lnTo>
                <a:lnTo>
                  <a:pt x="131267" y="3682"/>
                </a:lnTo>
                <a:lnTo>
                  <a:pt x="133489" y="7378"/>
                </a:lnTo>
                <a:close/>
              </a:path>
              <a:path w="276225" h="222250">
                <a:moveTo>
                  <a:pt x="144614" y="14782"/>
                </a:moveTo>
                <a:lnTo>
                  <a:pt x="88988" y="14782"/>
                </a:lnTo>
                <a:lnTo>
                  <a:pt x="93446" y="11087"/>
                </a:lnTo>
                <a:lnTo>
                  <a:pt x="93446" y="7378"/>
                </a:lnTo>
                <a:lnTo>
                  <a:pt x="95669" y="5537"/>
                </a:lnTo>
                <a:lnTo>
                  <a:pt x="95669" y="7378"/>
                </a:lnTo>
                <a:lnTo>
                  <a:pt x="133489" y="7378"/>
                </a:lnTo>
                <a:lnTo>
                  <a:pt x="135712" y="9232"/>
                </a:lnTo>
                <a:lnTo>
                  <a:pt x="142392" y="9232"/>
                </a:lnTo>
                <a:lnTo>
                  <a:pt x="142392" y="11087"/>
                </a:lnTo>
                <a:lnTo>
                  <a:pt x="144614" y="11087"/>
                </a:lnTo>
                <a:lnTo>
                  <a:pt x="144614" y="14782"/>
                </a:lnTo>
                <a:close/>
              </a:path>
              <a:path w="276225" h="222250">
                <a:moveTo>
                  <a:pt x="144614" y="20332"/>
                </a:moveTo>
                <a:lnTo>
                  <a:pt x="77863" y="20332"/>
                </a:lnTo>
                <a:lnTo>
                  <a:pt x="82321" y="16636"/>
                </a:lnTo>
                <a:lnTo>
                  <a:pt x="82321" y="12928"/>
                </a:lnTo>
                <a:lnTo>
                  <a:pt x="84543" y="14782"/>
                </a:lnTo>
                <a:lnTo>
                  <a:pt x="144614" y="14782"/>
                </a:lnTo>
                <a:lnTo>
                  <a:pt x="144614" y="20332"/>
                </a:lnTo>
                <a:close/>
              </a:path>
              <a:path w="276225" h="222250">
                <a:moveTo>
                  <a:pt x="48945" y="31432"/>
                </a:moveTo>
                <a:lnTo>
                  <a:pt x="31140" y="31432"/>
                </a:lnTo>
                <a:lnTo>
                  <a:pt x="33362" y="24028"/>
                </a:lnTo>
                <a:lnTo>
                  <a:pt x="37820" y="18478"/>
                </a:lnTo>
                <a:lnTo>
                  <a:pt x="37820" y="20332"/>
                </a:lnTo>
                <a:lnTo>
                  <a:pt x="42265" y="24028"/>
                </a:lnTo>
                <a:lnTo>
                  <a:pt x="44488" y="27736"/>
                </a:lnTo>
                <a:lnTo>
                  <a:pt x="48945" y="31432"/>
                </a:lnTo>
                <a:close/>
              </a:path>
              <a:path w="276225" h="222250">
                <a:moveTo>
                  <a:pt x="26695" y="77685"/>
                </a:moveTo>
                <a:lnTo>
                  <a:pt x="24472" y="77685"/>
                </a:lnTo>
                <a:lnTo>
                  <a:pt x="24472" y="72135"/>
                </a:lnTo>
                <a:lnTo>
                  <a:pt x="22237" y="70294"/>
                </a:lnTo>
                <a:lnTo>
                  <a:pt x="13347" y="70294"/>
                </a:lnTo>
                <a:lnTo>
                  <a:pt x="11112" y="68427"/>
                </a:lnTo>
                <a:lnTo>
                  <a:pt x="6667" y="68427"/>
                </a:lnTo>
                <a:lnTo>
                  <a:pt x="4444" y="66573"/>
                </a:lnTo>
                <a:lnTo>
                  <a:pt x="6667" y="64744"/>
                </a:lnTo>
                <a:lnTo>
                  <a:pt x="11112" y="59194"/>
                </a:lnTo>
                <a:lnTo>
                  <a:pt x="6667" y="55473"/>
                </a:lnTo>
                <a:lnTo>
                  <a:pt x="2222" y="53644"/>
                </a:lnTo>
                <a:lnTo>
                  <a:pt x="2222" y="51790"/>
                </a:lnTo>
                <a:lnTo>
                  <a:pt x="0" y="51790"/>
                </a:lnTo>
                <a:lnTo>
                  <a:pt x="2222" y="49936"/>
                </a:lnTo>
                <a:lnTo>
                  <a:pt x="6667" y="48082"/>
                </a:lnTo>
                <a:lnTo>
                  <a:pt x="11112" y="44386"/>
                </a:lnTo>
                <a:lnTo>
                  <a:pt x="11112" y="38836"/>
                </a:lnTo>
                <a:lnTo>
                  <a:pt x="6667" y="35128"/>
                </a:lnTo>
                <a:lnTo>
                  <a:pt x="6667" y="31432"/>
                </a:lnTo>
                <a:lnTo>
                  <a:pt x="60070" y="31432"/>
                </a:lnTo>
                <a:lnTo>
                  <a:pt x="60070" y="25882"/>
                </a:lnTo>
                <a:lnTo>
                  <a:pt x="62293" y="24028"/>
                </a:lnTo>
                <a:lnTo>
                  <a:pt x="62293" y="18478"/>
                </a:lnTo>
                <a:lnTo>
                  <a:pt x="66738" y="18478"/>
                </a:lnTo>
                <a:lnTo>
                  <a:pt x="68973" y="20332"/>
                </a:lnTo>
                <a:lnTo>
                  <a:pt x="144614" y="20332"/>
                </a:lnTo>
                <a:lnTo>
                  <a:pt x="144614" y="33286"/>
                </a:lnTo>
                <a:lnTo>
                  <a:pt x="135712" y="36982"/>
                </a:lnTo>
                <a:lnTo>
                  <a:pt x="133489" y="40678"/>
                </a:lnTo>
                <a:lnTo>
                  <a:pt x="133489" y="48082"/>
                </a:lnTo>
                <a:lnTo>
                  <a:pt x="135712" y="51790"/>
                </a:lnTo>
                <a:lnTo>
                  <a:pt x="133489" y="55473"/>
                </a:lnTo>
                <a:lnTo>
                  <a:pt x="131267" y="57327"/>
                </a:lnTo>
                <a:lnTo>
                  <a:pt x="129044" y="62877"/>
                </a:lnTo>
                <a:lnTo>
                  <a:pt x="48945" y="62877"/>
                </a:lnTo>
                <a:lnTo>
                  <a:pt x="46723" y="64744"/>
                </a:lnTo>
                <a:lnTo>
                  <a:pt x="44488" y="64744"/>
                </a:lnTo>
                <a:lnTo>
                  <a:pt x="35598" y="66573"/>
                </a:lnTo>
                <a:lnTo>
                  <a:pt x="31140" y="73977"/>
                </a:lnTo>
                <a:lnTo>
                  <a:pt x="26695" y="77685"/>
                </a:lnTo>
                <a:close/>
              </a:path>
              <a:path w="276225" h="222250">
                <a:moveTo>
                  <a:pt x="222491" y="221970"/>
                </a:moveTo>
                <a:lnTo>
                  <a:pt x="222491" y="214579"/>
                </a:lnTo>
                <a:lnTo>
                  <a:pt x="224713" y="212725"/>
                </a:lnTo>
                <a:lnTo>
                  <a:pt x="228122" y="206306"/>
                </a:lnTo>
                <a:lnTo>
                  <a:pt x="228607" y="198850"/>
                </a:lnTo>
                <a:lnTo>
                  <a:pt x="226590" y="191393"/>
                </a:lnTo>
                <a:lnTo>
                  <a:pt x="222491" y="184975"/>
                </a:lnTo>
                <a:lnTo>
                  <a:pt x="222491" y="183133"/>
                </a:lnTo>
                <a:lnTo>
                  <a:pt x="220268" y="183133"/>
                </a:lnTo>
                <a:lnTo>
                  <a:pt x="220268" y="172034"/>
                </a:lnTo>
                <a:lnTo>
                  <a:pt x="209143" y="172034"/>
                </a:lnTo>
                <a:lnTo>
                  <a:pt x="206908" y="170179"/>
                </a:lnTo>
                <a:lnTo>
                  <a:pt x="204685" y="166484"/>
                </a:lnTo>
                <a:lnTo>
                  <a:pt x="202463" y="164630"/>
                </a:lnTo>
                <a:lnTo>
                  <a:pt x="200240" y="160934"/>
                </a:lnTo>
                <a:lnTo>
                  <a:pt x="195795" y="159080"/>
                </a:lnTo>
                <a:lnTo>
                  <a:pt x="186893" y="157225"/>
                </a:lnTo>
                <a:lnTo>
                  <a:pt x="180212" y="153530"/>
                </a:lnTo>
                <a:lnTo>
                  <a:pt x="175767" y="147980"/>
                </a:lnTo>
                <a:lnTo>
                  <a:pt x="171310" y="144284"/>
                </a:lnTo>
                <a:lnTo>
                  <a:pt x="164642" y="142430"/>
                </a:lnTo>
                <a:lnTo>
                  <a:pt x="160185" y="142430"/>
                </a:lnTo>
                <a:lnTo>
                  <a:pt x="155740" y="140576"/>
                </a:lnTo>
                <a:lnTo>
                  <a:pt x="153517" y="140576"/>
                </a:lnTo>
                <a:lnTo>
                  <a:pt x="149059" y="138734"/>
                </a:lnTo>
                <a:lnTo>
                  <a:pt x="146837" y="136880"/>
                </a:lnTo>
                <a:lnTo>
                  <a:pt x="142392" y="135039"/>
                </a:lnTo>
                <a:lnTo>
                  <a:pt x="137947" y="131330"/>
                </a:lnTo>
                <a:lnTo>
                  <a:pt x="134154" y="127168"/>
                </a:lnTo>
                <a:lnTo>
                  <a:pt x="129322" y="123005"/>
                </a:lnTo>
                <a:lnTo>
                  <a:pt x="123240" y="118843"/>
                </a:lnTo>
                <a:lnTo>
                  <a:pt x="115697" y="114680"/>
                </a:lnTo>
                <a:lnTo>
                  <a:pt x="105021" y="107833"/>
                </a:lnTo>
                <a:lnTo>
                  <a:pt x="98728" y="101504"/>
                </a:lnTo>
                <a:lnTo>
                  <a:pt x="95356" y="96214"/>
                </a:lnTo>
                <a:lnTo>
                  <a:pt x="93446" y="92481"/>
                </a:lnTo>
                <a:lnTo>
                  <a:pt x="93446" y="86931"/>
                </a:lnTo>
                <a:lnTo>
                  <a:pt x="91211" y="85089"/>
                </a:lnTo>
                <a:lnTo>
                  <a:pt x="88988" y="81381"/>
                </a:lnTo>
                <a:lnTo>
                  <a:pt x="86766" y="81381"/>
                </a:lnTo>
                <a:lnTo>
                  <a:pt x="86766" y="79527"/>
                </a:lnTo>
                <a:lnTo>
                  <a:pt x="84543" y="77685"/>
                </a:lnTo>
                <a:lnTo>
                  <a:pt x="79637" y="73030"/>
                </a:lnTo>
                <a:lnTo>
                  <a:pt x="72023" y="68200"/>
                </a:lnTo>
                <a:lnTo>
                  <a:pt x="62325" y="64411"/>
                </a:lnTo>
                <a:lnTo>
                  <a:pt x="51168" y="62877"/>
                </a:lnTo>
                <a:lnTo>
                  <a:pt x="129044" y="62877"/>
                </a:lnTo>
                <a:lnTo>
                  <a:pt x="133489" y="70294"/>
                </a:lnTo>
                <a:lnTo>
                  <a:pt x="135712" y="75844"/>
                </a:lnTo>
                <a:lnTo>
                  <a:pt x="142392" y="77685"/>
                </a:lnTo>
                <a:lnTo>
                  <a:pt x="149059" y="81381"/>
                </a:lnTo>
                <a:lnTo>
                  <a:pt x="155632" y="84247"/>
                </a:lnTo>
                <a:lnTo>
                  <a:pt x="161578" y="87629"/>
                </a:lnTo>
                <a:lnTo>
                  <a:pt x="166272" y="92050"/>
                </a:lnTo>
                <a:lnTo>
                  <a:pt x="169087" y="98031"/>
                </a:lnTo>
                <a:lnTo>
                  <a:pt x="175070" y="112402"/>
                </a:lnTo>
                <a:lnTo>
                  <a:pt x="185221" y="124169"/>
                </a:lnTo>
                <a:lnTo>
                  <a:pt x="197875" y="132119"/>
                </a:lnTo>
                <a:lnTo>
                  <a:pt x="211366" y="135039"/>
                </a:lnTo>
                <a:lnTo>
                  <a:pt x="218033" y="135039"/>
                </a:lnTo>
                <a:lnTo>
                  <a:pt x="220268" y="138734"/>
                </a:lnTo>
                <a:lnTo>
                  <a:pt x="220268" y="140576"/>
                </a:lnTo>
                <a:lnTo>
                  <a:pt x="222491" y="144284"/>
                </a:lnTo>
                <a:lnTo>
                  <a:pt x="229158" y="146126"/>
                </a:lnTo>
                <a:lnTo>
                  <a:pt x="233616" y="149834"/>
                </a:lnTo>
                <a:lnTo>
                  <a:pt x="238061" y="151676"/>
                </a:lnTo>
                <a:lnTo>
                  <a:pt x="248662" y="155641"/>
                </a:lnTo>
                <a:lnTo>
                  <a:pt x="261137" y="161164"/>
                </a:lnTo>
                <a:lnTo>
                  <a:pt x="268497" y="165322"/>
                </a:lnTo>
                <a:lnTo>
                  <a:pt x="247518" y="165322"/>
                </a:lnTo>
                <a:lnTo>
                  <a:pt x="240635" y="167550"/>
                </a:lnTo>
                <a:lnTo>
                  <a:pt x="235838" y="172034"/>
                </a:lnTo>
                <a:lnTo>
                  <a:pt x="233616" y="173875"/>
                </a:lnTo>
                <a:lnTo>
                  <a:pt x="231393" y="177584"/>
                </a:lnTo>
                <a:lnTo>
                  <a:pt x="233616" y="181279"/>
                </a:lnTo>
                <a:lnTo>
                  <a:pt x="233616" y="186829"/>
                </a:lnTo>
                <a:lnTo>
                  <a:pt x="238061" y="190525"/>
                </a:lnTo>
                <a:lnTo>
                  <a:pt x="242519" y="192379"/>
                </a:lnTo>
                <a:lnTo>
                  <a:pt x="244741" y="194221"/>
                </a:lnTo>
                <a:lnTo>
                  <a:pt x="242519" y="197929"/>
                </a:lnTo>
                <a:lnTo>
                  <a:pt x="240284" y="197929"/>
                </a:lnTo>
                <a:lnTo>
                  <a:pt x="238061" y="199770"/>
                </a:lnTo>
                <a:lnTo>
                  <a:pt x="233616" y="201625"/>
                </a:lnTo>
                <a:lnTo>
                  <a:pt x="231393" y="203479"/>
                </a:lnTo>
                <a:lnTo>
                  <a:pt x="229158" y="209029"/>
                </a:lnTo>
                <a:lnTo>
                  <a:pt x="229158" y="212725"/>
                </a:lnTo>
                <a:lnTo>
                  <a:pt x="224713" y="218274"/>
                </a:lnTo>
                <a:lnTo>
                  <a:pt x="222491" y="221970"/>
                </a:lnTo>
                <a:close/>
              </a:path>
              <a:path w="276225" h="222250">
                <a:moveTo>
                  <a:pt x="275869" y="175729"/>
                </a:moveTo>
                <a:lnTo>
                  <a:pt x="271424" y="172034"/>
                </a:lnTo>
                <a:lnTo>
                  <a:pt x="269201" y="172034"/>
                </a:lnTo>
                <a:lnTo>
                  <a:pt x="266979" y="170179"/>
                </a:lnTo>
                <a:lnTo>
                  <a:pt x="264756" y="170179"/>
                </a:lnTo>
                <a:lnTo>
                  <a:pt x="262521" y="168325"/>
                </a:lnTo>
                <a:lnTo>
                  <a:pt x="255232" y="165522"/>
                </a:lnTo>
                <a:lnTo>
                  <a:pt x="247518" y="165322"/>
                </a:lnTo>
                <a:lnTo>
                  <a:pt x="268497" y="165322"/>
                </a:lnTo>
                <a:lnTo>
                  <a:pt x="271526" y="167033"/>
                </a:lnTo>
                <a:lnTo>
                  <a:pt x="275869" y="172034"/>
                </a:lnTo>
                <a:lnTo>
                  <a:pt x="275869" y="17572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09769" y="2570581"/>
            <a:ext cx="60325" cy="29209"/>
          </a:xfrm>
          <a:custGeom>
            <a:avLst/>
            <a:gdLst/>
            <a:ahLst/>
            <a:cxnLst/>
            <a:rect l="l" t="t" r="r" b="b"/>
            <a:pathLst>
              <a:path w="60325" h="29210">
                <a:moveTo>
                  <a:pt x="53492" y="28994"/>
                </a:moveTo>
                <a:lnTo>
                  <a:pt x="49034" y="28994"/>
                </a:lnTo>
                <a:lnTo>
                  <a:pt x="40119" y="21742"/>
                </a:lnTo>
                <a:lnTo>
                  <a:pt x="35661" y="16306"/>
                </a:lnTo>
                <a:lnTo>
                  <a:pt x="22288" y="14490"/>
                </a:lnTo>
                <a:lnTo>
                  <a:pt x="4457" y="9055"/>
                </a:lnTo>
                <a:lnTo>
                  <a:pt x="0" y="5435"/>
                </a:lnTo>
                <a:lnTo>
                  <a:pt x="52" y="3591"/>
                </a:lnTo>
                <a:lnTo>
                  <a:pt x="6692" y="0"/>
                </a:lnTo>
                <a:lnTo>
                  <a:pt x="13373" y="0"/>
                </a:lnTo>
                <a:lnTo>
                  <a:pt x="15608" y="1803"/>
                </a:lnTo>
                <a:lnTo>
                  <a:pt x="22397" y="3591"/>
                </a:lnTo>
                <a:lnTo>
                  <a:pt x="29811" y="3846"/>
                </a:lnTo>
                <a:lnTo>
                  <a:pt x="57740" y="3846"/>
                </a:lnTo>
                <a:lnTo>
                  <a:pt x="51257" y="10871"/>
                </a:lnTo>
                <a:lnTo>
                  <a:pt x="53492" y="18122"/>
                </a:lnTo>
                <a:lnTo>
                  <a:pt x="53492" y="28994"/>
                </a:lnTo>
                <a:close/>
              </a:path>
              <a:path w="60325" h="29210">
                <a:moveTo>
                  <a:pt x="57740" y="3846"/>
                </a:moveTo>
                <a:lnTo>
                  <a:pt x="29811" y="3846"/>
                </a:lnTo>
                <a:lnTo>
                  <a:pt x="38480" y="3080"/>
                </a:lnTo>
                <a:lnTo>
                  <a:pt x="49034" y="1803"/>
                </a:lnTo>
                <a:lnTo>
                  <a:pt x="53492" y="0"/>
                </a:lnTo>
                <a:lnTo>
                  <a:pt x="60172" y="0"/>
                </a:lnTo>
                <a:lnTo>
                  <a:pt x="57950" y="3619"/>
                </a:lnTo>
                <a:lnTo>
                  <a:pt x="57740" y="384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758829" y="2367686"/>
            <a:ext cx="87947" cy="9467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859731" y="3783101"/>
            <a:ext cx="35560" cy="12065"/>
          </a:xfrm>
          <a:custGeom>
            <a:avLst/>
            <a:gdLst/>
            <a:ahLst/>
            <a:cxnLst/>
            <a:rect l="l" t="t" r="r" b="b"/>
            <a:pathLst>
              <a:path w="35560" h="12064">
                <a:moveTo>
                  <a:pt x="35382" y="1993"/>
                </a:moveTo>
                <a:lnTo>
                  <a:pt x="8851" y="1993"/>
                </a:lnTo>
                <a:lnTo>
                  <a:pt x="15481" y="0"/>
                </a:lnTo>
                <a:lnTo>
                  <a:pt x="35382" y="0"/>
                </a:lnTo>
                <a:lnTo>
                  <a:pt x="35382" y="1993"/>
                </a:lnTo>
                <a:close/>
              </a:path>
              <a:path w="35560" h="12064">
                <a:moveTo>
                  <a:pt x="8851" y="11937"/>
                </a:moveTo>
                <a:lnTo>
                  <a:pt x="8851" y="9944"/>
                </a:lnTo>
                <a:lnTo>
                  <a:pt x="6642" y="9944"/>
                </a:lnTo>
                <a:lnTo>
                  <a:pt x="6642" y="7962"/>
                </a:lnTo>
                <a:lnTo>
                  <a:pt x="4432" y="5968"/>
                </a:lnTo>
                <a:lnTo>
                  <a:pt x="2209" y="5968"/>
                </a:lnTo>
                <a:lnTo>
                  <a:pt x="0" y="3975"/>
                </a:lnTo>
                <a:lnTo>
                  <a:pt x="2209" y="3975"/>
                </a:lnTo>
                <a:lnTo>
                  <a:pt x="2209" y="1993"/>
                </a:lnTo>
                <a:lnTo>
                  <a:pt x="19913" y="1993"/>
                </a:lnTo>
                <a:lnTo>
                  <a:pt x="8851" y="119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593107" y="3771963"/>
            <a:ext cx="241935" cy="254635"/>
          </a:xfrm>
          <a:custGeom>
            <a:avLst/>
            <a:gdLst/>
            <a:ahLst/>
            <a:cxnLst/>
            <a:rect l="l" t="t" r="r" b="b"/>
            <a:pathLst>
              <a:path w="241935" h="254635">
                <a:moveTo>
                  <a:pt x="15519" y="5524"/>
                </a:moveTo>
                <a:lnTo>
                  <a:pt x="6642" y="5524"/>
                </a:lnTo>
                <a:lnTo>
                  <a:pt x="6642" y="3695"/>
                </a:lnTo>
                <a:lnTo>
                  <a:pt x="8864" y="0"/>
                </a:lnTo>
                <a:lnTo>
                  <a:pt x="11074" y="0"/>
                </a:lnTo>
                <a:lnTo>
                  <a:pt x="11074" y="1841"/>
                </a:lnTo>
                <a:lnTo>
                  <a:pt x="13284" y="1841"/>
                </a:lnTo>
                <a:lnTo>
                  <a:pt x="13284" y="3695"/>
                </a:lnTo>
                <a:lnTo>
                  <a:pt x="15519" y="5524"/>
                </a:lnTo>
                <a:close/>
              </a:path>
              <a:path w="241935" h="254635">
                <a:moveTo>
                  <a:pt x="106400" y="247205"/>
                </a:moveTo>
                <a:lnTo>
                  <a:pt x="104178" y="247205"/>
                </a:lnTo>
                <a:lnTo>
                  <a:pt x="97536" y="241681"/>
                </a:lnTo>
                <a:lnTo>
                  <a:pt x="93091" y="236143"/>
                </a:lnTo>
                <a:lnTo>
                  <a:pt x="88671" y="232448"/>
                </a:lnTo>
                <a:lnTo>
                  <a:pt x="81879" y="224038"/>
                </a:lnTo>
                <a:lnTo>
                  <a:pt x="77582" y="213545"/>
                </a:lnTo>
                <a:lnTo>
                  <a:pt x="74950" y="202360"/>
                </a:lnTo>
                <a:lnTo>
                  <a:pt x="73152" y="191871"/>
                </a:lnTo>
                <a:lnTo>
                  <a:pt x="73152" y="182638"/>
                </a:lnTo>
                <a:lnTo>
                  <a:pt x="71452" y="172263"/>
                </a:lnTo>
                <a:lnTo>
                  <a:pt x="69546" y="163272"/>
                </a:lnTo>
                <a:lnTo>
                  <a:pt x="67224" y="155665"/>
                </a:lnTo>
                <a:lnTo>
                  <a:pt x="64274" y="149440"/>
                </a:lnTo>
                <a:lnTo>
                  <a:pt x="62064" y="147586"/>
                </a:lnTo>
                <a:lnTo>
                  <a:pt x="62064" y="142062"/>
                </a:lnTo>
                <a:lnTo>
                  <a:pt x="64274" y="136525"/>
                </a:lnTo>
                <a:lnTo>
                  <a:pt x="64274" y="121767"/>
                </a:lnTo>
                <a:lnTo>
                  <a:pt x="62064" y="116217"/>
                </a:lnTo>
                <a:lnTo>
                  <a:pt x="59842" y="108838"/>
                </a:lnTo>
                <a:lnTo>
                  <a:pt x="55422" y="103314"/>
                </a:lnTo>
                <a:lnTo>
                  <a:pt x="50977" y="95935"/>
                </a:lnTo>
                <a:lnTo>
                  <a:pt x="43495" y="83940"/>
                </a:lnTo>
                <a:lnTo>
                  <a:pt x="40067" y="77769"/>
                </a:lnTo>
                <a:lnTo>
                  <a:pt x="37680" y="71945"/>
                </a:lnTo>
                <a:lnTo>
                  <a:pt x="32309" y="60357"/>
                </a:lnTo>
                <a:lnTo>
                  <a:pt x="26315" y="48421"/>
                </a:lnTo>
                <a:lnTo>
                  <a:pt x="19905" y="37176"/>
                </a:lnTo>
                <a:lnTo>
                  <a:pt x="13284" y="27660"/>
                </a:lnTo>
                <a:lnTo>
                  <a:pt x="7474" y="21869"/>
                </a:lnTo>
                <a:lnTo>
                  <a:pt x="3322" y="15906"/>
                </a:lnTo>
                <a:lnTo>
                  <a:pt x="830" y="10287"/>
                </a:lnTo>
                <a:lnTo>
                  <a:pt x="0" y="5524"/>
                </a:lnTo>
                <a:lnTo>
                  <a:pt x="22161" y="5524"/>
                </a:lnTo>
                <a:lnTo>
                  <a:pt x="22161" y="3695"/>
                </a:lnTo>
                <a:lnTo>
                  <a:pt x="24371" y="3695"/>
                </a:lnTo>
                <a:lnTo>
                  <a:pt x="31026" y="1841"/>
                </a:lnTo>
                <a:lnTo>
                  <a:pt x="37680" y="1841"/>
                </a:lnTo>
                <a:lnTo>
                  <a:pt x="44335" y="5524"/>
                </a:lnTo>
                <a:lnTo>
                  <a:pt x="53187" y="9220"/>
                </a:lnTo>
                <a:lnTo>
                  <a:pt x="59842" y="11074"/>
                </a:lnTo>
                <a:lnTo>
                  <a:pt x="152958" y="11074"/>
                </a:lnTo>
                <a:lnTo>
                  <a:pt x="161823" y="18453"/>
                </a:lnTo>
                <a:lnTo>
                  <a:pt x="241617" y="18453"/>
                </a:lnTo>
                <a:lnTo>
                  <a:pt x="237185" y="20281"/>
                </a:lnTo>
                <a:lnTo>
                  <a:pt x="234975" y="20281"/>
                </a:lnTo>
                <a:lnTo>
                  <a:pt x="230543" y="22136"/>
                </a:lnTo>
                <a:lnTo>
                  <a:pt x="219456" y="22136"/>
                </a:lnTo>
                <a:lnTo>
                  <a:pt x="212801" y="23977"/>
                </a:lnTo>
                <a:lnTo>
                  <a:pt x="208368" y="23977"/>
                </a:lnTo>
                <a:lnTo>
                  <a:pt x="208368" y="97777"/>
                </a:lnTo>
                <a:lnTo>
                  <a:pt x="206159" y="99631"/>
                </a:lnTo>
                <a:lnTo>
                  <a:pt x="190639" y="99631"/>
                </a:lnTo>
                <a:lnTo>
                  <a:pt x="181775" y="101460"/>
                </a:lnTo>
                <a:lnTo>
                  <a:pt x="181775" y="236143"/>
                </a:lnTo>
                <a:lnTo>
                  <a:pt x="115265" y="236143"/>
                </a:lnTo>
                <a:lnTo>
                  <a:pt x="108623" y="243522"/>
                </a:lnTo>
                <a:lnTo>
                  <a:pt x="106400" y="247205"/>
                </a:lnTo>
                <a:close/>
              </a:path>
              <a:path w="241935" h="254635">
                <a:moveTo>
                  <a:pt x="219456" y="18453"/>
                </a:moveTo>
                <a:lnTo>
                  <a:pt x="164045" y="18453"/>
                </a:lnTo>
                <a:lnTo>
                  <a:pt x="167438" y="18163"/>
                </a:lnTo>
                <a:lnTo>
                  <a:pt x="176233" y="17525"/>
                </a:lnTo>
                <a:lnTo>
                  <a:pt x="188354" y="16888"/>
                </a:lnTo>
                <a:lnTo>
                  <a:pt x="201726" y="16598"/>
                </a:lnTo>
                <a:lnTo>
                  <a:pt x="217246" y="16598"/>
                </a:lnTo>
                <a:lnTo>
                  <a:pt x="219456" y="18453"/>
                </a:lnTo>
                <a:close/>
              </a:path>
              <a:path w="241935" h="254635">
                <a:moveTo>
                  <a:pt x="168465" y="254584"/>
                </a:moveTo>
                <a:lnTo>
                  <a:pt x="135229" y="254584"/>
                </a:lnTo>
                <a:lnTo>
                  <a:pt x="135229" y="252755"/>
                </a:lnTo>
                <a:lnTo>
                  <a:pt x="132994" y="249059"/>
                </a:lnTo>
                <a:lnTo>
                  <a:pt x="132994" y="245376"/>
                </a:lnTo>
                <a:lnTo>
                  <a:pt x="130784" y="243522"/>
                </a:lnTo>
                <a:lnTo>
                  <a:pt x="128562" y="239826"/>
                </a:lnTo>
                <a:lnTo>
                  <a:pt x="124142" y="236143"/>
                </a:lnTo>
                <a:lnTo>
                  <a:pt x="181775" y="236143"/>
                </a:lnTo>
                <a:lnTo>
                  <a:pt x="181775" y="245376"/>
                </a:lnTo>
                <a:lnTo>
                  <a:pt x="177342" y="247205"/>
                </a:lnTo>
                <a:lnTo>
                  <a:pt x="175133" y="249059"/>
                </a:lnTo>
                <a:lnTo>
                  <a:pt x="170687" y="250901"/>
                </a:lnTo>
                <a:lnTo>
                  <a:pt x="168465" y="252755"/>
                </a:lnTo>
                <a:lnTo>
                  <a:pt x="168465" y="25458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783823" y="3742525"/>
            <a:ext cx="312915" cy="24744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59718" y="4024972"/>
            <a:ext cx="44450" cy="40640"/>
          </a:xfrm>
          <a:custGeom>
            <a:avLst/>
            <a:gdLst/>
            <a:ahLst/>
            <a:cxnLst/>
            <a:rect l="l" t="t" r="r" b="b"/>
            <a:pathLst>
              <a:path w="44450" h="40639">
                <a:moveTo>
                  <a:pt x="15557" y="40576"/>
                </a:moveTo>
                <a:lnTo>
                  <a:pt x="11112" y="38734"/>
                </a:lnTo>
                <a:lnTo>
                  <a:pt x="0" y="25819"/>
                </a:lnTo>
                <a:lnTo>
                  <a:pt x="2222" y="22136"/>
                </a:lnTo>
                <a:lnTo>
                  <a:pt x="8889" y="12915"/>
                </a:lnTo>
                <a:lnTo>
                  <a:pt x="13335" y="9220"/>
                </a:lnTo>
                <a:lnTo>
                  <a:pt x="13335" y="7378"/>
                </a:lnTo>
                <a:lnTo>
                  <a:pt x="15557" y="5537"/>
                </a:lnTo>
                <a:lnTo>
                  <a:pt x="28879" y="0"/>
                </a:lnTo>
                <a:lnTo>
                  <a:pt x="44437" y="12915"/>
                </a:lnTo>
                <a:lnTo>
                  <a:pt x="44437" y="18440"/>
                </a:lnTo>
                <a:lnTo>
                  <a:pt x="37769" y="23977"/>
                </a:lnTo>
                <a:lnTo>
                  <a:pt x="35547" y="27660"/>
                </a:lnTo>
                <a:lnTo>
                  <a:pt x="24447" y="27660"/>
                </a:lnTo>
                <a:lnTo>
                  <a:pt x="20002" y="31356"/>
                </a:lnTo>
                <a:lnTo>
                  <a:pt x="17779" y="35039"/>
                </a:lnTo>
                <a:lnTo>
                  <a:pt x="17779" y="36893"/>
                </a:lnTo>
                <a:lnTo>
                  <a:pt x="15557" y="4057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702352" y="3881767"/>
            <a:ext cx="387985" cy="284480"/>
          </a:xfrm>
          <a:custGeom>
            <a:avLst/>
            <a:gdLst/>
            <a:ahLst/>
            <a:cxnLst/>
            <a:rect l="l" t="t" r="r" b="b"/>
            <a:pathLst>
              <a:path w="387985" h="284479">
                <a:moveTo>
                  <a:pt x="330263" y="5511"/>
                </a:moveTo>
                <a:lnTo>
                  <a:pt x="299224" y="5511"/>
                </a:lnTo>
                <a:lnTo>
                  <a:pt x="299224" y="3670"/>
                </a:lnTo>
                <a:lnTo>
                  <a:pt x="301447" y="3670"/>
                </a:lnTo>
                <a:lnTo>
                  <a:pt x="301447" y="0"/>
                </a:lnTo>
                <a:lnTo>
                  <a:pt x="321398" y="0"/>
                </a:lnTo>
                <a:lnTo>
                  <a:pt x="323608" y="3670"/>
                </a:lnTo>
                <a:lnTo>
                  <a:pt x="330263" y="5511"/>
                </a:lnTo>
                <a:close/>
              </a:path>
              <a:path w="387985" h="284479">
                <a:moveTo>
                  <a:pt x="345552" y="81140"/>
                </a:moveTo>
                <a:lnTo>
                  <a:pt x="192836" y="81140"/>
                </a:lnTo>
                <a:lnTo>
                  <a:pt x="203228" y="80679"/>
                </a:lnTo>
                <a:lnTo>
                  <a:pt x="211124" y="78835"/>
                </a:lnTo>
                <a:lnTo>
                  <a:pt x="216525" y="74914"/>
                </a:lnTo>
                <a:lnTo>
                  <a:pt x="219430" y="68224"/>
                </a:lnTo>
                <a:lnTo>
                  <a:pt x="221640" y="66382"/>
                </a:lnTo>
                <a:lnTo>
                  <a:pt x="221640" y="55321"/>
                </a:lnTo>
                <a:lnTo>
                  <a:pt x="226085" y="55321"/>
                </a:lnTo>
                <a:lnTo>
                  <a:pt x="234567" y="54024"/>
                </a:lnTo>
                <a:lnTo>
                  <a:pt x="242430" y="50479"/>
                </a:lnTo>
                <a:lnTo>
                  <a:pt x="248216" y="45205"/>
                </a:lnTo>
                <a:lnTo>
                  <a:pt x="250469" y="38722"/>
                </a:lnTo>
                <a:lnTo>
                  <a:pt x="250469" y="35026"/>
                </a:lnTo>
                <a:lnTo>
                  <a:pt x="254901" y="29502"/>
                </a:lnTo>
                <a:lnTo>
                  <a:pt x="257111" y="29502"/>
                </a:lnTo>
                <a:lnTo>
                  <a:pt x="264354" y="28204"/>
                </a:lnTo>
                <a:lnTo>
                  <a:pt x="271799" y="24658"/>
                </a:lnTo>
                <a:lnTo>
                  <a:pt x="277996" y="19381"/>
                </a:lnTo>
                <a:lnTo>
                  <a:pt x="281495" y="12890"/>
                </a:lnTo>
                <a:lnTo>
                  <a:pt x="285940" y="11049"/>
                </a:lnTo>
                <a:lnTo>
                  <a:pt x="292582" y="11049"/>
                </a:lnTo>
                <a:lnTo>
                  <a:pt x="297014" y="7365"/>
                </a:lnTo>
                <a:lnTo>
                  <a:pt x="297014" y="5511"/>
                </a:lnTo>
                <a:lnTo>
                  <a:pt x="350215" y="5511"/>
                </a:lnTo>
                <a:lnTo>
                  <a:pt x="352437" y="7365"/>
                </a:lnTo>
                <a:lnTo>
                  <a:pt x="352437" y="14744"/>
                </a:lnTo>
                <a:lnTo>
                  <a:pt x="357039" y="27164"/>
                </a:lnTo>
                <a:lnTo>
                  <a:pt x="361021" y="36647"/>
                </a:lnTo>
                <a:lnTo>
                  <a:pt x="364591" y="43017"/>
                </a:lnTo>
                <a:lnTo>
                  <a:pt x="367957" y="46100"/>
                </a:lnTo>
                <a:lnTo>
                  <a:pt x="367957" y="51638"/>
                </a:lnTo>
                <a:lnTo>
                  <a:pt x="370166" y="51638"/>
                </a:lnTo>
                <a:lnTo>
                  <a:pt x="370166" y="68224"/>
                </a:lnTo>
                <a:lnTo>
                  <a:pt x="367957" y="68224"/>
                </a:lnTo>
                <a:lnTo>
                  <a:pt x="367957" y="73761"/>
                </a:lnTo>
                <a:lnTo>
                  <a:pt x="359079" y="73761"/>
                </a:lnTo>
                <a:lnTo>
                  <a:pt x="351877" y="76153"/>
                </a:lnTo>
                <a:lnTo>
                  <a:pt x="345552" y="81140"/>
                </a:lnTo>
                <a:close/>
              </a:path>
              <a:path w="387985" h="284479">
                <a:moveTo>
                  <a:pt x="259334" y="153073"/>
                </a:moveTo>
                <a:lnTo>
                  <a:pt x="64274" y="153073"/>
                </a:lnTo>
                <a:lnTo>
                  <a:pt x="66484" y="149390"/>
                </a:lnTo>
                <a:lnTo>
                  <a:pt x="68706" y="147535"/>
                </a:lnTo>
                <a:lnTo>
                  <a:pt x="70916" y="147535"/>
                </a:lnTo>
                <a:lnTo>
                  <a:pt x="75349" y="143852"/>
                </a:lnTo>
                <a:lnTo>
                  <a:pt x="81991" y="140157"/>
                </a:lnTo>
                <a:lnTo>
                  <a:pt x="81991" y="64541"/>
                </a:lnTo>
                <a:lnTo>
                  <a:pt x="84226" y="64541"/>
                </a:lnTo>
                <a:lnTo>
                  <a:pt x="84226" y="66382"/>
                </a:lnTo>
                <a:lnTo>
                  <a:pt x="86436" y="66382"/>
                </a:lnTo>
                <a:lnTo>
                  <a:pt x="93090" y="79298"/>
                </a:lnTo>
                <a:lnTo>
                  <a:pt x="95300" y="84823"/>
                </a:lnTo>
                <a:lnTo>
                  <a:pt x="93090" y="86677"/>
                </a:lnTo>
                <a:lnTo>
                  <a:pt x="93090" y="88518"/>
                </a:lnTo>
                <a:lnTo>
                  <a:pt x="88658" y="88518"/>
                </a:lnTo>
                <a:lnTo>
                  <a:pt x="88658" y="101434"/>
                </a:lnTo>
                <a:lnTo>
                  <a:pt x="90868" y="103276"/>
                </a:lnTo>
                <a:lnTo>
                  <a:pt x="93090" y="106972"/>
                </a:lnTo>
                <a:lnTo>
                  <a:pt x="343753" y="106972"/>
                </a:lnTo>
                <a:lnTo>
                  <a:pt x="349069" y="112992"/>
                </a:lnTo>
                <a:lnTo>
                  <a:pt x="356869" y="116192"/>
                </a:lnTo>
                <a:lnTo>
                  <a:pt x="386211" y="116192"/>
                </a:lnTo>
                <a:lnTo>
                  <a:pt x="385878" y="118030"/>
                </a:lnTo>
                <a:lnTo>
                  <a:pt x="383457" y="126325"/>
                </a:lnTo>
                <a:lnTo>
                  <a:pt x="381036" y="131855"/>
                </a:lnTo>
                <a:lnTo>
                  <a:pt x="379031" y="134619"/>
                </a:lnTo>
                <a:lnTo>
                  <a:pt x="376809" y="136474"/>
                </a:lnTo>
                <a:lnTo>
                  <a:pt x="285940" y="136474"/>
                </a:lnTo>
                <a:lnTo>
                  <a:pt x="279626" y="137713"/>
                </a:lnTo>
                <a:lnTo>
                  <a:pt x="272070" y="140855"/>
                </a:lnTo>
                <a:lnTo>
                  <a:pt x="265350" y="145035"/>
                </a:lnTo>
                <a:lnTo>
                  <a:pt x="261543" y="149390"/>
                </a:lnTo>
                <a:lnTo>
                  <a:pt x="259334" y="153073"/>
                </a:lnTo>
                <a:close/>
              </a:path>
              <a:path w="387985" h="284479">
                <a:moveTo>
                  <a:pt x="343753" y="106972"/>
                </a:moveTo>
                <a:lnTo>
                  <a:pt x="124129" y="106972"/>
                </a:lnTo>
                <a:lnTo>
                  <a:pt x="126339" y="103276"/>
                </a:lnTo>
                <a:lnTo>
                  <a:pt x="139186" y="92521"/>
                </a:lnTo>
                <a:lnTo>
                  <a:pt x="144348" y="87823"/>
                </a:lnTo>
                <a:lnTo>
                  <a:pt x="148262" y="83473"/>
                </a:lnTo>
                <a:lnTo>
                  <a:pt x="150723" y="79298"/>
                </a:lnTo>
                <a:lnTo>
                  <a:pt x="150723" y="75603"/>
                </a:lnTo>
                <a:lnTo>
                  <a:pt x="152933" y="70065"/>
                </a:lnTo>
                <a:lnTo>
                  <a:pt x="157365" y="70065"/>
                </a:lnTo>
                <a:lnTo>
                  <a:pt x="159575" y="71920"/>
                </a:lnTo>
                <a:lnTo>
                  <a:pt x="164020" y="73761"/>
                </a:lnTo>
                <a:lnTo>
                  <a:pt x="170080" y="77250"/>
                </a:lnTo>
                <a:lnTo>
                  <a:pt x="175933" y="79527"/>
                </a:lnTo>
                <a:lnTo>
                  <a:pt x="183033" y="80766"/>
                </a:lnTo>
                <a:lnTo>
                  <a:pt x="192836" y="81140"/>
                </a:lnTo>
                <a:lnTo>
                  <a:pt x="345552" y="81140"/>
                </a:lnTo>
                <a:lnTo>
                  <a:pt x="344674" y="81832"/>
                </a:lnTo>
                <a:lnTo>
                  <a:pt x="339134" y="88549"/>
                </a:lnTo>
                <a:lnTo>
                  <a:pt x="336918" y="94056"/>
                </a:lnTo>
                <a:lnTo>
                  <a:pt x="338474" y="98291"/>
                </a:lnTo>
                <a:lnTo>
                  <a:pt x="342731" y="105814"/>
                </a:lnTo>
                <a:lnTo>
                  <a:pt x="343753" y="106972"/>
                </a:lnTo>
                <a:close/>
              </a:path>
              <a:path w="387985" h="284479">
                <a:moveTo>
                  <a:pt x="367957" y="77444"/>
                </a:moveTo>
                <a:lnTo>
                  <a:pt x="365721" y="77444"/>
                </a:lnTo>
                <a:lnTo>
                  <a:pt x="363512" y="75603"/>
                </a:lnTo>
                <a:lnTo>
                  <a:pt x="361289" y="75603"/>
                </a:lnTo>
                <a:lnTo>
                  <a:pt x="359079" y="73761"/>
                </a:lnTo>
                <a:lnTo>
                  <a:pt x="367957" y="73761"/>
                </a:lnTo>
                <a:lnTo>
                  <a:pt x="367957" y="77444"/>
                </a:lnTo>
                <a:close/>
              </a:path>
              <a:path w="387985" h="284479">
                <a:moveTo>
                  <a:pt x="104178" y="106972"/>
                </a:moveTo>
                <a:lnTo>
                  <a:pt x="93090" y="106972"/>
                </a:lnTo>
                <a:lnTo>
                  <a:pt x="97510" y="105117"/>
                </a:lnTo>
                <a:lnTo>
                  <a:pt x="104178" y="106972"/>
                </a:lnTo>
                <a:close/>
              </a:path>
              <a:path w="387985" h="284479">
                <a:moveTo>
                  <a:pt x="386211" y="116192"/>
                </a:moveTo>
                <a:lnTo>
                  <a:pt x="367957" y="116192"/>
                </a:lnTo>
                <a:lnTo>
                  <a:pt x="367957" y="114350"/>
                </a:lnTo>
                <a:lnTo>
                  <a:pt x="370166" y="114350"/>
                </a:lnTo>
                <a:lnTo>
                  <a:pt x="372376" y="112496"/>
                </a:lnTo>
                <a:lnTo>
                  <a:pt x="374599" y="112496"/>
                </a:lnTo>
                <a:lnTo>
                  <a:pt x="374599" y="108813"/>
                </a:lnTo>
                <a:lnTo>
                  <a:pt x="376809" y="108813"/>
                </a:lnTo>
                <a:lnTo>
                  <a:pt x="376809" y="106972"/>
                </a:lnTo>
                <a:lnTo>
                  <a:pt x="387883" y="106972"/>
                </a:lnTo>
                <a:lnTo>
                  <a:pt x="386211" y="116192"/>
                </a:lnTo>
                <a:close/>
              </a:path>
              <a:path w="387985" h="284479">
                <a:moveTo>
                  <a:pt x="119697" y="272961"/>
                </a:moveTo>
                <a:lnTo>
                  <a:pt x="53187" y="272961"/>
                </a:lnTo>
                <a:lnTo>
                  <a:pt x="53187" y="271119"/>
                </a:lnTo>
                <a:lnTo>
                  <a:pt x="50965" y="269265"/>
                </a:lnTo>
                <a:lnTo>
                  <a:pt x="50965" y="267423"/>
                </a:lnTo>
                <a:lnTo>
                  <a:pt x="44323" y="267423"/>
                </a:lnTo>
                <a:lnTo>
                  <a:pt x="44323" y="256362"/>
                </a:lnTo>
                <a:lnTo>
                  <a:pt x="39890" y="250825"/>
                </a:lnTo>
                <a:lnTo>
                  <a:pt x="33235" y="241604"/>
                </a:lnTo>
                <a:lnTo>
                  <a:pt x="33235" y="239750"/>
                </a:lnTo>
                <a:lnTo>
                  <a:pt x="39890" y="239750"/>
                </a:lnTo>
                <a:lnTo>
                  <a:pt x="42113" y="237909"/>
                </a:lnTo>
                <a:lnTo>
                  <a:pt x="42113" y="236067"/>
                </a:lnTo>
                <a:lnTo>
                  <a:pt x="46545" y="232384"/>
                </a:lnTo>
                <a:lnTo>
                  <a:pt x="44323" y="225005"/>
                </a:lnTo>
                <a:lnTo>
                  <a:pt x="39890" y="217627"/>
                </a:lnTo>
                <a:lnTo>
                  <a:pt x="39890" y="215785"/>
                </a:lnTo>
                <a:lnTo>
                  <a:pt x="37680" y="210248"/>
                </a:lnTo>
                <a:lnTo>
                  <a:pt x="33235" y="206565"/>
                </a:lnTo>
                <a:lnTo>
                  <a:pt x="31026" y="199186"/>
                </a:lnTo>
                <a:lnTo>
                  <a:pt x="26106" y="193363"/>
                </a:lnTo>
                <a:lnTo>
                  <a:pt x="21605" y="187193"/>
                </a:lnTo>
                <a:lnTo>
                  <a:pt x="17938" y="181025"/>
                </a:lnTo>
                <a:lnTo>
                  <a:pt x="15519" y="175209"/>
                </a:lnTo>
                <a:lnTo>
                  <a:pt x="13085" y="168004"/>
                </a:lnTo>
                <a:lnTo>
                  <a:pt x="9412" y="160451"/>
                </a:lnTo>
                <a:lnTo>
                  <a:pt x="4912" y="152899"/>
                </a:lnTo>
                <a:lnTo>
                  <a:pt x="0" y="145694"/>
                </a:lnTo>
                <a:lnTo>
                  <a:pt x="4419" y="145694"/>
                </a:lnTo>
                <a:lnTo>
                  <a:pt x="4419" y="143852"/>
                </a:lnTo>
                <a:lnTo>
                  <a:pt x="6642" y="143852"/>
                </a:lnTo>
                <a:lnTo>
                  <a:pt x="6642" y="140157"/>
                </a:lnTo>
                <a:lnTo>
                  <a:pt x="8851" y="138315"/>
                </a:lnTo>
                <a:lnTo>
                  <a:pt x="8851" y="136474"/>
                </a:lnTo>
                <a:lnTo>
                  <a:pt x="13284" y="134619"/>
                </a:lnTo>
                <a:lnTo>
                  <a:pt x="13284" y="136474"/>
                </a:lnTo>
                <a:lnTo>
                  <a:pt x="15519" y="138315"/>
                </a:lnTo>
                <a:lnTo>
                  <a:pt x="15519" y="142011"/>
                </a:lnTo>
                <a:lnTo>
                  <a:pt x="17729" y="145694"/>
                </a:lnTo>
                <a:lnTo>
                  <a:pt x="19926" y="153073"/>
                </a:lnTo>
                <a:lnTo>
                  <a:pt x="259334" y="153073"/>
                </a:lnTo>
                <a:lnTo>
                  <a:pt x="250469" y="164147"/>
                </a:lnTo>
                <a:lnTo>
                  <a:pt x="246037" y="167830"/>
                </a:lnTo>
                <a:lnTo>
                  <a:pt x="246037" y="169672"/>
                </a:lnTo>
                <a:lnTo>
                  <a:pt x="263753" y="189953"/>
                </a:lnTo>
                <a:lnTo>
                  <a:pt x="279273" y="191808"/>
                </a:lnTo>
                <a:lnTo>
                  <a:pt x="322134" y="191808"/>
                </a:lnTo>
                <a:lnTo>
                  <a:pt x="315856" y="198491"/>
                </a:lnTo>
                <a:lnTo>
                  <a:pt x="283705" y="228701"/>
                </a:lnTo>
                <a:lnTo>
                  <a:pt x="242564" y="252549"/>
                </a:lnTo>
                <a:lnTo>
                  <a:pt x="234950" y="254507"/>
                </a:lnTo>
                <a:lnTo>
                  <a:pt x="210565" y="254507"/>
                </a:lnTo>
                <a:lnTo>
                  <a:pt x="210565" y="261886"/>
                </a:lnTo>
                <a:lnTo>
                  <a:pt x="199478" y="261886"/>
                </a:lnTo>
                <a:lnTo>
                  <a:pt x="195608" y="263505"/>
                </a:lnTo>
                <a:lnTo>
                  <a:pt x="155982" y="263505"/>
                </a:lnTo>
                <a:lnTo>
                  <a:pt x="145489" y="264285"/>
                </a:lnTo>
                <a:lnTo>
                  <a:pt x="135204" y="265582"/>
                </a:lnTo>
                <a:lnTo>
                  <a:pt x="128549" y="267423"/>
                </a:lnTo>
                <a:lnTo>
                  <a:pt x="124129" y="271119"/>
                </a:lnTo>
                <a:lnTo>
                  <a:pt x="119697" y="272961"/>
                </a:lnTo>
                <a:close/>
              </a:path>
              <a:path w="387985" h="284479">
                <a:moveTo>
                  <a:pt x="322134" y="191808"/>
                </a:moveTo>
                <a:lnTo>
                  <a:pt x="279273" y="191808"/>
                </a:lnTo>
                <a:lnTo>
                  <a:pt x="279273" y="188112"/>
                </a:lnTo>
                <a:lnTo>
                  <a:pt x="281495" y="188112"/>
                </a:lnTo>
                <a:lnTo>
                  <a:pt x="283705" y="182575"/>
                </a:lnTo>
                <a:lnTo>
                  <a:pt x="285940" y="178892"/>
                </a:lnTo>
                <a:lnTo>
                  <a:pt x="299224" y="178892"/>
                </a:lnTo>
                <a:lnTo>
                  <a:pt x="299224" y="177037"/>
                </a:lnTo>
                <a:lnTo>
                  <a:pt x="301447" y="177037"/>
                </a:lnTo>
                <a:lnTo>
                  <a:pt x="301447" y="171526"/>
                </a:lnTo>
                <a:lnTo>
                  <a:pt x="308101" y="165988"/>
                </a:lnTo>
                <a:lnTo>
                  <a:pt x="310324" y="162293"/>
                </a:lnTo>
                <a:lnTo>
                  <a:pt x="310324" y="153073"/>
                </a:lnTo>
                <a:lnTo>
                  <a:pt x="305892" y="151231"/>
                </a:lnTo>
                <a:lnTo>
                  <a:pt x="301447" y="145694"/>
                </a:lnTo>
                <a:lnTo>
                  <a:pt x="299224" y="143852"/>
                </a:lnTo>
                <a:lnTo>
                  <a:pt x="294805" y="142011"/>
                </a:lnTo>
                <a:lnTo>
                  <a:pt x="294805" y="140157"/>
                </a:lnTo>
                <a:lnTo>
                  <a:pt x="292582" y="136474"/>
                </a:lnTo>
                <a:lnTo>
                  <a:pt x="376809" y="136474"/>
                </a:lnTo>
                <a:lnTo>
                  <a:pt x="369093" y="142698"/>
                </a:lnTo>
                <a:lnTo>
                  <a:pt x="359918" y="150306"/>
                </a:lnTo>
                <a:lnTo>
                  <a:pt x="350323" y="159296"/>
                </a:lnTo>
                <a:lnTo>
                  <a:pt x="341350" y="169672"/>
                </a:lnTo>
                <a:lnTo>
                  <a:pt x="331098" y="182263"/>
                </a:lnTo>
                <a:lnTo>
                  <a:pt x="322134" y="191808"/>
                </a:lnTo>
                <a:close/>
              </a:path>
              <a:path w="387985" h="284479">
                <a:moveTo>
                  <a:pt x="210565" y="263740"/>
                </a:moveTo>
                <a:lnTo>
                  <a:pt x="208356" y="263740"/>
                </a:lnTo>
                <a:lnTo>
                  <a:pt x="203923" y="261886"/>
                </a:lnTo>
                <a:lnTo>
                  <a:pt x="210565" y="261886"/>
                </a:lnTo>
                <a:lnTo>
                  <a:pt x="210565" y="263740"/>
                </a:lnTo>
                <a:close/>
              </a:path>
              <a:path w="387985" h="284479">
                <a:moveTo>
                  <a:pt x="190614" y="267423"/>
                </a:moveTo>
                <a:lnTo>
                  <a:pt x="183972" y="267423"/>
                </a:lnTo>
                <a:lnTo>
                  <a:pt x="166059" y="263764"/>
                </a:lnTo>
                <a:lnTo>
                  <a:pt x="155982" y="263505"/>
                </a:lnTo>
                <a:lnTo>
                  <a:pt x="195608" y="263505"/>
                </a:lnTo>
                <a:lnTo>
                  <a:pt x="195018" y="263764"/>
                </a:lnTo>
                <a:lnTo>
                  <a:pt x="190614" y="267423"/>
                </a:lnTo>
                <a:close/>
              </a:path>
              <a:path w="387985" h="284479">
                <a:moveTo>
                  <a:pt x="77584" y="284035"/>
                </a:moveTo>
                <a:lnTo>
                  <a:pt x="70916" y="284035"/>
                </a:lnTo>
                <a:lnTo>
                  <a:pt x="70916" y="282181"/>
                </a:lnTo>
                <a:lnTo>
                  <a:pt x="66484" y="278498"/>
                </a:lnTo>
                <a:lnTo>
                  <a:pt x="62064" y="272961"/>
                </a:lnTo>
                <a:lnTo>
                  <a:pt x="113029" y="272961"/>
                </a:lnTo>
                <a:lnTo>
                  <a:pt x="100980" y="273623"/>
                </a:lnTo>
                <a:lnTo>
                  <a:pt x="91425" y="275494"/>
                </a:lnTo>
                <a:lnTo>
                  <a:pt x="84363" y="278404"/>
                </a:lnTo>
                <a:lnTo>
                  <a:pt x="79794" y="282181"/>
                </a:lnTo>
                <a:lnTo>
                  <a:pt x="77584" y="28403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710684" y="4016222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4">
                <a:moveTo>
                  <a:pt x="0" y="1587"/>
                </a:moveTo>
                <a:lnTo>
                  <a:pt x="1854" y="0"/>
                </a:lnTo>
                <a:lnTo>
                  <a:pt x="3708" y="0"/>
                </a:lnTo>
                <a:lnTo>
                  <a:pt x="0" y="15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706975" y="402258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701425" y="402497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02301" y="3880967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82896" y="394381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66182" y="399553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3187"/>
                </a:lnTo>
                <a:lnTo>
                  <a:pt x="3708" y="0"/>
                </a:lnTo>
                <a:lnTo>
                  <a:pt x="3708" y="3187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73599" y="3991559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695" y="3175"/>
                </a:lnTo>
                <a:lnTo>
                  <a:pt x="3695" y="0"/>
                </a:lnTo>
                <a:lnTo>
                  <a:pt x="3695" y="3175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59705" y="3996334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92128" y="4059986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9258" y="0"/>
                </a:moveTo>
                <a:lnTo>
                  <a:pt x="0" y="0"/>
                </a:lnTo>
                <a:lnTo>
                  <a:pt x="925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999532" y="405918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93107" y="3536467"/>
            <a:ext cx="281940" cy="247015"/>
          </a:xfrm>
          <a:custGeom>
            <a:avLst/>
            <a:gdLst/>
            <a:ahLst/>
            <a:cxnLst/>
            <a:rect l="l" t="t" r="r" b="b"/>
            <a:pathLst>
              <a:path w="281939" h="247014">
                <a:moveTo>
                  <a:pt x="2209" y="231901"/>
                </a:moveTo>
                <a:lnTo>
                  <a:pt x="552" y="231901"/>
                </a:lnTo>
                <a:lnTo>
                  <a:pt x="2209" y="226377"/>
                </a:lnTo>
                <a:lnTo>
                  <a:pt x="2209" y="207975"/>
                </a:lnTo>
                <a:lnTo>
                  <a:pt x="4432" y="204292"/>
                </a:lnTo>
                <a:lnTo>
                  <a:pt x="6642" y="202463"/>
                </a:lnTo>
                <a:lnTo>
                  <a:pt x="11074" y="196926"/>
                </a:lnTo>
                <a:lnTo>
                  <a:pt x="15506" y="189572"/>
                </a:lnTo>
                <a:lnTo>
                  <a:pt x="15506" y="180378"/>
                </a:lnTo>
                <a:lnTo>
                  <a:pt x="17030" y="172035"/>
                </a:lnTo>
                <a:lnTo>
                  <a:pt x="21047" y="161969"/>
                </a:lnTo>
                <a:lnTo>
                  <a:pt x="26725" y="151903"/>
                </a:lnTo>
                <a:lnTo>
                  <a:pt x="33235" y="143560"/>
                </a:lnTo>
                <a:lnTo>
                  <a:pt x="35458" y="141706"/>
                </a:lnTo>
                <a:lnTo>
                  <a:pt x="40994" y="135011"/>
                </a:lnTo>
                <a:lnTo>
                  <a:pt x="46531" y="128143"/>
                </a:lnTo>
                <a:lnTo>
                  <a:pt x="50408" y="120236"/>
                </a:lnTo>
                <a:lnTo>
                  <a:pt x="50965" y="110426"/>
                </a:lnTo>
                <a:lnTo>
                  <a:pt x="50965" y="103060"/>
                </a:lnTo>
                <a:lnTo>
                  <a:pt x="42100" y="88341"/>
                </a:lnTo>
                <a:lnTo>
                  <a:pt x="39878" y="80975"/>
                </a:lnTo>
                <a:lnTo>
                  <a:pt x="35458" y="71767"/>
                </a:lnTo>
                <a:lnTo>
                  <a:pt x="35458" y="62572"/>
                </a:lnTo>
                <a:lnTo>
                  <a:pt x="37668" y="58889"/>
                </a:lnTo>
                <a:lnTo>
                  <a:pt x="37668" y="57048"/>
                </a:lnTo>
                <a:lnTo>
                  <a:pt x="39878" y="53365"/>
                </a:lnTo>
                <a:lnTo>
                  <a:pt x="42100" y="47853"/>
                </a:lnTo>
                <a:lnTo>
                  <a:pt x="39878" y="44157"/>
                </a:lnTo>
                <a:lnTo>
                  <a:pt x="37668" y="42329"/>
                </a:lnTo>
                <a:lnTo>
                  <a:pt x="33304" y="34992"/>
                </a:lnTo>
                <a:lnTo>
                  <a:pt x="27692" y="25066"/>
                </a:lnTo>
                <a:lnTo>
                  <a:pt x="22080" y="14107"/>
                </a:lnTo>
                <a:lnTo>
                  <a:pt x="17716" y="3670"/>
                </a:lnTo>
                <a:lnTo>
                  <a:pt x="19939" y="3670"/>
                </a:lnTo>
                <a:lnTo>
                  <a:pt x="22148" y="1828"/>
                </a:lnTo>
                <a:lnTo>
                  <a:pt x="24371" y="1828"/>
                </a:lnTo>
                <a:lnTo>
                  <a:pt x="24371" y="0"/>
                </a:lnTo>
                <a:lnTo>
                  <a:pt x="106362" y="0"/>
                </a:lnTo>
                <a:lnTo>
                  <a:pt x="106362" y="1828"/>
                </a:lnTo>
                <a:lnTo>
                  <a:pt x="110794" y="7353"/>
                </a:lnTo>
                <a:lnTo>
                  <a:pt x="106362" y="18389"/>
                </a:lnTo>
                <a:lnTo>
                  <a:pt x="108572" y="22072"/>
                </a:lnTo>
                <a:lnTo>
                  <a:pt x="113017" y="23914"/>
                </a:lnTo>
                <a:lnTo>
                  <a:pt x="115239" y="25755"/>
                </a:lnTo>
                <a:lnTo>
                  <a:pt x="117449" y="25755"/>
                </a:lnTo>
                <a:lnTo>
                  <a:pt x="119659" y="31280"/>
                </a:lnTo>
                <a:lnTo>
                  <a:pt x="123467" y="37982"/>
                </a:lnTo>
                <a:lnTo>
                  <a:pt x="128522" y="43473"/>
                </a:lnTo>
                <a:lnTo>
                  <a:pt x="135241" y="46548"/>
                </a:lnTo>
                <a:lnTo>
                  <a:pt x="232689" y="46548"/>
                </a:lnTo>
                <a:lnTo>
                  <a:pt x="232689" y="47853"/>
                </a:lnTo>
                <a:lnTo>
                  <a:pt x="230466" y="51523"/>
                </a:lnTo>
                <a:lnTo>
                  <a:pt x="230466" y="55206"/>
                </a:lnTo>
                <a:lnTo>
                  <a:pt x="226034" y="64401"/>
                </a:lnTo>
                <a:lnTo>
                  <a:pt x="223812" y="73609"/>
                </a:lnTo>
                <a:lnTo>
                  <a:pt x="230466" y="75450"/>
                </a:lnTo>
                <a:lnTo>
                  <a:pt x="234899" y="80975"/>
                </a:lnTo>
                <a:lnTo>
                  <a:pt x="241541" y="86499"/>
                </a:lnTo>
                <a:lnTo>
                  <a:pt x="239331" y="90182"/>
                </a:lnTo>
                <a:lnTo>
                  <a:pt x="237109" y="97548"/>
                </a:lnTo>
                <a:lnTo>
                  <a:pt x="234899" y="108585"/>
                </a:lnTo>
                <a:lnTo>
                  <a:pt x="243763" y="110426"/>
                </a:lnTo>
                <a:lnTo>
                  <a:pt x="280545" y="110426"/>
                </a:lnTo>
                <a:lnTo>
                  <a:pt x="276999" y="139877"/>
                </a:lnTo>
                <a:lnTo>
                  <a:pt x="272567" y="141706"/>
                </a:lnTo>
                <a:lnTo>
                  <a:pt x="234899" y="141706"/>
                </a:lnTo>
                <a:lnTo>
                  <a:pt x="230466" y="215341"/>
                </a:lnTo>
                <a:lnTo>
                  <a:pt x="242106" y="228231"/>
                </a:lnTo>
                <a:lnTo>
                  <a:pt x="6642" y="228231"/>
                </a:lnTo>
                <a:lnTo>
                  <a:pt x="6642" y="230073"/>
                </a:lnTo>
                <a:lnTo>
                  <a:pt x="2209" y="230073"/>
                </a:lnTo>
                <a:lnTo>
                  <a:pt x="2209" y="231901"/>
                </a:lnTo>
                <a:close/>
              </a:path>
              <a:path w="281939" h="247014">
                <a:moveTo>
                  <a:pt x="232689" y="46548"/>
                </a:moveTo>
                <a:lnTo>
                  <a:pt x="135241" y="46548"/>
                </a:lnTo>
                <a:lnTo>
                  <a:pt x="144043" y="45999"/>
                </a:lnTo>
                <a:lnTo>
                  <a:pt x="152908" y="44157"/>
                </a:lnTo>
                <a:lnTo>
                  <a:pt x="163982" y="42329"/>
                </a:lnTo>
                <a:lnTo>
                  <a:pt x="179501" y="42329"/>
                </a:lnTo>
                <a:lnTo>
                  <a:pt x="179501" y="36791"/>
                </a:lnTo>
                <a:lnTo>
                  <a:pt x="181711" y="31280"/>
                </a:lnTo>
                <a:lnTo>
                  <a:pt x="181711" y="29438"/>
                </a:lnTo>
                <a:lnTo>
                  <a:pt x="183921" y="23914"/>
                </a:lnTo>
                <a:lnTo>
                  <a:pt x="186143" y="22072"/>
                </a:lnTo>
                <a:lnTo>
                  <a:pt x="197231" y="22072"/>
                </a:lnTo>
                <a:lnTo>
                  <a:pt x="201663" y="25755"/>
                </a:lnTo>
                <a:lnTo>
                  <a:pt x="206095" y="27597"/>
                </a:lnTo>
                <a:lnTo>
                  <a:pt x="226034" y="27597"/>
                </a:lnTo>
                <a:lnTo>
                  <a:pt x="226034" y="33121"/>
                </a:lnTo>
                <a:lnTo>
                  <a:pt x="228257" y="42329"/>
                </a:lnTo>
                <a:lnTo>
                  <a:pt x="232689" y="45999"/>
                </a:lnTo>
                <a:lnTo>
                  <a:pt x="232689" y="46548"/>
                </a:lnTo>
                <a:close/>
              </a:path>
              <a:path w="281939" h="247014">
                <a:moveTo>
                  <a:pt x="280545" y="110426"/>
                </a:moveTo>
                <a:lnTo>
                  <a:pt x="248183" y="110426"/>
                </a:lnTo>
                <a:lnTo>
                  <a:pt x="252615" y="106743"/>
                </a:lnTo>
                <a:lnTo>
                  <a:pt x="254850" y="104914"/>
                </a:lnTo>
                <a:lnTo>
                  <a:pt x="274777" y="104914"/>
                </a:lnTo>
                <a:lnTo>
                  <a:pt x="281432" y="103060"/>
                </a:lnTo>
                <a:lnTo>
                  <a:pt x="280545" y="110426"/>
                </a:lnTo>
                <a:close/>
              </a:path>
              <a:path w="281939" h="247014">
                <a:moveTo>
                  <a:pt x="19939" y="233743"/>
                </a:moveTo>
                <a:lnTo>
                  <a:pt x="17716" y="231901"/>
                </a:lnTo>
                <a:lnTo>
                  <a:pt x="15506" y="228231"/>
                </a:lnTo>
                <a:lnTo>
                  <a:pt x="242106" y="228231"/>
                </a:lnTo>
                <a:lnTo>
                  <a:pt x="243974" y="230300"/>
                </a:lnTo>
                <a:lnTo>
                  <a:pt x="35174" y="230300"/>
                </a:lnTo>
                <a:lnTo>
                  <a:pt x="27870" y="230902"/>
                </a:lnTo>
                <a:lnTo>
                  <a:pt x="19939" y="233743"/>
                </a:lnTo>
                <a:close/>
              </a:path>
              <a:path w="281939" h="247014">
                <a:moveTo>
                  <a:pt x="166192" y="246621"/>
                </a:moveTo>
                <a:lnTo>
                  <a:pt x="157327" y="239268"/>
                </a:lnTo>
                <a:lnTo>
                  <a:pt x="62052" y="239268"/>
                </a:lnTo>
                <a:lnTo>
                  <a:pt x="55384" y="237439"/>
                </a:lnTo>
                <a:lnTo>
                  <a:pt x="48742" y="233743"/>
                </a:lnTo>
                <a:lnTo>
                  <a:pt x="42061" y="231419"/>
                </a:lnTo>
                <a:lnTo>
                  <a:pt x="35174" y="230300"/>
                </a:lnTo>
                <a:lnTo>
                  <a:pt x="243974" y="230300"/>
                </a:lnTo>
                <a:lnTo>
                  <a:pt x="257060" y="244792"/>
                </a:lnTo>
                <a:lnTo>
                  <a:pt x="201663" y="244792"/>
                </a:lnTo>
                <a:lnTo>
                  <a:pt x="191131" y="244821"/>
                </a:lnTo>
                <a:lnTo>
                  <a:pt x="180603" y="245021"/>
                </a:lnTo>
                <a:lnTo>
                  <a:pt x="171738" y="245564"/>
                </a:lnTo>
                <a:lnTo>
                  <a:pt x="166192" y="246621"/>
                </a:lnTo>
                <a:close/>
              </a:path>
              <a:path w="281939" h="247014">
                <a:moveTo>
                  <a:pt x="0" y="233743"/>
                </a:moveTo>
                <a:lnTo>
                  <a:pt x="0" y="231901"/>
                </a:lnTo>
                <a:lnTo>
                  <a:pt x="552" y="231901"/>
                </a:lnTo>
                <a:lnTo>
                  <a:pt x="0" y="233743"/>
                </a:lnTo>
                <a:close/>
              </a:path>
              <a:path w="281939" h="247014">
                <a:moveTo>
                  <a:pt x="228257" y="246621"/>
                </a:moveTo>
                <a:lnTo>
                  <a:pt x="219379" y="246621"/>
                </a:lnTo>
                <a:lnTo>
                  <a:pt x="219379" y="244792"/>
                </a:lnTo>
                <a:lnTo>
                  <a:pt x="254850" y="244792"/>
                </a:lnTo>
                <a:lnTo>
                  <a:pt x="250377" y="245078"/>
                </a:lnTo>
                <a:lnTo>
                  <a:pt x="244040" y="245706"/>
                </a:lnTo>
                <a:lnTo>
                  <a:pt x="236459" y="246335"/>
                </a:lnTo>
                <a:lnTo>
                  <a:pt x="228257" y="24662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98657" y="376321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594961" y="376401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592180" y="376640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831956" y="3584194"/>
            <a:ext cx="281940" cy="201295"/>
          </a:xfrm>
          <a:custGeom>
            <a:avLst/>
            <a:gdLst/>
            <a:ahLst/>
            <a:cxnLst/>
            <a:rect l="l" t="t" r="r" b="b"/>
            <a:pathLst>
              <a:path w="281939" h="201295">
                <a:moveTo>
                  <a:pt x="201028" y="1854"/>
                </a:moveTo>
                <a:lnTo>
                  <a:pt x="198793" y="1854"/>
                </a:lnTo>
                <a:lnTo>
                  <a:pt x="201028" y="0"/>
                </a:lnTo>
                <a:lnTo>
                  <a:pt x="201028" y="1854"/>
                </a:lnTo>
                <a:close/>
              </a:path>
              <a:path w="281939" h="201295">
                <a:moveTo>
                  <a:pt x="205498" y="3695"/>
                </a:moveTo>
                <a:lnTo>
                  <a:pt x="192087" y="3695"/>
                </a:lnTo>
                <a:lnTo>
                  <a:pt x="194335" y="1854"/>
                </a:lnTo>
                <a:lnTo>
                  <a:pt x="205498" y="1854"/>
                </a:lnTo>
                <a:lnTo>
                  <a:pt x="205498" y="3695"/>
                </a:lnTo>
                <a:close/>
              </a:path>
              <a:path w="281939" h="201295">
                <a:moveTo>
                  <a:pt x="174231" y="81254"/>
                </a:moveTo>
                <a:lnTo>
                  <a:pt x="171996" y="79413"/>
                </a:lnTo>
                <a:lnTo>
                  <a:pt x="167525" y="79413"/>
                </a:lnTo>
                <a:lnTo>
                  <a:pt x="165290" y="73863"/>
                </a:lnTo>
                <a:lnTo>
                  <a:pt x="163055" y="70180"/>
                </a:lnTo>
                <a:lnTo>
                  <a:pt x="158584" y="66471"/>
                </a:lnTo>
                <a:lnTo>
                  <a:pt x="158584" y="60947"/>
                </a:lnTo>
                <a:lnTo>
                  <a:pt x="160820" y="59093"/>
                </a:lnTo>
                <a:lnTo>
                  <a:pt x="163055" y="55397"/>
                </a:lnTo>
                <a:lnTo>
                  <a:pt x="163055" y="46177"/>
                </a:lnTo>
                <a:lnTo>
                  <a:pt x="165290" y="44322"/>
                </a:lnTo>
                <a:lnTo>
                  <a:pt x="165290" y="40627"/>
                </a:lnTo>
                <a:lnTo>
                  <a:pt x="167525" y="31394"/>
                </a:lnTo>
                <a:lnTo>
                  <a:pt x="167525" y="24015"/>
                </a:lnTo>
                <a:lnTo>
                  <a:pt x="163055" y="22161"/>
                </a:lnTo>
                <a:lnTo>
                  <a:pt x="163055" y="18465"/>
                </a:lnTo>
                <a:lnTo>
                  <a:pt x="167525" y="16624"/>
                </a:lnTo>
                <a:lnTo>
                  <a:pt x="171996" y="12928"/>
                </a:lnTo>
                <a:lnTo>
                  <a:pt x="169760" y="9232"/>
                </a:lnTo>
                <a:lnTo>
                  <a:pt x="169760" y="3695"/>
                </a:lnTo>
                <a:lnTo>
                  <a:pt x="207721" y="3695"/>
                </a:lnTo>
                <a:lnTo>
                  <a:pt x="207721" y="5537"/>
                </a:lnTo>
                <a:lnTo>
                  <a:pt x="212191" y="5537"/>
                </a:lnTo>
                <a:lnTo>
                  <a:pt x="212191" y="7378"/>
                </a:lnTo>
                <a:lnTo>
                  <a:pt x="218909" y="7378"/>
                </a:lnTo>
                <a:lnTo>
                  <a:pt x="218909" y="9232"/>
                </a:lnTo>
                <a:lnTo>
                  <a:pt x="221132" y="9232"/>
                </a:lnTo>
                <a:lnTo>
                  <a:pt x="225602" y="11074"/>
                </a:lnTo>
                <a:lnTo>
                  <a:pt x="230073" y="11074"/>
                </a:lnTo>
                <a:lnTo>
                  <a:pt x="239001" y="14770"/>
                </a:lnTo>
                <a:lnTo>
                  <a:pt x="241236" y="16624"/>
                </a:lnTo>
                <a:lnTo>
                  <a:pt x="243459" y="16624"/>
                </a:lnTo>
                <a:lnTo>
                  <a:pt x="251105" y="18584"/>
                </a:lnTo>
                <a:lnTo>
                  <a:pt x="259378" y="21240"/>
                </a:lnTo>
                <a:lnTo>
                  <a:pt x="266394" y="23896"/>
                </a:lnTo>
                <a:lnTo>
                  <a:pt x="270268" y="25857"/>
                </a:lnTo>
                <a:lnTo>
                  <a:pt x="272503" y="25857"/>
                </a:lnTo>
                <a:lnTo>
                  <a:pt x="272503" y="27698"/>
                </a:lnTo>
                <a:lnTo>
                  <a:pt x="274739" y="29540"/>
                </a:lnTo>
                <a:lnTo>
                  <a:pt x="276974" y="33235"/>
                </a:lnTo>
                <a:lnTo>
                  <a:pt x="276974" y="36931"/>
                </a:lnTo>
                <a:lnTo>
                  <a:pt x="279209" y="38785"/>
                </a:lnTo>
                <a:lnTo>
                  <a:pt x="279209" y="40627"/>
                </a:lnTo>
                <a:lnTo>
                  <a:pt x="281432" y="42468"/>
                </a:lnTo>
                <a:lnTo>
                  <a:pt x="281432" y="44322"/>
                </a:lnTo>
                <a:lnTo>
                  <a:pt x="276974" y="44322"/>
                </a:lnTo>
                <a:lnTo>
                  <a:pt x="274739" y="48018"/>
                </a:lnTo>
                <a:lnTo>
                  <a:pt x="272503" y="49860"/>
                </a:lnTo>
                <a:lnTo>
                  <a:pt x="270932" y="55314"/>
                </a:lnTo>
                <a:lnTo>
                  <a:pt x="269989" y="64403"/>
                </a:lnTo>
                <a:lnTo>
                  <a:pt x="270303" y="74532"/>
                </a:lnTo>
                <a:lnTo>
                  <a:pt x="270607" y="75717"/>
                </a:lnTo>
                <a:lnTo>
                  <a:pt x="185394" y="75717"/>
                </a:lnTo>
                <a:lnTo>
                  <a:pt x="183159" y="77558"/>
                </a:lnTo>
                <a:lnTo>
                  <a:pt x="180924" y="77558"/>
                </a:lnTo>
                <a:lnTo>
                  <a:pt x="178688" y="79413"/>
                </a:lnTo>
                <a:lnTo>
                  <a:pt x="174231" y="81254"/>
                </a:lnTo>
                <a:close/>
              </a:path>
              <a:path w="281939" h="201295">
                <a:moveTo>
                  <a:pt x="29032" y="195757"/>
                </a:moveTo>
                <a:lnTo>
                  <a:pt x="26809" y="195757"/>
                </a:lnTo>
                <a:lnTo>
                  <a:pt x="0" y="166204"/>
                </a:lnTo>
                <a:lnTo>
                  <a:pt x="2235" y="101574"/>
                </a:lnTo>
                <a:lnTo>
                  <a:pt x="37973" y="101574"/>
                </a:lnTo>
                <a:lnTo>
                  <a:pt x="46913" y="94183"/>
                </a:lnTo>
                <a:lnTo>
                  <a:pt x="51371" y="60947"/>
                </a:lnTo>
                <a:lnTo>
                  <a:pt x="51371" y="62788"/>
                </a:lnTo>
                <a:lnTo>
                  <a:pt x="53606" y="62788"/>
                </a:lnTo>
                <a:lnTo>
                  <a:pt x="53606" y="64630"/>
                </a:lnTo>
                <a:lnTo>
                  <a:pt x="58077" y="64630"/>
                </a:lnTo>
                <a:lnTo>
                  <a:pt x="58077" y="66471"/>
                </a:lnTo>
                <a:lnTo>
                  <a:pt x="71475" y="66471"/>
                </a:lnTo>
                <a:lnTo>
                  <a:pt x="73710" y="70180"/>
                </a:lnTo>
                <a:lnTo>
                  <a:pt x="80416" y="75717"/>
                </a:lnTo>
                <a:lnTo>
                  <a:pt x="91579" y="75717"/>
                </a:lnTo>
                <a:lnTo>
                  <a:pt x="93814" y="77558"/>
                </a:lnTo>
                <a:lnTo>
                  <a:pt x="98272" y="79413"/>
                </a:lnTo>
                <a:lnTo>
                  <a:pt x="126425" y="79413"/>
                </a:lnTo>
                <a:lnTo>
                  <a:pt x="127317" y="81254"/>
                </a:lnTo>
                <a:lnTo>
                  <a:pt x="134010" y="84950"/>
                </a:lnTo>
                <a:lnTo>
                  <a:pt x="149656" y="84950"/>
                </a:lnTo>
                <a:lnTo>
                  <a:pt x="151891" y="86791"/>
                </a:lnTo>
                <a:lnTo>
                  <a:pt x="154114" y="86791"/>
                </a:lnTo>
                <a:lnTo>
                  <a:pt x="154114" y="92341"/>
                </a:lnTo>
                <a:lnTo>
                  <a:pt x="158584" y="101574"/>
                </a:lnTo>
                <a:lnTo>
                  <a:pt x="165290" y="105257"/>
                </a:lnTo>
                <a:lnTo>
                  <a:pt x="167525" y="107111"/>
                </a:lnTo>
                <a:lnTo>
                  <a:pt x="171996" y="108953"/>
                </a:lnTo>
                <a:lnTo>
                  <a:pt x="259105" y="108953"/>
                </a:lnTo>
                <a:lnTo>
                  <a:pt x="259105" y="112648"/>
                </a:lnTo>
                <a:lnTo>
                  <a:pt x="261340" y="114503"/>
                </a:lnTo>
                <a:lnTo>
                  <a:pt x="261340" y="118186"/>
                </a:lnTo>
                <a:lnTo>
                  <a:pt x="259105" y="118186"/>
                </a:lnTo>
                <a:lnTo>
                  <a:pt x="251047" y="120267"/>
                </a:lnTo>
                <a:lnTo>
                  <a:pt x="239845" y="123731"/>
                </a:lnTo>
                <a:lnTo>
                  <a:pt x="205498" y="134810"/>
                </a:lnTo>
                <a:lnTo>
                  <a:pt x="201028" y="134810"/>
                </a:lnTo>
                <a:lnTo>
                  <a:pt x="198793" y="136664"/>
                </a:lnTo>
                <a:lnTo>
                  <a:pt x="196557" y="136664"/>
                </a:lnTo>
                <a:lnTo>
                  <a:pt x="194335" y="138506"/>
                </a:lnTo>
                <a:lnTo>
                  <a:pt x="198793" y="151434"/>
                </a:lnTo>
                <a:lnTo>
                  <a:pt x="180924" y="153276"/>
                </a:lnTo>
                <a:lnTo>
                  <a:pt x="165290" y="155117"/>
                </a:lnTo>
                <a:lnTo>
                  <a:pt x="163055" y="160667"/>
                </a:lnTo>
                <a:lnTo>
                  <a:pt x="163055" y="166204"/>
                </a:lnTo>
                <a:lnTo>
                  <a:pt x="151891" y="175437"/>
                </a:lnTo>
                <a:lnTo>
                  <a:pt x="124542" y="192062"/>
                </a:lnTo>
                <a:lnTo>
                  <a:pt x="42443" y="192062"/>
                </a:lnTo>
                <a:lnTo>
                  <a:pt x="42443" y="193903"/>
                </a:lnTo>
                <a:lnTo>
                  <a:pt x="29032" y="193903"/>
                </a:lnTo>
                <a:lnTo>
                  <a:pt x="29032" y="195757"/>
                </a:lnTo>
                <a:close/>
              </a:path>
              <a:path w="281939" h="201295">
                <a:moveTo>
                  <a:pt x="71475" y="66471"/>
                </a:moveTo>
                <a:lnTo>
                  <a:pt x="60312" y="66471"/>
                </a:lnTo>
                <a:lnTo>
                  <a:pt x="62547" y="64630"/>
                </a:lnTo>
                <a:lnTo>
                  <a:pt x="64770" y="64630"/>
                </a:lnTo>
                <a:lnTo>
                  <a:pt x="69240" y="62788"/>
                </a:lnTo>
                <a:lnTo>
                  <a:pt x="71475" y="62788"/>
                </a:lnTo>
                <a:lnTo>
                  <a:pt x="71475" y="66471"/>
                </a:lnTo>
                <a:close/>
              </a:path>
              <a:path w="281939" h="201295">
                <a:moveTo>
                  <a:pt x="126425" y="79413"/>
                </a:moveTo>
                <a:lnTo>
                  <a:pt x="120624" y="79413"/>
                </a:lnTo>
                <a:lnTo>
                  <a:pt x="120624" y="73863"/>
                </a:lnTo>
                <a:lnTo>
                  <a:pt x="122847" y="73863"/>
                </a:lnTo>
                <a:lnTo>
                  <a:pt x="122847" y="72021"/>
                </a:lnTo>
                <a:lnTo>
                  <a:pt x="126425" y="79413"/>
                </a:lnTo>
                <a:close/>
              </a:path>
              <a:path w="281939" h="201295">
                <a:moveTo>
                  <a:pt x="91579" y="75717"/>
                </a:moveTo>
                <a:lnTo>
                  <a:pt x="84886" y="75717"/>
                </a:lnTo>
                <a:lnTo>
                  <a:pt x="87109" y="73863"/>
                </a:lnTo>
                <a:lnTo>
                  <a:pt x="91579" y="75717"/>
                </a:lnTo>
                <a:close/>
              </a:path>
              <a:path w="281939" h="201295">
                <a:moveTo>
                  <a:pt x="259105" y="108953"/>
                </a:moveTo>
                <a:lnTo>
                  <a:pt x="180924" y="108953"/>
                </a:lnTo>
                <a:lnTo>
                  <a:pt x="187629" y="107111"/>
                </a:lnTo>
                <a:lnTo>
                  <a:pt x="189864" y="107111"/>
                </a:lnTo>
                <a:lnTo>
                  <a:pt x="189864" y="105257"/>
                </a:lnTo>
                <a:lnTo>
                  <a:pt x="194335" y="101574"/>
                </a:lnTo>
                <a:lnTo>
                  <a:pt x="194335" y="75717"/>
                </a:lnTo>
                <a:lnTo>
                  <a:pt x="270607" y="75717"/>
                </a:lnTo>
                <a:lnTo>
                  <a:pt x="272503" y="83108"/>
                </a:lnTo>
                <a:lnTo>
                  <a:pt x="268033" y="84950"/>
                </a:lnTo>
                <a:lnTo>
                  <a:pt x="263563" y="84950"/>
                </a:lnTo>
                <a:lnTo>
                  <a:pt x="263563" y="105257"/>
                </a:lnTo>
                <a:lnTo>
                  <a:pt x="259105" y="108953"/>
                </a:lnTo>
                <a:close/>
              </a:path>
              <a:path w="281939" h="201295">
                <a:moveTo>
                  <a:pt x="118376" y="201282"/>
                </a:moveTo>
                <a:lnTo>
                  <a:pt x="109448" y="201282"/>
                </a:lnTo>
                <a:lnTo>
                  <a:pt x="100520" y="199440"/>
                </a:lnTo>
                <a:lnTo>
                  <a:pt x="96050" y="199440"/>
                </a:lnTo>
                <a:lnTo>
                  <a:pt x="91579" y="197599"/>
                </a:lnTo>
                <a:lnTo>
                  <a:pt x="75946" y="197599"/>
                </a:lnTo>
                <a:lnTo>
                  <a:pt x="75946" y="195757"/>
                </a:lnTo>
                <a:lnTo>
                  <a:pt x="73710" y="195757"/>
                </a:lnTo>
                <a:lnTo>
                  <a:pt x="73710" y="193903"/>
                </a:lnTo>
                <a:lnTo>
                  <a:pt x="71475" y="192062"/>
                </a:lnTo>
                <a:lnTo>
                  <a:pt x="124542" y="192062"/>
                </a:lnTo>
                <a:lnTo>
                  <a:pt x="122847" y="193903"/>
                </a:lnTo>
                <a:lnTo>
                  <a:pt x="120624" y="195757"/>
                </a:lnTo>
                <a:lnTo>
                  <a:pt x="118376" y="20128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866220" y="377593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880102" y="377435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873625" y="3775151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695" y="0"/>
                </a:moveTo>
                <a:lnTo>
                  <a:pt x="0" y="0"/>
                </a:lnTo>
                <a:lnTo>
                  <a:pt x="0" y="3175"/>
                </a:ln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861585" y="377673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0" y="0"/>
                </a:ln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912499" y="377992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13413" y="3734574"/>
            <a:ext cx="17145" cy="3175"/>
          </a:xfrm>
          <a:custGeom>
            <a:avLst/>
            <a:gdLst/>
            <a:ahLst/>
            <a:cxnLst/>
            <a:rect l="l" t="t" r="r" b="b"/>
            <a:pathLst>
              <a:path w="17145" h="3175">
                <a:moveTo>
                  <a:pt x="0" y="3175"/>
                </a:moveTo>
                <a:lnTo>
                  <a:pt x="16662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908803" y="3779926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22" y="0"/>
                </a:moveTo>
                <a:lnTo>
                  <a:pt x="0" y="0"/>
                </a:lnTo>
                <a:lnTo>
                  <a:pt x="46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831956" y="3750487"/>
            <a:ext cx="27940" cy="29209"/>
          </a:xfrm>
          <a:custGeom>
            <a:avLst/>
            <a:gdLst/>
            <a:ahLst/>
            <a:cxnLst/>
            <a:rect l="l" t="t" r="r" b="b"/>
            <a:pathLst>
              <a:path w="27939" h="29210">
                <a:moveTo>
                  <a:pt x="27774" y="28638"/>
                </a:moveTo>
                <a:lnTo>
                  <a:pt x="0" y="0"/>
                </a:lnTo>
                <a:lnTo>
                  <a:pt x="27774" y="2863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4155" y="3433826"/>
            <a:ext cx="40005" cy="27305"/>
          </a:xfrm>
          <a:custGeom>
            <a:avLst/>
            <a:gdLst/>
            <a:ahLst/>
            <a:cxnLst/>
            <a:rect l="l" t="t" r="r" b="b"/>
            <a:pathLst>
              <a:path w="40004" h="27304">
                <a:moveTo>
                  <a:pt x="17691" y="27050"/>
                </a:moveTo>
                <a:lnTo>
                  <a:pt x="2209" y="27050"/>
                </a:lnTo>
                <a:lnTo>
                  <a:pt x="2209" y="25120"/>
                </a:lnTo>
                <a:lnTo>
                  <a:pt x="0" y="25120"/>
                </a:lnTo>
                <a:lnTo>
                  <a:pt x="0" y="21259"/>
                </a:lnTo>
                <a:lnTo>
                  <a:pt x="6642" y="21259"/>
                </a:lnTo>
                <a:lnTo>
                  <a:pt x="6642" y="7734"/>
                </a:lnTo>
                <a:lnTo>
                  <a:pt x="8851" y="7734"/>
                </a:lnTo>
                <a:lnTo>
                  <a:pt x="11061" y="5791"/>
                </a:lnTo>
                <a:lnTo>
                  <a:pt x="19913" y="5791"/>
                </a:lnTo>
                <a:lnTo>
                  <a:pt x="22123" y="3860"/>
                </a:lnTo>
                <a:lnTo>
                  <a:pt x="24333" y="3860"/>
                </a:lnTo>
                <a:lnTo>
                  <a:pt x="24333" y="1930"/>
                </a:lnTo>
                <a:lnTo>
                  <a:pt x="30962" y="1930"/>
                </a:lnTo>
                <a:lnTo>
                  <a:pt x="33172" y="0"/>
                </a:lnTo>
                <a:lnTo>
                  <a:pt x="35382" y="7734"/>
                </a:lnTo>
                <a:lnTo>
                  <a:pt x="37604" y="9664"/>
                </a:lnTo>
                <a:lnTo>
                  <a:pt x="39814" y="15455"/>
                </a:lnTo>
                <a:lnTo>
                  <a:pt x="39814" y="19316"/>
                </a:lnTo>
                <a:lnTo>
                  <a:pt x="17691" y="19316"/>
                </a:lnTo>
                <a:lnTo>
                  <a:pt x="17691" y="27050"/>
                </a:lnTo>
                <a:close/>
              </a:path>
              <a:path w="40004" h="27304">
                <a:moveTo>
                  <a:pt x="28752" y="21259"/>
                </a:moveTo>
                <a:lnTo>
                  <a:pt x="22123" y="21259"/>
                </a:lnTo>
                <a:lnTo>
                  <a:pt x="17691" y="19316"/>
                </a:lnTo>
                <a:lnTo>
                  <a:pt x="33172" y="19316"/>
                </a:lnTo>
                <a:lnTo>
                  <a:pt x="28752" y="212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305971" y="3157740"/>
            <a:ext cx="251460" cy="276225"/>
          </a:xfrm>
          <a:custGeom>
            <a:avLst/>
            <a:gdLst/>
            <a:ahLst/>
            <a:cxnLst/>
            <a:rect l="l" t="t" r="r" b="b"/>
            <a:pathLst>
              <a:path w="251460" h="276225">
                <a:moveTo>
                  <a:pt x="241998" y="36804"/>
                </a:moveTo>
                <a:lnTo>
                  <a:pt x="86575" y="36804"/>
                </a:lnTo>
                <a:lnTo>
                  <a:pt x="94798" y="36142"/>
                </a:lnTo>
                <a:lnTo>
                  <a:pt x="102398" y="34272"/>
                </a:lnTo>
                <a:lnTo>
                  <a:pt x="108748" y="31366"/>
                </a:lnTo>
                <a:lnTo>
                  <a:pt x="113220" y="27597"/>
                </a:lnTo>
                <a:lnTo>
                  <a:pt x="142087" y="27597"/>
                </a:lnTo>
                <a:lnTo>
                  <a:pt x="182054" y="16560"/>
                </a:lnTo>
                <a:lnTo>
                  <a:pt x="197041" y="15812"/>
                </a:lnTo>
                <a:lnTo>
                  <a:pt x="215355" y="13338"/>
                </a:lnTo>
                <a:lnTo>
                  <a:pt x="232005" y="8791"/>
                </a:lnTo>
                <a:lnTo>
                  <a:pt x="241998" y="1828"/>
                </a:lnTo>
                <a:lnTo>
                  <a:pt x="244221" y="0"/>
                </a:lnTo>
                <a:lnTo>
                  <a:pt x="248653" y="0"/>
                </a:lnTo>
                <a:lnTo>
                  <a:pt x="248653" y="1828"/>
                </a:lnTo>
                <a:lnTo>
                  <a:pt x="250888" y="3670"/>
                </a:lnTo>
                <a:lnTo>
                  <a:pt x="250888" y="7353"/>
                </a:lnTo>
                <a:lnTo>
                  <a:pt x="246430" y="22072"/>
                </a:lnTo>
                <a:lnTo>
                  <a:pt x="244221" y="27597"/>
                </a:lnTo>
                <a:lnTo>
                  <a:pt x="241998" y="34963"/>
                </a:lnTo>
                <a:lnTo>
                  <a:pt x="241998" y="36804"/>
                </a:lnTo>
                <a:close/>
              </a:path>
              <a:path w="251460" h="276225">
                <a:moveTo>
                  <a:pt x="11087" y="276085"/>
                </a:moveTo>
                <a:lnTo>
                  <a:pt x="2209" y="265023"/>
                </a:lnTo>
                <a:lnTo>
                  <a:pt x="0" y="193243"/>
                </a:lnTo>
                <a:lnTo>
                  <a:pt x="11087" y="178523"/>
                </a:lnTo>
                <a:lnTo>
                  <a:pt x="22186" y="165646"/>
                </a:lnTo>
                <a:lnTo>
                  <a:pt x="28841" y="165646"/>
                </a:lnTo>
                <a:lnTo>
                  <a:pt x="28841" y="163804"/>
                </a:lnTo>
                <a:lnTo>
                  <a:pt x="42163" y="163804"/>
                </a:lnTo>
                <a:lnTo>
                  <a:pt x="46621" y="161975"/>
                </a:lnTo>
                <a:lnTo>
                  <a:pt x="55486" y="154597"/>
                </a:lnTo>
                <a:lnTo>
                  <a:pt x="64376" y="149085"/>
                </a:lnTo>
                <a:lnTo>
                  <a:pt x="97675" y="149085"/>
                </a:lnTo>
                <a:lnTo>
                  <a:pt x="104343" y="143548"/>
                </a:lnTo>
                <a:lnTo>
                  <a:pt x="116586" y="132343"/>
                </a:lnTo>
                <a:lnTo>
                  <a:pt x="137366" y="114573"/>
                </a:lnTo>
                <a:lnTo>
                  <a:pt x="168732" y="88341"/>
                </a:lnTo>
                <a:lnTo>
                  <a:pt x="173164" y="86499"/>
                </a:lnTo>
                <a:lnTo>
                  <a:pt x="173164" y="82816"/>
                </a:lnTo>
                <a:lnTo>
                  <a:pt x="170941" y="79133"/>
                </a:lnTo>
                <a:lnTo>
                  <a:pt x="162064" y="77292"/>
                </a:lnTo>
                <a:lnTo>
                  <a:pt x="157619" y="77292"/>
                </a:lnTo>
                <a:lnTo>
                  <a:pt x="154293" y="77205"/>
                </a:lnTo>
                <a:lnTo>
                  <a:pt x="147632" y="76601"/>
                </a:lnTo>
                <a:lnTo>
                  <a:pt x="137640" y="74961"/>
                </a:lnTo>
                <a:lnTo>
                  <a:pt x="124320" y="71767"/>
                </a:lnTo>
                <a:lnTo>
                  <a:pt x="109788" y="67401"/>
                </a:lnTo>
                <a:lnTo>
                  <a:pt x="73253" y="57048"/>
                </a:lnTo>
                <a:lnTo>
                  <a:pt x="66598" y="51523"/>
                </a:lnTo>
                <a:lnTo>
                  <a:pt x="64376" y="47840"/>
                </a:lnTo>
                <a:lnTo>
                  <a:pt x="62153" y="45999"/>
                </a:lnTo>
                <a:lnTo>
                  <a:pt x="57708" y="44170"/>
                </a:lnTo>
                <a:lnTo>
                  <a:pt x="55486" y="44170"/>
                </a:lnTo>
                <a:lnTo>
                  <a:pt x="48831" y="33121"/>
                </a:lnTo>
                <a:lnTo>
                  <a:pt x="44399" y="27597"/>
                </a:lnTo>
                <a:lnTo>
                  <a:pt x="46621" y="27597"/>
                </a:lnTo>
                <a:lnTo>
                  <a:pt x="46621" y="23914"/>
                </a:lnTo>
                <a:lnTo>
                  <a:pt x="48831" y="23914"/>
                </a:lnTo>
                <a:lnTo>
                  <a:pt x="48831" y="22072"/>
                </a:lnTo>
                <a:lnTo>
                  <a:pt x="55486" y="16560"/>
                </a:lnTo>
                <a:lnTo>
                  <a:pt x="59943" y="18402"/>
                </a:lnTo>
                <a:lnTo>
                  <a:pt x="62153" y="20243"/>
                </a:lnTo>
                <a:lnTo>
                  <a:pt x="64376" y="23914"/>
                </a:lnTo>
                <a:lnTo>
                  <a:pt x="68159" y="29035"/>
                </a:lnTo>
                <a:lnTo>
                  <a:pt x="72980" y="33121"/>
                </a:lnTo>
                <a:lnTo>
                  <a:pt x="79049" y="35826"/>
                </a:lnTo>
                <a:lnTo>
                  <a:pt x="86575" y="36804"/>
                </a:lnTo>
                <a:lnTo>
                  <a:pt x="241998" y="36804"/>
                </a:lnTo>
                <a:lnTo>
                  <a:pt x="241998" y="44170"/>
                </a:lnTo>
                <a:lnTo>
                  <a:pt x="219786" y="82816"/>
                </a:lnTo>
                <a:lnTo>
                  <a:pt x="211607" y="91355"/>
                </a:lnTo>
                <a:lnTo>
                  <a:pt x="204257" y="100069"/>
                </a:lnTo>
                <a:lnTo>
                  <a:pt x="198569" y="108441"/>
                </a:lnTo>
                <a:lnTo>
                  <a:pt x="195376" y="115951"/>
                </a:lnTo>
                <a:lnTo>
                  <a:pt x="191836" y="124034"/>
                </a:lnTo>
                <a:lnTo>
                  <a:pt x="151206" y="169325"/>
                </a:lnTo>
                <a:lnTo>
                  <a:pt x="117832" y="196239"/>
                </a:lnTo>
                <a:lnTo>
                  <a:pt x="98065" y="206800"/>
                </a:lnTo>
                <a:lnTo>
                  <a:pt x="88522" y="212351"/>
                </a:lnTo>
                <a:lnTo>
                  <a:pt x="32625" y="256407"/>
                </a:lnTo>
                <a:lnTo>
                  <a:pt x="16882" y="270211"/>
                </a:lnTo>
                <a:lnTo>
                  <a:pt x="11087" y="27608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82084" y="2624683"/>
            <a:ext cx="276860" cy="185420"/>
          </a:xfrm>
          <a:custGeom>
            <a:avLst/>
            <a:gdLst/>
            <a:ahLst/>
            <a:cxnLst/>
            <a:rect l="l" t="t" r="r" b="b"/>
            <a:pathLst>
              <a:path w="276860" h="185419">
                <a:moveTo>
                  <a:pt x="88582" y="185369"/>
                </a:moveTo>
                <a:lnTo>
                  <a:pt x="84150" y="185369"/>
                </a:lnTo>
                <a:lnTo>
                  <a:pt x="84150" y="183514"/>
                </a:lnTo>
                <a:lnTo>
                  <a:pt x="0" y="183514"/>
                </a:lnTo>
                <a:lnTo>
                  <a:pt x="31000" y="166827"/>
                </a:lnTo>
                <a:lnTo>
                  <a:pt x="39852" y="163118"/>
                </a:lnTo>
                <a:lnTo>
                  <a:pt x="49057" y="157150"/>
                </a:lnTo>
                <a:lnTo>
                  <a:pt x="58677" y="148750"/>
                </a:lnTo>
                <a:lnTo>
                  <a:pt x="66634" y="139656"/>
                </a:lnTo>
                <a:lnTo>
                  <a:pt x="70853" y="131610"/>
                </a:lnTo>
                <a:lnTo>
                  <a:pt x="70853" y="124193"/>
                </a:lnTo>
                <a:lnTo>
                  <a:pt x="67704" y="117240"/>
                </a:lnTo>
                <a:lnTo>
                  <a:pt x="65595" y="108896"/>
                </a:lnTo>
                <a:lnTo>
                  <a:pt x="65563" y="101247"/>
                </a:lnTo>
                <a:lnTo>
                  <a:pt x="68643" y="96380"/>
                </a:lnTo>
                <a:lnTo>
                  <a:pt x="75298" y="92684"/>
                </a:lnTo>
                <a:lnTo>
                  <a:pt x="77495" y="87109"/>
                </a:lnTo>
                <a:lnTo>
                  <a:pt x="77495" y="83400"/>
                </a:lnTo>
                <a:lnTo>
                  <a:pt x="79717" y="81546"/>
                </a:lnTo>
                <a:lnTo>
                  <a:pt x="79717" y="77850"/>
                </a:lnTo>
                <a:lnTo>
                  <a:pt x="84150" y="75996"/>
                </a:lnTo>
                <a:lnTo>
                  <a:pt x="86360" y="74142"/>
                </a:lnTo>
                <a:lnTo>
                  <a:pt x="90792" y="66725"/>
                </a:lnTo>
                <a:lnTo>
                  <a:pt x="95224" y="61163"/>
                </a:lnTo>
                <a:lnTo>
                  <a:pt x="95224" y="59308"/>
                </a:lnTo>
                <a:lnTo>
                  <a:pt x="99644" y="59308"/>
                </a:lnTo>
                <a:lnTo>
                  <a:pt x="109645" y="58007"/>
                </a:lnTo>
                <a:lnTo>
                  <a:pt x="121516" y="54446"/>
                </a:lnTo>
                <a:lnTo>
                  <a:pt x="132973" y="49145"/>
                </a:lnTo>
                <a:lnTo>
                  <a:pt x="141731" y="42621"/>
                </a:lnTo>
                <a:lnTo>
                  <a:pt x="143929" y="38912"/>
                </a:lnTo>
                <a:lnTo>
                  <a:pt x="152793" y="24091"/>
                </a:lnTo>
                <a:lnTo>
                  <a:pt x="156428" y="17747"/>
                </a:lnTo>
                <a:lnTo>
                  <a:pt x="160270" y="10882"/>
                </a:lnTo>
                <a:lnTo>
                  <a:pt x="163698" y="5062"/>
                </a:lnTo>
                <a:lnTo>
                  <a:pt x="166090" y="1854"/>
                </a:lnTo>
                <a:lnTo>
                  <a:pt x="168287" y="0"/>
                </a:lnTo>
                <a:lnTo>
                  <a:pt x="172732" y="0"/>
                </a:lnTo>
                <a:lnTo>
                  <a:pt x="190436" y="14820"/>
                </a:lnTo>
                <a:lnTo>
                  <a:pt x="199301" y="16675"/>
                </a:lnTo>
                <a:lnTo>
                  <a:pt x="243598" y="16675"/>
                </a:lnTo>
                <a:lnTo>
                  <a:pt x="252450" y="20383"/>
                </a:lnTo>
                <a:lnTo>
                  <a:pt x="256870" y="20383"/>
                </a:lnTo>
                <a:lnTo>
                  <a:pt x="256870" y="22237"/>
                </a:lnTo>
                <a:lnTo>
                  <a:pt x="259092" y="22237"/>
                </a:lnTo>
                <a:lnTo>
                  <a:pt x="259092" y="25946"/>
                </a:lnTo>
                <a:lnTo>
                  <a:pt x="263525" y="29654"/>
                </a:lnTo>
                <a:lnTo>
                  <a:pt x="265734" y="35217"/>
                </a:lnTo>
                <a:lnTo>
                  <a:pt x="265734" y="59308"/>
                </a:lnTo>
                <a:lnTo>
                  <a:pt x="263525" y="66725"/>
                </a:lnTo>
                <a:lnTo>
                  <a:pt x="270167" y="66725"/>
                </a:lnTo>
                <a:lnTo>
                  <a:pt x="272376" y="68580"/>
                </a:lnTo>
                <a:lnTo>
                  <a:pt x="276809" y="74142"/>
                </a:lnTo>
                <a:lnTo>
                  <a:pt x="276809" y="81546"/>
                </a:lnTo>
                <a:lnTo>
                  <a:pt x="234734" y="81546"/>
                </a:lnTo>
                <a:lnTo>
                  <a:pt x="234734" y="88963"/>
                </a:lnTo>
                <a:lnTo>
                  <a:pt x="230301" y="90830"/>
                </a:lnTo>
                <a:lnTo>
                  <a:pt x="212585" y="90830"/>
                </a:lnTo>
                <a:lnTo>
                  <a:pt x="212585" y="109359"/>
                </a:lnTo>
                <a:lnTo>
                  <a:pt x="208165" y="109359"/>
                </a:lnTo>
                <a:lnTo>
                  <a:pt x="205943" y="113068"/>
                </a:lnTo>
                <a:lnTo>
                  <a:pt x="203733" y="114922"/>
                </a:lnTo>
                <a:lnTo>
                  <a:pt x="201510" y="114922"/>
                </a:lnTo>
                <a:lnTo>
                  <a:pt x="199301" y="116776"/>
                </a:lnTo>
                <a:lnTo>
                  <a:pt x="179362" y="116776"/>
                </a:lnTo>
                <a:lnTo>
                  <a:pt x="179362" y="129755"/>
                </a:lnTo>
                <a:lnTo>
                  <a:pt x="174942" y="133464"/>
                </a:lnTo>
                <a:lnTo>
                  <a:pt x="143929" y="133464"/>
                </a:lnTo>
                <a:lnTo>
                  <a:pt x="143929" y="140868"/>
                </a:lnTo>
                <a:lnTo>
                  <a:pt x="132867" y="140868"/>
                </a:lnTo>
                <a:lnTo>
                  <a:pt x="130657" y="142722"/>
                </a:lnTo>
                <a:lnTo>
                  <a:pt x="106332" y="154050"/>
                </a:lnTo>
                <a:lnTo>
                  <a:pt x="93841" y="161032"/>
                </a:lnTo>
                <a:lnTo>
                  <a:pt x="89239" y="164886"/>
                </a:lnTo>
                <a:lnTo>
                  <a:pt x="88582" y="166827"/>
                </a:lnTo>
                <a:lnTo>
                  <a:pt x="88582" y="185369"/>
                </a:lnTo>
                <a:close/>
              </a:path>
              <a:path w="276860" h="185419">
                <a:moveTo>
                  <a:pt x="239166" y="16675"/>
                </a:moveTo>
                <a:lnTo>
                  <a:pt x="210375" y="16675"/>
                </a:lnTo>
                <a:lnTo>
                  <a:pt x="214795" y="14820"/>
                </a:lnTo>
                <a:lnTo>
                  <a:pt x="234734" y="14820"/>
                </a:lnTo>
                <a:lnTo>
                  <a:pt x="239166" y="166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486643" y="2589669"/>
            <a:ext cx="92570" cy="15673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80218" y="2593644"/>
            <a:ext cx="511175" cy="407670"/>
          </a:xfrm>
          <a:custGeom>
            <a:avLst/>
            <a:gdLst/>
            <a:ahLst/>
            <a:cxnLst/>
            <a:rect l="l" t="t" r="r" b="b"/>
            <a:pathLst>
              <a:path w="511175" h="407669">
                <a:moveTo>
                  <a:pt x="411035" y="3683"/>
                </a:moveTo>
                <a:lnTo>
                  <a:pt x="382168" y="3683"/>
                </a:lnTo>
                <a:lnTo>
                  <a:pt x="386588" y="1828"/>
                </a:lnTo>
                <a:lnTo>
                  <a:pt x="395490" y="1828"/>
                </a:lnTo>
                <a:lnTo>
                  <a:pt x="397713" y="0"/>
                </a:lnTo>
                <a:lnTo>
                  <a:pt x="402158" y="0"/>
                </a:lnTo>
                <a:lnTo>
                  <a:pt x="411035" y="3683"/>
                </a:lnTo>
                <a:close/>
              </a:path>
              <a:path w="511175" h="407669">
                <a:moveTo>
                  <a:pt x="422148" y="9926"/>
                </a:moveTo>
                <a:lnTo>
                  <a:pt x="345703" y="9926"/>
                </a:lnTo>
                <a:lnTo>
                  <a:pt x="352713" y="9901"/>
                </a:lnTo>
                <a:lnTo>
                  <a:pt x="360557" y="8144"/>
                </a:lnTo>
                <a:lnTo>
                  <a:pt x="368820" y="5524"/>
                </a:lnTo>
                <a:lnTo>
                  <a:pt x="373265" y="5524"/>
                </a:lnTo>
                <a:lnTo>
                  <a:pt x="377723" y="3683"/>
                </a:lnTo>
                <a:lnTo>
                  <a:pt x="417702" y="3683"/>
                </a:lnTo>
                <a:lnTo>
                  <a:pt x="422148" y="5524"/>
                </a:lnTo>
                <a:lnTo>
                  <a:pt x="422148" y="9926"/>
                </a:lnTo>
                <a:close/>
              </a:path>
              <a:path w="511175" h="407669">
                <a:moveTo>
                  <a:pt x="306603" y="407365"/>
                </a:moveTo>
                <a:lnTo>
                  <a:pt x="304406" y="407365"/>
                </a:lnTo>
                <a:lnTo>
                  <a:pt x="304406" y="405511"/>
                </a:lnTo>
                <a:lnTo>
                  <a:pt x="302171" y="403669"/>
                </a:lnTo>
                <a:lnTo>
                  <a:pt x="302171" y="401815"/>
                </a:lnTo>
                <a:lnTo>
                  <a:pt x="299948" y="396290"/>
                </a:lnTo>
                <a:lnTo>
                  <a:pt x="262166" y="379691"/>
                </a:lnTo>
                <a:lnTo>
                  <a:pt x="259943" y="376021"/>
                </a:lnTo>
                <a:lnTo>
                  <a:pt x="253301" y="368642"/>
                </a:lnTo>
                <a:lnTo>
                  <a:pt x="248843" y="363118"/>
                </a:lnTo>
                <a:lnTo>
                  <a:pt x="246621" y="361276"/>
                </a:lnTo>
                <a:lnTo>
                  <a:pt x="227525" y="350188"/>
                </a:lnTo>
                <a:lnTo>
                  <a:pt x="42206" y="247451"/>
                </a:lnTo>
                <a:lnTo>
                  <a:pt x="21723" y="236277"/>
                </a:lnTo>
                <a:lnTo>
                  <a:pt x="6654" y="228561"/>
                </a:lnTo>
                <a:lnTo>
                  <a:pt x="4432" y="228561"/>
                </a:lnTo>
                <a:lnTo>
                  <a:pt x="4432" y="226707"/>
                </a:lnTo>
                <a:lnTo>
                  <a:pt x="2197" y="226707"/>
                </a:lnTo>
                <a:lnTo>
                  <a:pt x="0" y="224866"/>
                </a:lnTo>
                <a:lnTo>
                  <a:pt x="0" y="199059"/>
                </a:lnTo>
                <a:lnTo>
                  <a:pt x="6206" y="195121"/>
                </a:lnTo>
                <a:lnTo>
                  <a:pt x="16373" y="189620"/>
                </a:lnTo>
                <a:lnTo>
                  <a:pt x="27792" y="183772"/>
                </a:lnTo>
                <a:lnTo>
                  <a:pt x="37757" y="178790"/>
                </a:lnTo>
                <a:lnTo>
                  <a:pt x="51104" y="178790"/>
                </a:lnTo>
                <a:lnTo>
                  <a:pt x="53301" y="176936"/>
                </a:lnTo>
                <a:lnTo>
                  <a:pt x="55524" y="175107"/>
                </a:lnTo>
                <a:lnTo>
                  <a:pt x="55524" y="173266"/>
                </a:lnTo>
                <a:lnTo>
                  <a:pt x="57759" y="171411"/>
                </a:lnTo>
                <a:lnTo>
                  <a:pt x="73317" y="171411"/>
                </a:lnTo>
                <a:lnTo>
                  <a:pt x="84416" y="169570"/>
                </a:lnTo>
                <a:lnTo>
                  <a:pt x="91084" y="164045"/>
                </a:lnTo>
                <a:lnTo>
                  <a:pt x="91084" y="154825"/>
                </a:lnTo>
                <a:lnTo>
                  <a:pt x="104406" y="154825"/>
                </a:lnTo>
                <a:lnTo>
                  <a:pt x="104406" y="152984"/>
                </a:lnTo>
                <a:lnTo>
                  <a:pt x="111086" y="152984"/>
                </a:lnTo>
                <a:lnTo>
                  <a:pt x="115531" y="149288"/>
                </a:lnTo>
                <a:lnTo>
                  <a:pt x="115531" y="147459"/>
                </a:lnTo>
                <a:lnTo>
                  <a:pt x="119976" y="147459"/>
                </a:lnTo>
                <a:lnTo>
                  <a:pt x="124421" y="143764"/>
                </a:lnTo>
                <a:lnTo>
                  <a:pt x="124421" y="129019"/>
                </a:lnTo>
                <a:lnTo>
                  <a:pt x="135521" y="129019"/>
                </a:lnTo>
                <a:lnTo>
                  <a:pt x="144411" y="125336"/>
                </a:lnTo>
                <a:lnTo>
                  <a:pt x="146646" y="119799"/>
                </a:lnTo>
                <a:lnTo>
                  <a:pt x="184404" y="119799"/>
                </a:lnTo>
                <a:lnTo>
                  <a:pt x="188849" y="116116"/>
                </a:lnTo>
                <a:lnTo>
                  <a:pt x="191071" y="112420"/>
                </a:lnTo>
                <a:lnTo>
                  <a:pt x="188849" y="108750"/>
                </a:lnTo>
                <a:lnTo>
                  <a:pt x="188849" y="105067"/>
                </a:lnTo>
                <a:lnTo>
                  <a:pt x="184404" y="93992"/>
                </a:lnTo>
                <a:lnTo>
                  <a:pt x="177749" y="90322"/>
                </a:lnTo>
                <a:lnTo>
                  <a:pt x="177749" y="75577"/>
                </a:lnTo>
                <a:lnTo>
                  <a:pt x="177297" y="67936"/>
                </a:lnTo>
                <a:lnTo>
                  <a:pt x="175804" y="61507"/>
                </a:lnTo>
                <a:lnTo>
                  <a:pt x="173061" y="56119"/>
                </a:lnTo>
                <a:lnTo>
                  <a:pt x="168859" y="51600"/>
                </a:lnTo>
                <a:lnTo>
                  <a:pt x="168859" y="49758"/>
                </a:lnTo>
                <a:lnTo>
                  <a:pt x="171081" y="49758"/>
                </a:lnTo>
                <a:lnTo>
                  <a:pt x="175526" y="46075"/>
                </a:lnTo>
                <a:lnTo>
                  <a:pt x="183264" y="40658"/>
                </a:lnTo>
                <a:lnTo>
                  <a:pt x="192465" y="35936"/>
                </a:lnTo>
                <a:lnTo>
                  <a:pt x="202080" y="32597"/>
                </a:lnTo>
                <a:lnTo>
                  <a:pt x="211061" y="31330"/>
                </a:lnTo>
                <a:lnTo>
                  <a:pt x="217741" y="31330"/>
                </a:lnTo>
                <a:lnTo>
                  <a:pt x="222186" y="27647"/>
                </a:lnTo>
                <a:lnTo>
                  <a:pt x="228854" y="23952"/>
                </a:lnTo>
                <a:lnTo>
                  <a:pt x="239953" y="14731"/>
                </a:lnTo>
                <a:lnTo>
                  <a:pt x="248843" y="12903"/>
                </a:lnTo>
                <a:lnTo>
                  <a:pt x="254646" y="12874"/>
                </a:lnTo>
                <a:lnTo>
                  <a:pt x="261900" y="12673"/>
                </a:lnTo>
                <a:lnTo>
                  <a:pt x="270405" y="12126"/>
                </a:lnTo>
                <a:lnTo>
                  <a:pt x="279958" y="11061"/>
                </a:lnTo>
                <a:lnTo>
                  <a:pt x="293562" y="9700"/>
                </a:lnTo>
                <a:lnTo>
                  <a:pt x="307168" y="8512"/>
                </a:lnTo>
                <a:lnTo>
                  <a:pt x="319945" y="7671"/>
                </a:lnTo>
                <a:lnTo>
                  <a:pt x="331063" y="7353"/>
                </a:lnTo>
                <a:lnTo>
                  <a:pt x="339940" y="7353"/>
                </a:lnTo>
                <a:lnTo>
                  <a:pt x="345703" y="9926"/>
                </a:lnTo>
                <a:lnTo>
                  <a:pt x="422148" y="9926"/>
                </a:lnTo>
                <a:lnTo>
                  <a:pt x="422148" y="16586"/>
                </a:lnTo>
                <a:lnTo>
                  <a:pt x="419925" y="18427"/>
                </a:lnTo>
                <a:lnTo>
                  <a:pt x="419925" y="27647"/>
                </a:lnTo>
                <a:lnTo>
                  <a:pt x="422148" y="27647"/>
                </a:lnTo>
                <a:lnTo>
                  <a:pt x="422148" y="35026"/>
                </a:lnTo>
                <a:lnTo>
                  <a:pt x="424370" y="35026"/>
                </a:lnTo>
                <a:lnTo>
                  <a:pt x="424370" y="44234"/>
                </a:lnTo>
                <a:lnTo>
                  <a:pt x="419925" y="51600"/>
                </a:lnTo>
                <a:lnTo>
                  <a:pt x="417702" y="51600"/>
                </a:lnTo>
                <a:lnTo>
                  <a:pt x="411035" y="57124"/>
                </a:lnTo>
                <a:lnTo>
                  <a:pt x="408825" y="60820"/>
                </a:lnTo>
                <a:lnTo>
                  <a:pt x="404380" y="64503"/>
                </a:lnTo>
                <a:lnTo>
                  <a:pt x="404380" y="66344"/>
                </a:lnTo>
                <a:lnTo>
                  <a:pt x="397713" y="66344"/>
                </a:lnTo>
                <a:lnTo>
                  <a:pt x="397643" y="76379"/>
                </a:lnTo>
                <a:lnTo>
                  <a:pt x="400489" y="83404"/>
                </a:lnTo>
                <a:lnTo>
                  <a:pt x="405833" y="89737"/>
                </a:lnTo>
                <a:lnTo>
                  <a:pt x="413258" y="93992"/>
                </a:lnTo>
                <a:lnTo>
                  <a:pt x="419925" y="97701"/>
                </a:lnTo>
                <a:lnTo>
                  <a:pt x="419925" y="108750"/>
                </a:lnTo>
                <a:lnTo>
                  <a:pt x="424370" y="110591"/>
                </a:lnTo>
                <a:lnTo>
                  <a:pt x="431050" y="114274"/>
                </a:lnTo>
                <a:lnTo>
                  <a:pt x="435470" y="116116"/>
                </a:lnTo>
                <a:lnTo>
                  <a:pt x="451040" y="152984"/>
                </a:lnTo>
                <a:lnTo>
                  <a:pt x="451040" y="160362"/>
                </a:lnTo>
                <a:lnTo>
                  <a:pt x="448818" y="160362"/>
                </a:lnTo>
                <a:lnTo>
                  <a:pt x="448818" y="164045"/>
                </a:lnTo>
                <a:lnTo>
                  <a:pt x="446595" y="165887"/>
                </a:lnTo>
                <a:lnTo>
                  <a:pt x="448818" y="169570"/>
                </a:lnTo>
                <a:lnTo>
                  <a:pt x="453263" y="175107"/>
                </a:lnTo>
                <a:lnTo>
                  <a:pt x="455485" y="176936"/>
                </a:lnTo>
                <a:lnTo>
                  <a:pt x="462140" y="188010"/>
                </a:lnTo>
                <a:lnTo>
                  <a:pt x="459905" y="189839"/>
                </a:lnTo>
                <a:lnTo>
                  <a:pt x="459905" y="193535"/>
                </a:lnTo>
                <a:lnTo>
                  <a:pt x="457708" y="197218"/>
                </a:lnTo>
                <a:lnTo>
                  <a:pt x="455485" y="202755"/>
                </a:lnTo>
                <a:lnTo>
                  <a:pt x="459905" y="206438"/>
                </a:lnTo>
                <a:lnTo>
                  <a:pt x="462140" y="211962"/>
                </a:lnTo>
                <a:lnTo>
                  <a:pt x="457708" y="215658"/>
                </a:lnTo>
                <a:lnTo>
                  <a:pt x="453263" y="221183"/>
                </a:lnTo>
                <a:lnTo>
                  <a:pt x="455485" y="224866"/>
                </a:lnTo>
                <a:lnTo>
                  <a:pt x="455485" y="230403"/>
                </a:lnTo>
                <a:lnTo>
                  <a:pt x="457708" y="230403"/>
                </a:lnTo>
                <a:lnTo>
                  <a:pt x="457708" y="235927"/>
                </a:lnTo>
                <a:lnTo>
                  <a:pt x="459905" y="239610"/>
                </a:lnTo>
                <a:lnTo>
                  <a:pt x="448818" y="248831"/>
                </a:lnTo>
                <a:lnTo>
                  <a:pt x="448818" y="254355"/>
                </a:lnTo>
                <a:lnTo>
                  <a:pt x="459905" y="263575"/>
                </a:lnTo>
                <a:lnTo>
                  <a:pt x="464362" y="270954"/>
                </a:lnTo>
                <a:lnTo>
                  <a:pt x="464362" y="276479"/>
                </a:lnTo>
                <a:lnTo>
                  <a:pt x="462140" y="278333"/>
                </a:lnTo>
                <a:lnTo>
                  <a:pt x="464362" y="282003"/>
                </a:lnTo>
                <a:lnTo>
                  <a:pt x="464362" y="289382"/>
                </a:lnTo>
                <a:lnTo>
                  <a:pt x="475475" y="293077"/>
                </a:lnTo>
                <a:lnTo>
                  <a:pt x="491020" y="293077"/>
                </a:lnTo>
                <a:lnTo>
                  <a:pt x="495465" y="296748"/>
                </a:lnTo>
                <a:lnTo>
                  <a:pt x="504367" y="296748"/>
                </a:lnTo>
                <a:lnTo>
                  <a:pt x="504367" y="298602"/>
                </a:lnTo>
                <a:lnTo>
                  <a:pt x="506590" y="298602"/>
                </a:lnTo>
                <a:lnTo>
                  <a:pt x="506590" y="300456"/>
                </a:lnTo>
                <a:lnTo>
                  <a:pt x="508812" y="302285"/>
                </a:lnTo>
                <a:lnTo>
                  <a:pt x="508812" y="305981"/>
                </a:lnTo>
                <a:lnTo>
                  <a:pt x="511009" y="305981"/>
                </a:lnTo>
                <a:lnTo>
                  <a:pt x="511009" y="309651"/>
                </a:lnTo>
                <a:lnTo>
                  <a:pt x="406603" y="364972"/>
                </a:lnTo>
                <a:lnTo>
                  <a:pt x="359930" y="394449"/>
                </a:lnTo>
                <a:lnTo>
                  <a:pt x="357708" y="396290"/>
                </a:lnTo>
                <a:lnTo>
                  <a:pt x="353275" y="396290"/>
                </a:lnTo>
                <a:lnTo>
                  <a:pt x="345638" y="398225"/>
                </a:lnTo>
                <a:lnTo>
                  <a:pt x="337169" y="400675"/>
                </a:lnTo>
                <a:lnTo>
                  <a:pt x="329533" y="402777"/>
                </a:lnTo>
                <a:lnTo>
                  <a:pt x="324396" y="403669"/>
                </a:lnTo>
                <a:lnTo>
                  <a:pt x="319938" y="405511"/>
                </a:lnTo>
                <a:lnTo>
                  <a:pt x="311048" y="405511"/>
                </a:lnTo>
                <a:lnTo>
                  <a:pt x="306603" y="40736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78363" y="279176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47794" y="264297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499609" y="261830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0" y="3187"/>
                </a:lnTo>
                <a:lnTo>
                  <a:pt x="3695" y="3187"/>
                </a:lnTo>
                <a:lnTo>
                  <a:pt x="0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528299" y="274800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03305" y="2628658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62"/>
                </a:moveTo>
                <a:lnTo>
                  <a:pt x="0" y="0"/>
                </a:lnTo>
                <a:lnTo>
                  <a:pt x="0" y="5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498682" y="261433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498682" y="261194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500524" y="262149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500524" y="2606382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00524" y="259922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537557" y="2694038"/>
            <a:ext cx="369570" cy="292100"/>
          </a:xfrm>
          <a:custGeom>
            <a:avLst/>
            <a:gdLst/>
            <a:ahLst/>
            <a:cxnLst/>
            <a:rect l="l" t="t" r="r" b="b"/>
            <a:pathLst>
              <a:path w="369570" h="292100">
                <a:moveTo>
                  <a:pt x="113487" y="227203"/>
                </a:moveTo>
                <a:lnTo>
                  <a:pt x="111264" y="223494"/>
                </a:lnTo>
                <a:lnTo>
                  <a:pt x="104584" y="219798"/>
                </a:lnTo>
                <a:lnTo>
                  <a:pt x="97904" y="214274"/>
                </a:lnTo>
                <a:lnTo>
                  <a:pt x="93459" y="214274"/>
                </a:lnTo>
                <a:lnTo>
                  <a:pt x="85773" y="211842"/>
                </a:lnTo>
                <a:lnTo>
                  <a:pt x="77044" y="210108"/>
                </a:lnTo>
                <a:lnTo>
                  <a:pt x="68734" y="209070"/>
                </a:lnTo>
                <a:lnTo>
                  <a:pt x="62306" y="208724"/>
                </a:lnTo>
                <a:lnTo>
                  <a:pt x="62306" y="206870"/>
                </a:lnTo>
                <a:lnTo>
                  <a:pt x="60083" y="205041"/>
                </a:lnTo>
                <a:lnTo>
                  <a:pt x="60083" y="201333"/>
                </a:lnTo>
                <a:lnTo>
                  <a:pt x="57861" y="201333"/>
                </a:lnTo>
                <a:lnTo>
                  <a:pt x="57861" y="197637"/>
                </a:lnTo>
                <a:lnTo>
                  <a:pt x="55638" y="197637"/>
                </a:lnTo>
                <a:lnTo>
                  <a:pt x="55638" y="193954"/>
                </a:lnTo>
                <a:lnTo>
                  <a:pt x="53390" y="193954"/>
                </a:lnTo>
                <a:lnTo>
                  <a:pt x="53390" y="192100"/>
                </a:lnTo>
                <a:lnTo>
                  <a:pt x="48945" y="192100"/>
                </a:lnTo>
                <a:lnTo>
                  <a:pt x="48945" y="190258"/>
                </a:lnTo>
                <a:lnTo>
                  <a:pt x="42278" y="190258"/>
                </a:lnTo>
                <a:lnTo>
                  <a:pt x="40055" y="188404"/>
                </a:lnTo>
                <a:lnTo>
                  <a:pt x="35585" y="188404"/>
                </a:lnTo>
                <a:lnTo>
                  <a:pt x="33362" y="186562"/>
                </a:lnTo>
                <a:lnTo>
                  <a:pt x="22250" y="186562"/>
                </a:lnTo>
                <a:lnTo>
                  <a:pt x="15570" y="182854"/>
                </a:lnTo>
                <a:lnTo>
                  <a:pt x="15570" y="181025"/>
                </a:lnTo>
                <a:lnTo>
                  <a:pt x="13347" y="179171"/>
                </a:lnTo>
                <a:lnTo>
                  <a:pt x="15570" y="179171"/>
                </a:lnTo>
                <a:lnTo>
                  <a:pt x="15570" y="169925"/>
                </a:lnTo>
                <a:lnTo>
                  <a:pt x="11125" y="162547"/>
                </a:lnTo>
                <a:lnTo>
                  <a:pt x="8889" y="160693"/>
                </a:lnTo>
                <a:lnTo>
                  <a:pt x="6667" y="157010"/>
                </a:lnTo>
                <a:lnTo>
                  <a:pt x="4444" y="155168"/>
                </a:lnTo>
                <a:lnTo>
                  <a:pt x="2222" y="155168"/>
                </a:lnTo>
                <a:lnTo>
                  <a:pt x="0" y="153314"/>
                </a:lnTo>
                <a:lnTo>
                  <a:pt x="13347" y="142227"/>
                </a:lnTo>
                <a:lnTo>
                  <a:pt x="11125" y="138531"/>
                </a:lnTo>
                <a:lnTo>
                  <a:pt x="8889" y="136690"/>
                </a:lnTo>
                <a:lnTo>
                  <a:pt x="8889" y="131152"/>
                </a:lnTo>
                <a:lnTo>
                  <a:pt x="6667" y="129298"/>
                </a:lnTo>
                <a:lnTo>
                  <a:pt x="6667" y="121907"/>
                </a:lnTo>
                <a:lnTo>
                  <a:pt x="11125" y="118224"/>
                </a:lnTo>
                <a:lnTo>
                  <a:pt x="15570" y="112674"/>
                </a:lnTo>
                <a:lnTo>
                  <a:pt x="8889" y="103441"/>
                </a:lnTo>
                <a:lnTo>
                  <a:pt x="8889" y="99745"/>
                </a:lnTo>
                <a:lnTo>
                  <a:pt x="11125" y="96062"/>
                </a:lnTo>
                <a:lnTo>
                  <a:pt x="11125" y="92354"/>
                </a:lnTo>
                <a:lnTo>
                  <a:pt x="13347" y="88658"/>
                </a:lnTo>
                <a:lnTo>
                  <a:pt x="11125" y="81280"/>
                </a:lnTo>
                <a:lnTo>
                  <a:pt x="8889" y="77584"/>
                </a:lnTo>
                <a:lnTo>
                  <a:pt x="2222" y="72034"/>
                </a:lnTo>
                <a:lnTo>
                  <a:pt x="2222" y="70192"/>
                </a:lnTo>
                <a:lnTo>
                  <a:pt x="0" y="68351"/>
                </a:lnTo>
                <a:lnTo>
                  <a:pt x="0" y="64643"/>
                </a:lnTo>
                <a:lnTo>
                  <a:pt x="2222" y="64643"/>
                </a:lnTo>
                <a:lnTo>
                  <a:pt x="2222" y="62801"/>
                </a:lnTo>
                <a:lnTo>
                  <a:pt x="4444" y="62801"/>
                </a:lnTo>
                <a:lnTo>
                  <a:pt x="8889" y="59118"/>
                </a:lnTo>
                <a:lnTo>
                  <a:pt x="13347" y="57264"/>
                </a:lnTo>
                <a:lnTo>
                  <a:pt x="17792" y="49872"/>
                </a:lnTo>
                <a:lnTo>
                  <a:pt x="22250" y="38785"/>
                </a:lnTo>
                <a:lnTo>
                  <a:pt x="20027" y="35090"/>
                </a:lnTo>
                <a:lnTo>
                  <a:pt x="17792" y="33248"/>
                </a:lnTo>
                <a:lnTo>
                  <a:pt x="17792" y="31407"/>
                </a:lnTo>
                <a:lnTo>
                  <a:pt x="37833" y="14770"/>
                </a:lnTo>
                <a:lnTo>
                  <a:pt x="44500" y="14770"/>
                </a:lnTo>
                <a:lnTo>
                  <a:pt x="51168" y="12928"/>
                </a:lnTo>
                <a:lnTo>
                  <a:pt x="51168" y="0"/>
                </a:lnTo>
                <a:lnTo>
                  <a:pt x="56913" y="1354"/>
                </a:lnTo>
                <a:lnTo>
                  <a:pt x="63695" y="2538"/>
                </a:lnTo>
                <a:lnTo>
                  <a:pt x="70893" y="3377"/>
                </a:lnTo>
                <a:lnTo>
                  <a:pt x="77889" y="3695"/>
                </a:lnTo>
                <a:lnTo>
                  <a:pt x="99027" y="3695"/>
                </a:lnTo>
                <a:lnTo>
                  <a:pt x="102349" y="5537"/>
                </a:lnTo>
                <a:lnTo>
                  <a:pt x="109029" y="7391"/>
                </a:lnTo>
                <a:lnTo>
                  <a:pt x="113487" y="9245"/>
                </a:lnTo>
                <a:lnTo>
                  <a:pt x="117932" y="9245"/>
                </a:lnTo>
                <a:lnTo>
                  <a:pt x="122377" y="11074"/>
                </a:lnTo>
                <a:lnTo>
                  <a:pt x="135737" y="12928"/>
                </a:lnTo>
                <a:lnTo>
                  <a:pt x="135737" y="16624"/>
                </a:lnTo>
                <a:lnTo>
                  <a:pt x="133515" y="18478"/>
                </a:lnTo>
                <a:lnTo>
                  <a:pt x="133515" y="22174"/>
                </a:lnTo>
                <a:lnTo>
                  <a:pt x="164655" y="36931"/>
                </a:lnTo>
                <a:lnTo>
                  <a:pt x="174083" y="37655"/>
                </a:lnTo>
                <a:lnTo>
                  <a:pt x="184967" y="39939"/>
                </a:lnTo>
                <a:lnTo>
                  <a:pt x="196268" y="43955"/>
                </a:lnTo>
                <a:lnTo>
                  <a:pt x="206946" y="49872"/>
                </a:lnTo>
                <a:lnTo>
                  <a:pt x="212333" y="53363"/>
                </a:lnTo>
                <a:lnTo>
                  <a:pt x="218349" y="55645"/>
                </a:lnTo>
                <a:lnTo>
                  <a:pt x="224782" y="56888"/>
                </a:lnTo>
                <a:lnTo>
                  <a:pt x="231419" y="57264"/>
                </a:lnTo>
                <a:lnTo>
                  <a:pt x="358813" y="57264"/>
                </a:lnTo>
                <a:lnTo>
                  <a:pt x="362712" y="70192"/>
                </a:lnTo>
                <a:lnTo>
                  <a:pt x="362712" y="73875"/>
                </a:lnTo>
                <a:lnTo>
                  <a:pt x="364934" y="77584"/>
                </a:lnTo>
                <a:lnTo>
                  <a:pt x="364934" y="208724"/>
                </a:lnTo>
                <a:lnTo>
                  <a:pt x="153542" y="208724"/>
                </a:lnTo>
                <a:lnTo>
                  <a:pt x="113487" y="227203"/>
                </a:lnTo>
                <a:close/>
              </a:path>
              <a:path w="369570" h="292100">
                <a:moveTo>
                  <a:pt x="358813" y="57264"/>
                </a:moveTo>
                <a:lnTo>
                  <a:pt x="240334" y="57264"/>
                </a:lnTo>
                <a:lnTo>
                  <a:pt x="247002" y="55410"/>
                </a:lnTo>
                <a:lnTo>
                  <a:pt x="251447" y="49872"/>
                </a:lnTo>
                <a:lnTo>
                  <a:pt x="258114" y="42481"/>
                </a:lnTo>
                <a:lnTo>
                  <a:pt x="255892" y="35090"/>
                </a:lnTo>
                <a:lnTo>
                  <a:pt x="251447" y="29552"/>
                </a:lnTo>
                <a:lnTo>
                  <a:pt x="251447" y="25857"/>
                </a:lnTo>
                <a:lnTo>
                  <a:pt x="249224" y="22174"/>
                </a:lnTo>
                <a:lnTo>
                  <a:pt x="249224" y="20320"/>
                </a:lnTo>
                <a:lnTo>
                  <a:pt x="254092" y="14544"/>
                </a:lnTo>
                <a:lnTo>
                  <a:pt x="266471" y="7388"/>
                </a:lnTo>
                <a:lnTo>
                  <a:pt x="283021" y="1617"/>
                </a:lnTo>
                <a:lnTo>
                  <a:pt x="300405" y="0"/>
                </a:lnTo>
                <a:lnTo>
                  <a:pt x="311518" y="0"/>
                </a:lnTo>
                <a:lnTo>
                  <a:pt x="315988" y="3695"/>
                </a:lnTo>
                <a:lnTo>
                  <a:pt x="318211" y="7391"/>
                </a:lnTo>
                <a:lnTo>
                  <a:pt x="327101" y="14770"/>
                </a:lnTo>
                <a:lnTo>
                  <a:pt x="338239" y="16624"/>
                </a:lnTo>
                <a:lnTo>
                  <a:pt x="347129" y="16624"/>
                </a:lnTo>
                <a:lnTo>
                  <a:pt x="349351" y="18478"/>
                </a:lnTo>
                <a:lnTo>
                  <a:pt x="358254" y="18478"/>
                </a:lnTo>
                <a:lnTo>
                  <a:pt x="369392" y="20320"/>
                </a:lnTo>
                <a:lnTo>
                  <a:pt x="369392" y="22174"/>
                </a:lnTo>
                <a:lnTo>
                  <a:pt x="367156" y="24003"/>
                </a:lnTo>
                <a:lnTo>
                  <a:pt x="364984" y="33041"/>
                </a:lnTo>
                <a:lnTo>
                  <a:pt x="364934" y="38785"/>
                </a:lnTo>
                <a:lnTo>
                  <a:pt x="367156" y="42481"/>
                </a:lnTo>
                <a:lnTo>
                  <a:pt x="367156" y="46189"/>
                </a:lnTo>
                <a:lnTo>
                  <a:pt x="364934" y="49872"/>
                </a:lnTo>
                <a:lnTo>
                  <a:pt x="358254" y="55410"/>
                </a:lnTo>
                <a:lnTo>
                  <a:pt x="358813" y="57264"/>
                </a:lnTo>
                <a:close/>
              </a:path>
              <a:path w="369570" h="292100">
                <a:moveTo>
                  <a:pt x="99027" y="3695"/>
                </a:moveTo>
                <a:lnTo>
                  <a:pt x="77889" y="3695"/>
                </a:lnTo>
                <a:lnTo>
                  <a:pt x="80111" y="1841"/>
                </a:lnTo>
                <a:lnTo>
                  <a:pt x="95681" y="1841"/>
                </a:lnTo>
                <a:lnTo>
                  <a:pt x="99027" y="3695"/>
                </a:lnTo>
                <a:close/>
              </a:path>
              <a:path w="369570" h="292100">
                <a:moveTo>
                  <a:pt x="340461" y="291833"/>
                </a:moveTo>
                <a:lnTo>
                  <a:pt x="153542" y="208724"/>
                </a:lnTo>
                <a:lnTo>
                  <a:pt x="364934" y="208724"/>
                </a:lnTo>
                <a:lnTo>
                  <a:pt x="364934" y="282600"/>
                </a:lnTo>
                <a:lnTo>
                  <a:pt x="340461" y="282600"/>
                </a:lnTo>
                <a:lnTo>
                  <a:pt x="340461" y="29183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587557" y="269946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586630" y="269548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539411" y="275436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536452" y="275659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47" y="3492"/>
                </a:lnTo>
                <a:lnTo>
                  <a:pt x="0" y="2247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587557" y="2884843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3695" y="0"/>
                </a:lnTo>
                <a:lnTo>
                  <a:pt x="0" y="0"/>
                </a:lnTo>
                <a:lnTo>
                  <a:pt x="3695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585703" y="288325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592180" y="288961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541265" y="2753563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0" y="0"/>
                </a:lnTo>
                <a:lnTo>
                  <a:pt x="3695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598657" y="2899968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590326" y="2886443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3708" y="0"/>
                </a:lnTo>
                <a:lnTo>
                  <a:pt x="3708" y="3175"/>
                </a:lnTo>
                <a:lnTo>
                  <a:pt x="3708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594961" y="2892005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3187"/>
                </a:lnTo>
                <a:lnTo>
                  <a:pt x="0" y="0"/>
                </a:lnTo>
                <a:lnTo>
                  <a:pt x="0" y="3187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595888" y="2895980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536630" y="2755163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3175"/>
                </a:lnTo>
                <a:lnTo>
                  <a:pt x="3708" y="0"/>
                </a:lnTo>
                <a:lnTo>
                  <a:pt x="3708" y="3175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868215" y="3059353"/>
            <a:ext cx="132385" cy="1095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660696" y="3176841"/>
            <a:ext cx="297180" cy="168275"/>
          </a:xfrm>
          <a:custGeom>
            <a:avLst/>
            <a:gdLst/>
            <a:ahLst/>
            <a:cxnLst/>
            <a:rect l="l" t="t" r="r" b="b"/>
            <a:pathLst>
              <a:path w="297179" h="168275">
                <a:moveTo>
                  <a:pt x="250583" y="73787"/>
                </a:moveTo>
                <a:lnTo>
                  <a:pt x="53212" y="73787"/>
                </a:lnTo>
                <a:lnTo>
                  <a:pt x="55422" y="71945"/>
                </a:lnTo>
                <a:lnTo>
                  <a:pt x="55422" y="70091"/>
                </a:lnTo>
                <a:lnTo>
                  <a:pt x="57658" y="70091"/>
                </a:lnTo>
                <a:lnTo>
                  <a:pt x="59867" y="68249"/>
                </a:lnTo>
                <a:lnTo>
                  <a:pt x="62090" y="68249"/>
                </a:lnTo>
                <a:lnTo>
                  <a:pt x="68745" y="66408"/>
                </a:lnTo>
                <a:lnTo>
                  <a:pt x="79819" y="66408"/>
                </a:lnTo>
                <a:lnTo>
                  <a:pt x="82054" y="64566"/>
                </a:lnTo>
                <a:lnTo>
                  <a:pt x="86474" y="62712"/>
                </a:lnTo>
                <a:lnTo>
                  <a:pt x="93141" y="59029"/>
                </a:lnTo>
                <a:lnTo>
                  <a:pt x="101993" y="57188"/>
                </a:lnTo>
                <a:lnTo>
                  <a:pt x="104228" y="53492"/>
                </a:lnTo>
                <a:lnTo>
                  <a:pt x="108661" y="51650"/>
                </a:lnTo>
                <a:lnTo>
                  <a:pt x="106438" y="46113"/>
                </a:lnTo>
                <a:lnTo>
                  <a:pt x="106438" y="42430"/>
                </a:lnTo>
                <a:lnTo>
                  <a:pt x="137490" y="42430"/>
                </a:lnTo>
                <a:lnTo>
                  <a:pt x="141922" y="36893"/>
                </a:lnTo>
                <a:lnTo>
                  <a:pt x="147264" y="31675"/>
                </a:lnTo>
                <a:lnTo>
                  <a:pt x="153014" y="26976"/>
                </a:lnTo>
                <a:lnTo>
                  <a:pt x="158762" y="22622"/>
                </a:lnTo>
                <a:lnTo>
                  <a:pt x="164096" y="18440"/>
                </a:lnTo>
                <a:lnTo>
                  <a:pt x="166319" y="16598"/>
                </a:lnTo>
                <a:lnTo>
                  <a:pt x="168529" y="12903"/>
                </a:lnTo>
                <a:lnTo>
                  <a:pt x="170751" y="11061"/>
                </a:lnTo>
                <a:lnTo>
                  <a:pt x="170751" y="5537"/>
                </a:lnTo>
                <a:lnTo>
                  <a:pt x="175196" y="3682"/>
                </a:lnTo>
                <a:lnTo>
                  <a:pt x="181838" y="0"/>
                </a:lnTo>
                <a:lnTo>
                  <a:pt x="188493" y="0"/>
                </a:lnTo>
                <a:lnTo>
                  <a:pt x="201803" y="11061"/>
                </a:lnTo>
                <a:lnTo>
                  <a:pt x="201803" y="12903"/>
                </a:lnTo>
                <a:lnTo>
                  <a:pt x="204012" y="12903"/>
                </a:lnTo>
                <a:lnTo>
                  <a:pt x="204012" y="14744"/>
                </a:lnTo>
                <a:lnTo>
                  <a:pt x="206248" y="14744"/>
                </a:lnTo>
                <a:lnTo>
                  <a:pt x="206248" y="18440"/>
                </a:lnTo>
                <a:lnTo>
                  <a:pt x="208457" y="20281"/>
                </a:lnTo>
                <a:lnTo>
                  <a:pt x="208457" y="22136"/>
                </a:lnTo>
                <a:lnTo>
                  <a:pt x="210680" y="23977"/>
                </a:lnTo>
                <a:lnTo>
                  <a:pt x="212890" y="29514"/>
                </a:lnTo>
                <a:lnTo>
                  <a:pt x="212890" y="31356"/>
                </a:lnTo>
                <a:lnTo>
                  <a:pt x="210680" y="31356"/>
                </a:lnTo>
                <a:lnTo>
                  <a:pt x="206248" y="33197"/>
                </a:lnTo>
                <a:lnTo>
                  <a:pt x="204012" y="36893"/>
                </a:lnTo>
                <a:lnTo>
                  <a:pt x="204012" y="42430"/>
                </a:lnTo>
                <a:lnTo>
                  <a:pt x="206248" y="44272"/>
                </a:lnTo>
                <a:lnTo>
                  <a:pt x="206248" y="46113"/>
                </a:lnTo>
                <a:lnTo>
                  <a:pt x="208457" y="46113"/>
                </a:lnTo>
                <a:lnTo>
                  <a:pt x="217335" y="47955"/>
                </a:lnTo>
                <a:lnTo>
                  <a:pt x="221767" y="53492"/>
                </a:lnTo>
                <a:lnTo>
                  <a:pt x="223977" y="53492"/>
                </a:lnTo>
                <a:lnTo>
                  <a:pt x="235064" y="55333"/>
                </a:lnTo>
                <a:lnTo>
                  <a:pt x="239496" y="60871"/>
                </a:lnTo>
                <a:lnTo>
                  <a:pt x="250583" y="70091"/>
                </a:lnTo>
                <a:lnTo>
                  <a:pt x="250583" y="73787"/>
                </a:lnTo>
                <a:close/>
              </a:path>
              <a:path w="297179" h="168275">
                <a:moveTo>
                  <a:pt x="259461" y="81165"/>
                </a:moveTo>
                <a:lnTo>
                  <a:pt x="15519" y="81165"/>
                </a:lnTo>
                <a:lnTo>
                  <a:pt x="15519" y="79324"/>
                </a:lnTo>
                <a:lnTo>
                  <a:pt x="17729" y="79324"/>
                </a:lnTo>
                <a:lnTo>
                  <a:pt x="17729" y="77482"/>
                </a:lnTo>
                <a:lnTo>
                  <a:pt x="35471" y="77482"/>
                </a:lnTo>
                <a:lnTo>
                  <a:pt x="39903" y="70091"/>
                </a:lnTo>
                <a:lnTo>
                  <a:pt x="42125" y="70091"/>
                </a:lnTo>
                <a:lnTo>
                  <a:pt x="42125" y="71945"/>
                </a:lnTo>
                <a:lnTo>
                  <a:pt x="44335" y="71945"/>
                </a:lnTo>
                <a:lnTo>
                  <a:pt x="46570" y="73787"/>
                </a:lnTo>
                <a:lnTo>
                  <a:pt x="250583" y="73787"/>
                </a:lnTo>
                <a:lnTo>
                  <a:pt x="250583" y="75628"/>
                </a:lnTo>
                <a:lnTo>
                  <a:pt x="255028" y="77482"/>
                </a:lnTo>
                <a:lnTo>
                  <a:pt x="259461" y="81165"/>
                </a:lnTo>
                <a:close/>
              </a:path>
              <a:path w="297179" h="168275">
                <a:moveTo>
                  <a:pt x="37693" y="166027"/>
                </a:moveTo>
                <a:lnTo>
                  <a:pt x="31038" y="166027"/>
                </a:lnTo>
                <a:lnTo>
                  <a:pt x="31038" y="164185"/>
                </a:lnTo>
                <a:lnTo>
                  <a:pt x="28816" y="164185"/>
                </a:lnTo>
                <a:lnTo>
                  <a:pt x="28816" y="162331"/>
                </a:lnTo>
                <a:lnTo>
                  <a:pt x="26606" y="162331"/>
                </a:lnTo>
                <a:lnTo>
                  <a:pt x="26606" y="160489"/>
                </a:lnTo>
                <a:lnTo>
                  <a:pt x="22161" y="158648"/>
                </a:lnTo>
                <a:lnTo>
                  <a:pt x="15519" y="153111"/>
                </a:lnTo>
                <a:lnTo>
                  <a:pt x="15519" y="151269"/>
                </a:lnTo>
                <a:lnTo>
                  <a:pt x="13296" y="149428"/>
                </a:lnTo>
                <a:lnTo>
                  <a:pt x="13296" y="142036"/>
                </a:lnTo>
                <a:lnTo>
                  <a:pt x="4419" y="130975"/>
                </a:lnTo>
                <a:lnTo>
                  <a:pt x="2209" y="127292"/>
                </a:lnTo>
                <a:lnTo>
                  <a:pt x="2209" y="112534"/>
                </a:lnTo>
                <a:lnTo>
                  <a:pt x="0" y="108838"/>
                </a:lnTo>
                <a:lnTo>
                  <a:pt x="0" y="103301"/>
                </a:lnTo>
                <a:lnTo>
                  <a:pt x="2209" y="99618"/>
                </a:lnTo>
                <a:lnTo>
                  <a:pt x="4419" y="97777"/>
                </a:lnTo>
                <a:lnTo>
                  <a:pt x="8851" y="90385"/>
                </a:lnTo>
                <a:lnTo>
                  <a:pt x="11074" y="84848"/>
                </a:lnTo>
                <a:lnTo>
                  <a:pt x="13296" y="83007"/>
                </a:lnTo>
                <a:lnTo>
                  <a:pt x="13296" y="81165"/>
                </a:lnTo>
                <a:lnTo>
                  <a:pt x="261670" y="81165"/>
                </a:lnTo>
                <a:lnTo>
                  <a:pt x="266115" y="84848"/>
                </a:lnTo>
                <a:lnTo>
                  <a:pt x="274993" y="90385"/>
                </a:lnTo>
                <a:lnTo>
                  <a:pt x="274993" y="101460"/>
                </a:lnTo>
                <a:lnTo>
                  <a:pt x="281635" y="105143"/>
                </a:lnTo>
                <a:lnTo>
                  <a:pt x="292735" y="110680"/>
                </a:lnTo>
                <a:lnTo>
                  <a:pt x="294214" y="112534"/>
                </a:lnTo>
                <a:lnTo>
                  <a:pt x="257251" y="112534"/>
                </a:lnTo>
                <a:lnTo>
                  <a:pt x="252818" y="116217"/>
                </a:lnTo>
                <a:lnTo>
                  <a:pt x="252818" y="118059"/>
                </a:lnTo>
                <a:lnTo>
                  <a:pt x="235064" y="118059"/>
                </a:lnTo>
                <a:lnTo>
                  <a:pt x="227163" y="118953"/>
                </a:lnTo>
                <a:lnTo>
                  <a:pt x="223981" y="119900"/>
                </a:lnTo>
                <a:lnTo>
                  <a:pt x="115316" y="119900"/>
                </a:lnTo>
                <a:lnTo>
                  <a:pt x="105154" y="122266"/>
                </a:lnTo>
                <a:lnTo>
                  <a:pt x="95623" y="127746"/>
                </a:lnTo>
                <a:lnTo>
                  <a:pt x="88175" y="133916"/>
                </a:lnTo>
                <a:lnTo>
                  <a:pt x="84264" y="138353"/>
                </a:lnTo>
                <a:lnTo>
                  <a:pt x="84264" y="147586"/>
                </a:lnTo>
                <a:lnTo>
                  <a:pt x="66509" y="147586"/>
                </a:lnTo>
                <a:lnTo>
                  <a:pt x="55422" y="151269"/>
                </a:lnTo>
                <a:lnTo>
                  <a:pt x="37693" y="154952"/>
                </a:lnTo>
                <a:lnTo>
                  <a:pt x="37693" y="166027"/>
                </a:lnTo>
                <a:close/>
              </a:path>
              <a:path w="297179" h="168275">
                <a:moveTo>
                  <a:pt x="283857" y="118059"/>
                </a:moveTo>
                <a:lnTo>
                  <a:pt x="281635" y="116217"/>
                </a:lnTo>
                <a:lnTo>
                  <a:pt x="270548" y="112534"/>
                </a:lnTo>
                <a:lnTo>
                  <a:pt x="294214" y="112534"/>
                </a:lnTo>
                <a:lnTo>
                  <a:pt x="297154" y="116217"/>
                </a:lnTo>
                <a:lnTo>
                  <a:pt x="283857" y="118059"/>
                </a:lnTo>
                <a:close/>
              </a:path>
              <a:path w="297179" h="168275">
                <a:moveTo>
                  <a:pt x="250583" y="119900"/>
                </a:moveTo>
                <a:lnTo>
                  <a:pt x="243941" y="119900"/>
                </a:lnTo>
                <a:lnTo>
                  <a:pt x="239496" y="118059"/>
                </a:lnTo>
                <a:lnTo>
                  <a:pt x="252818" y="118059"/>
                </a:lnTo>
                <a:lnTo>
                  <a:pt x="250583" y="119900"/>
                </a:lnTo>
                <a:close/>
              </a:path>
              <a:path w="297179" h="168275">
                <a:moveTo>
                  <a:pt x="179616" y="138353"/>
                </a:moveTo>
                <a:lnTo>
                  <a:pt x="137490" y="132816"/>
                </a:lnTo>
                <a:lnTo>
                  <a:pt x="133396" y="129244"/>
                </a:lnTo>
                <a:lnTo>
                  <a:pt x="128060" y="124977"/>
                </a:lnTo>
                <a:lnTo>
                  <a:pt x="121895" y="121400"/>
                </a:lnTo>
                <a:lnTo>
                  <a:pt x="115316" y="119900"/>
                </a:lnTo>
                <a:lnTo>
                  <a:pt x="223981" y="119900"/>
                </a:lnTo>
                <a:lnTo>
                  <a:pt x="220094" y="121057"/>
                </a:lnTo>
                <a:lnTo>
                  <a:pt x="213610" y="123596"/>
                </a:lnTo>
                <a:lnTo>
                  <a:pt x="190715" y="123596"/>
                </a:lnTo>
                <a:lnTo>
                  <a:pt x="186283" y="125437"/>
                </a:lnTo>
                <a:lnTo>
                  <a:pt x="184061" y="127292"/>
                </a:lnTo>
                <a:lnTo>
                  <a:pt x="179616" y="134670"/>
                </a:lnTo>
                <a:lnTo>
                  <a:pt x="179616" y="138353"/>
                </a:lnTo>
                <a:close/>
              </a:path>
              <a:path w="297179" h="168275">
                <a:moveTo>
                  <a:pt x="208457" y="125437"/>
                </a:moveTo>
                <a:lnTo>
                  <a:pt x="199580" y="125437"/>
                </a:lnTo>
                <a:lnTo>
                  <a:pt x="195160" y="123596"/>
                </a:lnTo>
                <a:lnTo>
                  <a:pt x="213610" y="123596"/>
                </a:lnTo>
                <a:lnTo>
                  <a:pt x="208457" y="125437"/>
                </a:lnTo>
                <a:close/>
              </a:path>
              <a:path w="297179" h="168275">
                <a:moveTo>
                  <a:pt x="84264" y="149428"/>
                </a:moveTo>
                <a:lnTo>
                  <a:pt x="66509" y="147586"/>
                </a:lnTo>
                <a:lnTo>
                  <a:pt x="84264" y="147586"/>
                </a:lnTo>
                <a:lnTo>
                  <a:pt x="84264" y="149428"/>
                </a:lnTo>
                <a:close/>
              </a:path>
              <a:path w="297179" h="168275">
                <a:moveTo>
                  <a:pt x="35471" y="167868"/>
                </a:moveTo>
                <a:lnTo>
                  <a:pt x="33248" y="167868"/>
                </a:lnTo>
                <a:lnTo>
                  <a:pt x="33248" y="166027"/>
                </a:lnTo>
                <a:lnTo>
                  <a:pt x="35471" y="166027"/>
                </a:lnTo>
                <a:lnTo>
                  <a:pt x="35471" y="16786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365980" y="3121151"/>
            <a:ext cx="290195" cy="191135"/>
          </a:xfrm>
          <a:custGeom>
            <a:avLst/>
            <a:gdLst/>
            <a:ahLst/>
            <a:cxnLst/>
            <a:rect l="l" t="t" r="r" b="b"/>
            <a:pathLst>
              <a:path w="290195" h="191135">
                <a:moveTo>
                  <a:pt x="75869" y="1828"/>
                </a:moveTo>
                <a:lnTo>
                  <a:pt x="69164" y="1828"/>
                </a:lnTo>
                <a:lnTo>
                  <a:pt x="69164" y="0"/>
                </a:lnTo>
                <a:lnTo>
                  <a:pt x="71386" y="0"/>
                </a:lnTo>
                <a:lnTo>
                  <a:pt x="75869" y="1828"/>
                </a:lnTo>
                <a:close/>
              </a:path>
              <a:path w="290195" h="191135">
                <a:moveTo>
                  <a:pt x="93713" y="5499"/>
                </a:moveTo>
                <a:lnTo>
                  <a:pt x="64706" y="5499"/>
                </a:lnTo>
                <a:lnTo>
                  <a:pt x="66928" y="3657"/>
                </a:lnTo>
                <a:lnTo>
                  <a:pt x="66928" y="1828"/>
                </a:lnTo>
                <a:lnTo>
                  <a:pt x="82550" y="1828"/>
                </a:lnTo>
                <a:lnTo>
                  <a:pt x="84785" y="3657"/>
                </a:lnTo>
                <a:lnTo>
                  <a:pt x="91478" y="3657"/>
                </a:lnTo>
                <a:lnTo>
                  <a:pt x="93713" y="5499"/>
                </a:lnTo>
                <a:close/>
              </a:path>
              <a:path w="290195" h="191135">
                <a:moveTo>
                  <a:pt x="276694" y="14681"/>
                </a:moveTo>
                <a:lnTo>
                  <a:pt x="247688" y="14681"/>
                </a:lnTo>
                <a:lnTo>
                  <a:pt x="252145" y="12839"/>
                </a:lnTo>
                <a:lnTo>
                  <a:pt x="254368" y="9169"/>
                </a:lnTo>
                <a:lnTo>
                  <a:pt x="258825" y="5499"/>
                </a:lnTo>
                <a:lnTo>
                  <a:pt x="261061" y="5499"/>
                </a:lnTo>
                <a:lnTo>
                  <a:pt x="261061" y="3657"/>
                </a:lnTo>
                <a:lnTo>
                  <a:pt x="263296" y="1828"/>
                </a:lnTo>
                <a:lnTo>
                  <a:pt x="265531" y="1828"/>
                </a:lnTo>
                <a:lnTo>
                  <a:pt x="269989" y="5499"/>
                </a:lnTo>
                <a:lnTo>
                  <a:pt x="269989" y="7327"/>
                </a:lnTo>
                <a:lnTo>
                  <a:pt x="272224" y="7327"/>
                </a:lnTo>
                <a:lnTo>
                  <a:pt x="272224" y="9169"/>
                </a:lnTo>
                <a:lnTo>
                  <a:pt x="274446" y="11010"/>
                </a:lnTo>
                <a:lnTo>
                  <a:pt x="274446" y="12839"/>
                </a:lnTo>
                <a:lnTo>
                  <a:pt x="276694" y="12839"/>
                </a:lnTo>
                <a:lnTo>
                  <a:pt x="276694" y="14681"/>
                </a:lnTo>
                <a:close/>
              </a:path>
              <a:path w="290195" h="191135">
                <a:moveTo>
                  <a:pt x="87007" y="190944"/>
                </a:moveTo>
                <a:lnTo>
                  <a:pt x="82550" y="190944"/>
                </a:lnTo>
                <a:lnTo>
                  <a:pt x="78092" y="189102"/>
                </a:lnTo>
                <a:lnTo>
                  <a:pt x="71386" y="179920"/>
                </a:lnTo>
                <a:lnTo>
                  <a:pt x="71386" y="176250"/>
                </a:lnTo>
                <a:lnTo>
                  <a:pt x="69087" y="170453"/>
                </a:lnTo>
                <a:lnTo>
                  <a:pt x="63026" y="162937"/>
                </a:lnTo>
                <a:lnTo>
                  <a:pt x="54456" y="156112"/>
                </a:lnTo>
                <a:lnTo>
                  <a:pt x="44627" y="152387"/>
                </a:lnTo>
                <a:lnTo>
                  <a:pt x="40157" y="150545"/>
                </a:lnTo>
                <a:lnTo>
                  <a:pt x="33464" y="150545"/>
                </a:lnTo>
                <a:lnTo>
                  <a:pt x="24536" y="148717"/>
                </a:lnTo>
                <a:lnTo>
                  <a:pt x="11150" y="146875"/>
                </a:lnTo>
                <a:lnTo>
                  <a:pt x="8915" y="145034"/>
                </a:lnTo>
                <a:lnTo>
                  <a:pt x="8915" y="141363"/>
                </a:lnTo>
                <a:lnTo>
                  <a:pt x="6692" y="141363"/>
                </a:lnTo>
                <a:lnTo>
                  <a:pt x="6692" y="137693"/>
                </a:lnTo>
                <a:lnTo>
                  <a:pt x="2222" y="134023"/>
                </a:lnTo>
                <a:lnTo>
                  <a:pt x="2222" y="117500"/>
                </a:lnTo>
                <a:lnTo>
                  <a:pt x="0" y="113817"/>
                </a:lnTo>
                <a:lnTo>
                  <a:pt x="4457" y="99136"/>
                </a:lnTo>
                <a:lnTo>
                  <a:pt x="11150" y="95465"/>
                </a:lnTo>
                <a:lnTo>
                  <a:pt x="11150" y="93624"/>
                </a:lnTo>
                <a:lnTo>
                  <a:pt x="13373" y="91795"/>
                </a:lnTo>
                <a:lnTo>
                  <a:pt x="15620" y="86283"/>
                </a:lnTo>
                <a:lnTo>
                  <a:pt x="20078" y="82613"/>
                </a:lnTo>
                <a:lnTo>
                  <a:pt x="23905" y="76157"/>
                </a:lnTo>
                <a:lnTo>
                  <a:pt x="25646" y="66776"/>
                </a:lnTo>
                <a:lnTo>
                  <a:pt x="25716" y="57053"/>
                </a:lnTo>
                <a:lnTo>
                  <a:pt x="24536" y="49568"/>
                </a:lnTo>
                <a:lnTo>
                  <a:pt x="24536" y="42214"/>
                </a:lnTo>
                <a:lnTo>
                  <a:pt x="22301" y="42214"/>
                </a:lnTo>
                <a:lnTo>
                  <a:pt x="22301" y="36703"/>
                </a:lnTo>
                <a:lnTo>
                  <a:pt x="24536" y="36703"/>
                </a:lnTo>
                <a:lnTo>
                  <a:pt x="24536" y="29375"/>
                </a:lnTo>
                <a:lnTo>
                  <a:pt x="31241" y="23850"/>
                </a:lnTo>
                <a:lnTo>
                  <a:pt x="33464" y="20180"/>
                </a:lnTo>
                <a:lnTo>
                  <a:pt x="37922" y="16522"/>
                </a:lnTo>
                <a:lnTo>
                  <a:pt x="37922" y="5499"/>
                </a:lnTo>
                <a:lnTo>
                  <a:pt x="40157" y="3657"/>
                </a:lnTo>
                <a:lnTo>
                  <a:pt x="58013" y="3657"/>
                </a:lnTo>
                <a:lnTo>
                  <a:pt x="60248" y="5499"/>
                </a:lnTo>
                <a:lnTo>
                  <a:pt x="93713" y="5499"/>
                </a:lnTo>
                <a:lnTo>
                  <a:pt x="93713" y="7327"/>
                </a:lnTo>
                <a:lnTo>
                  <a:pt x="95935" y="9169"/>
                </a:lnTo>
                <a:lnTo>
                  <a:pt x="100406" y="16522"/>
                </a:lnTo>
                <a:lnTo>
                  <a:pt x="140563" y="16522"/>
                </a:lnTo>
                <a:lnTo>
                  <a:pt x="142798" y="18351"/>
                </a:lnTo>
                <a:lnTo>
                  <a:pt x="145021" y="18351"/>
                </a:lnTo>
                <a:lnTo>
                  <a:pt x="147269" y="20180"/>
                </a:lnTo>
                <a:lnTo>
                  <a:pt x="151726" y="20180"/>
                </a:lnTo>
                <a:lnTo>
                  <a:pt x="158419" y="22021"/>
                </a:lnTo>
                <a:lnTo>
                  <a:pt x="276694" y="22021"/>
                </a:lnTo>
                <a:lnTo>
                  <a:pt x="276694" y="27533"/>
                </a:lnTo>
                <a:lnTo>
                  <a:pt x="283375" y="33045"/>
                </a:lnTo>
                <a:lnTo>
                  <a:pt x="290067" y="33045"/>
                </a:lnTo>
                <a:lnTo>
                  <a:pt x="290067" y="34874"/>
                </a:lnTo>
                <a:lnTo>
                  <a:pt x="287832" y="36703"/>
                </a:lnTo>
                <a:lnTo>
                  <a:pt x="287832" y="44056"/>
                </a:lnTo>
                <a:lnTo>
                  <a:pt x="283375" y="44056"/>
                </a:lnTo>
                <a:lnTo>
                  <a:pt x="278917" y="45897"/>
                </a:lnTo>
                <a:lnTo>
                  <a:pt x="276694" y="45897"/>
                </a:lnTo>
                <a:lnTo>
                  <a:pt x="258825" y="73431"/>
                </a:lnTo>
                <a:lnTo>
                  <a:pt x="258825" y="75272"/>
                </a:lnTo>
                <a:lnTo>
                  <a:pt x="256603" y="80772"/>
                </a:lnTo>
                <a:lnTo>
                  <a:pt x="254368" y="82613"/>
                </a:lnTo>
                <a:lnTo>
                  <a:pt x="249910" y="84442"/>
                </a:lnTo>
                <a:lnTo>
                  <a:pt x="249910" y="97294"/>
                </a:lnTo>
                <a:lnTo>
                  <a:pt x="247688" y="97294"/>
                </a:lnTo>
                <a:lnTo>
                  <a:pt x="247688" y="99136"/>
                </a:lnTo>
                <a:lnTo>
                  <a:pt x="245440" y="99136"/>
                </a:lnTo>
                <a:lnTo>
                  <a:pt x="243204" y="100977"/>
                </a:lnTo>
                <a:lnTo>
                  <a:pt x="236524" y="104648"/>
                </a:lnTo>
                <a:lnTo>
                  <a:pt x="236524" y="110147"/>
                </a:lnTo>
                <a:lnTo>
                  <a:pt x="234710" y="114938"/>
                </a:lnTo>
                <a:lnTo>
                  <a:pt x="230385" y="122315"/>
                </a:lnTo>
                <a:lnTo>
                  <a:pt x="225225" y="130037"/>
                </a:lnTo>
                <a:lnTo>
                  <a:pt x="220903" y="135864"/>
                </a:lnTo>
                <a:lnTo>
                  <a:pt x="194132" y="135864"/>
                </a:lnTo>
                <a:lnTo>
                  <a:pt x="191896" y="137693"/>
                </a:lnTo>
                <a:lnTo>
                  <a:pt x="178511" y="137693"/>
                </a:lnTo>
                <a:lnTo>
                  <a:pt x="177394" y="138325"/>
                </a:lnTo>
                <a:lnTo>
                  <a:pt x="172929" y="141366"/>
                </a:lnTo>
                <a:lnTo>
                  <a:pt x="163445" y="148537"/>
                </a:lnTo>
                <a:lnTo>
                  <a:pt x="147269" y="161556"/>
                </a:lnTo>
                <a:lnTo>
                  <a:pt x="147269" y="167081"/>
                </a:lnTo>
                <a:lnTo>
                  <a:pt x="145021" y="167081"/>
                </a:lnTo>
                <a:lnTo>
                  <a:pt x="145021" y="174409"/>
                </a:lnTo>
                <a:lnTo>
                  <a:pt x="142798" y="174409"/>
                </a:lnTo>
                <a:lnTo>
                  <a:pt x="142798" y="179920"/>
                </a:lnTo>
                <a:lnTo>
                  <a:pt x="138341" y="183591"/>
                </a:lnTo>
                <a:lnTo>
                  <a:pt x="136105" y="183591"/>
                </a:lnTo>
                <a:lnTo>
                  <a:pt x="131648" y="185432"/>
                </a:lnTo>
                <a:lnTo>
                  <a:pt x="102641" y="185432"/>
                </a:lnTo>
                <a:lnTo>
                  <a:pt x="93713" y="189102"/>
                </a:lnTo>
                <a:lnTo>
                  <a:pt x="91478" y="189102"/>
                </a:lnTo>
                <a:lnTo>
                  <a:pt x="87007" y="190944"/>
                </a:lnTo>
                <a:close/>
              </a:path>
              <a:path w="290195" h="191135">
                <a:moveTo>
                  <a:pt x="276694" y="22021"/>
                </a:moveTo>
                <a:lnTo>
                  <a:pt x="169570" y="22021"/>
                </a:lnTo>
                <a:lnTo>
                  <a:pt x="174040" y="20180"/>
                </a:lnTo>
                <a:lnTo>
                  <a:pt x="176275" y="20180"/>
                </a:lnTo>
                <a:lnTo>
                  <a:pt x="185191" y="12839"/>
                </a:lnTo>
                <a:lnTo>
                  <a:pt x="189661" y="11010"/>
                </a:lnTo>
                <a:lnTo>
                  <a:pt x="209740" y="11010"/>
                </a:lnTo>
                <a:lnTo>
                  <a:pt x="211975" y="9169"/>
                </a:lnTo>
                <a:lnTo>
                  <a:pt x="220903" y="9169"/>
                </a:lnTo>
                <a:lnTo>
                  <a:pt x="223138" y="11010"/>
                </a:lnTo>
                <a:lnTo>
                  <a:pt x="227596" y="12839"/>
                </a:lnTo>
                <a:lnTo>
                  <a:pt x="234289" y="14681"/>
                </a:lnTo>
                <a:lnTo>
                  <a:pt x="276694" y="14681"/>
                </a:lnTo>
                <a:lnTo>
                  <a:pt x="276694" y="22021"/>
                </a:lnTo>
                <a:close/>
              </a:path>
              <a:path w="290195" h="191135">
                <a:moveTo>
                  <a:pt x="140563" y="16522"/>
                </a:moveTo>
                <a:lnTo>
                  <a:pt x="111556" y="16522"/>
                </a:lnTo>
                <a:lnTo>
                  <a:pt x="118262" y="12839"/>
                </a:lnTo>
                <a:lnTo>
                  <a:pt x="127177" y="11010"/>
                </a:lnTo>
                <a:lnTo>
                  <a:pt x="131648" y="11010"/>
                </a:lnTo>
                <a:lnTo>
                  <a:pt x="136105" y="14681"/>
                </a:lnTo>
                <a:lnTo>
                  <a:pt x="140563" y="16522"/>
                </a:lnTo>
                <a:close/>
              </a:path>
              <a:path w="290195" h="191135">
                <a:moveTo>
                  <a:pt x="216433" y="145034"/>
                </a:moveTo>
                <a:lnTo>
                  <a:pt x="211975" y="139534"/>
                </a:lnTo>
                <a:lnTo>
                  <a:pt x="203047" y="135864"/>
                </a:lnTo>
                <a:lnTo>
                  <a:pt x="220903" y="135864"/>
                </a:lnTo>
                <a:lnTo>
                  <a:pt x="216433" y="143205"/>
                </a:lnTo>
                <a:lnTo>
                  <a:pt x="216433" y="14503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317225" y="3149790"/>
            <a:ext cx="66040" cy="120650"/>
          </a:xfrm>
          <a:custGeom>
            <a:avLst/>
            <a:gdLst/>
            <a:ahLst/>
            <a:cxnLst/>
            <a:rect l="l" t="t" r="r" b="b"/>
            <a:pathLst>
              <a:path w="66039" h="120650">
                <a:moveTo>
                  <a:pt x="39890" y="120142"/>
                </a:moveTo>
                <a:lnTo>
                  <a:pt x="24383" y="120142"/>
                </a:lnTo>
                <a:lnTo>
                  <a:pt x="24383" y="88709"/>
                </a:lnTo>
                <a:lnTo>
                  <a:pt x="22161" y="88709"/>
                </a:lnTo>
                <a:lnTo>
                  <a:pt x="22161" y="62839"/>
                </a:lnTo>
                <a:lnTo>
                  <a:pt x="17729" y="59143"/>
                </a:lnTo>
                <a:lnTo>
                  <a:pt x="17729" y="57289"/>
                </a:lnTo>
                <a:lnTo>
                  <a:pt x="19938" y="53594"/>
                </a:lnTo>
                <a:lnTo>
                  <a:pt x="22161" y="48056"/>
                </a:lnTo>
                <a:lnTo>
                  <a:pt x="11074" y="42506"/>
                </a:lnTo>
                <a:lnTo>
                  <a:pt x="8864" y="42506"/>
                </a:lnTo>
                <a:lnTo>
                  <a:pt x="8864" y="40652"/>
                </a:lnTo>
                <a:lnTo>
                  <a:pt x="4432" y="40652"/>
                </a:lnTo>
                <a:lnTo>
                  <a:pt x="4432" y="38811"/>
                </a:lnTo>
                <a:lnTo>
                  <a:pt x="2209" y="38811"/>
                </a:lnTo>
                <a:lnTo>
                  <a:pt x="2209" y="31419"/>
                </a:lnTo>
                <a:lnTo>
                  <a:pt x="0" y="31419"/>
                </a:lnTo>
                <a:lnTo>
                  <a:pt x="0" y="29565"/>
                </a:lnTo>
                <a:lnTo>
                  <a:pt x="4432" y="29565"/>
                </a:lnTo>
                <a:lnTo>
                  <a:pt x="13296" y="22174"/>
                </a:lnTo>
                <a:lnTo>
                  <a:pt x="22161" y="22174"/>
                </a:lnTo>
                <a:lnTo>
                  <a:pt x="28816" y="20332"/>
                </a:lnTo>
                <a:lnTo>
                  <a:pt x="35458" y="20332"/>
                </a:lnTo>
                <a:lnTo>
                  <a:pt x="37680" y="16624"/>
                </a:lnTo>
                <a:lnTo>
                  <a:pt x="48755" y="16624"/>
                </a:lnTo>
                <a:lnTo>
                  <a:pt x="46545" y="5537"/>
                </a:lnTo>
                <a:lnTo>
                  <a:pt x="46545" y="0"/>
                </a:lnTo>
                <a:lnTo>
                  <a:pt x="50977" y="0"/>
                </a:lnTo>
                <a:lnTo>
                  <a:pt x="50977" y="5537"/>
                </a:lnTo>
                <a:lnTo>
                  <a:pt x="53187" y="9232"/>
                </a:lnTo>
                <a:lnTo>
                  <a:pt x="57619" y="9232"/>
                </a:lnTo>
                <a:lnTo>
                  <a:pt x="57619" y="11087"/>
                </a:lnTo>
                <a:lnTo>
                  <a:pt x="62052" y="11087"/>
                </a:lnTo>
                <a:lnTo>
                  <a:pt x="62052" y="12941"/>
                </a:lnTo>
                <a:lnTo>
                  <a:pt x="64274" y="14782"/>
                </a:lnTo>
                <a:lnTo>
                  <a:pt x="64274" y="22174"/>
                </a:lnTo>
                <a:lnTo>
                  <a:pt x="65482" y="30634"/>
                </a:lnTo>
                <a:lnTo>
                  <a:pt x="65613" y="38811"/>
                </a:lnTo>
                <a:lnTo>
                  <a:pt x="64580" y="44789"/>
                </a:lnTo>
                <a:lnTo>
                  <a:pt x="62052" y="48056"/>
                </a:lnTo>
                <a:lnTo>
                  <a:pt x="57619" y="51752"/>
                </a:lnTo>
                <a:lnTo>
                  <a:pt x="55410" y="57289"/>
                </a:lnTo>
                <a:lnTo>
                  <a:pt x="53187" y="60985"/>
                </a:lnTo>
                <a:lnTo>
                  <a:pt x="44322" y="68389"/>
                </a:lnTo>
                <a:lnTo>
                  <a:pt x="42113" y="77622"/>
                </a:lnTo>
                <a:lnTo>
                  <a:pt x="39890" y="85013"/>
                </a:lnTo>
                <a:lnTo>
                  <a:pt x="42113" y="88709"/>
                </a:lnTo>
                <a:lnTo>
                  <a:pt x="42113" y="107200"/>
                </a:lnTo>
                <a:lnTo>
                  <a:pt x="44322" y="110896"/>
                </a:lnTo>
                <a:lnTo>
                  <a:pt x="46545" y="112737"/>
                </a:lnTo>
                <a:lnTo>
                  <a:pt x="46545" y="114592"/>
                </a:lnTo>
                <a:lnTo>
                  <a:pt x="39890" y="120142"/>
                </a:lnTo>
                <a:close/>
              </a:path>
              <a:path w="66039" h="120650">
                <a:moveTo>
                  <a:pt x="48755" y="16624"/>
                </a:moveTo>
                <a:lnTo>
                  <a:pt x="39890" y="16624"/>
                </a:lnTo>
                <a:lnTo>
                  <a:pt x="39890" y="14782"/>
                </a:lnTo>
                <a:lnTo>
                  <a:pt x="42113" y="14782"/>
                </a:lnTo>
                <a:lnTo>
                  <a:pt x="44322" y="12941"/>
                </a:lnTo>
                <a:lnTo>
                  <a:pt x="48755" y="1662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380179" y="3167291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362589" y="3261182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695" y="3175"/>
                </a:moveTo>
                <a:lnTo>
                  <a:pt x="0" y="3175"/>
                </a:lnTo>
                <a:lnTo>
                  <a:pt x="0" y="0"/>
                </a:lnTo>
                <a:lnTo>
                  <a:pt x="0" y="3175"/>
                </a:lnTo>
                <a:lnTo>
                  <a:pt x="3695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380179" y="3165703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297781" y="3176841"/>
            <a:ext cx="35560" cy="99060"/>
          </a:xfrm>
          <a:custGeom>
            <a:avLst/>
            <a:gdLst/>
            <a:ahLst/>
            <a:cxnLst/>
            <a:rect l="l" t="t" r="r" b="b"/>
            <a:pathLst>
              <a:path w="35560" h="99060">
                <a:moveTo>
                  <a:pt x="35178" y="94932"/>
                </a:moveTo>
                <a:lnTo>
                  <a:pt x="19786" y="94932"/>
                </a:lnTo>
                <a:lnTo>
                  <a:pt x="19786" y="89344"/>
                </a:lnTo>
                <a:lnTo>
                  <a:pt x="17589" y="89344"/>
                </a:lnTo>
                <a:lnTo>
                  <a:pt x="17589" y="80035"/>
                </a:lnTo>
                <a:lnTo>
                  <a:pt x="16868" y="71719"/>
                </a:lnTo>
                <a:lnTo>
                  <a:pt x="15117" y="63749"/>
                </a:lnTo>
                <a:lnTo>
                  <a:pt x="12954" y="56477"/>
                </a:lnTo>
                <a:lnTo>
                  <a:pt x="10998" y="50253"/>
                </a:lnTo>
                <a:lnTo>
                  <a:pt x="6591" y="44678"/>
                </a:lnTo>
                <a:lnTo>
                  <a:pt x="8788" y="33502"/>
                </a:lnTo>
                <a:lnTo>
                  <a:pt x="8788" y="22339"/>
                </a:lnTo>
                <a:lnTo>
                  <a:pt x="10998" y="13030"/>
                </a:lnTo>
                <a:lnTo>
                  <a:pt x="6591" y="9296"/>
                </a:lnTo>
                <a:lnTo>
                  <a:pt x="2197" y="7442"/>
                </a:lnTo>
                <a:lnTo>
                  <a:pt x="2197" y="5575"/>
                </a:lnTo>
                <a:lnTo>
                  <a:pt x="0" y="5575"/>
                </a:lnTo>
                <a:lnTo>
                  <a:pt x="0" y="0"/>
                </a:lnTo>
                <a:lnTo>
                  <a:pt x="4394" y="0"/>
                </a:lnTo>
                <a:lnTo>
                  <a:pt x="4394" y="1854"/>
                </a:lnTo>
                <a:lnTo>
                  <a:pt x="10998" y="1854"/>
                </a:lnTo>
                <a:lnTo>
                  <a:pt x="10998" y="3721"/>
                </a:lnTo>
                <a:lnTo>
                  <a:pt x="13195" y="3721"/>
                </a:lnTo>
                <a:lnTo>
                  <a:pt x="13195" y="13030"/>
                </a:lnTo>
                <a:lnTo>
                  <a:pt x="15392" y="13030"/>
                </a:lnTo>
                <a:lnTo>
                  <a:pt x="15392" y="14884"/>
                </a:lnTo>
                <a:lnTo>
                  <a:pt x="17589" y="14884"/>
                </a:lnTo>
                <a:lnTo>
                  <a:pt x="17589" y="16751"/>
                </a:lnTo>
                <a:lnTo>
                  <a:pt x="19786" y="16751"/>
                </a:lnTo>
                <a:lnTo>
                  <a:pt x="19786" y="18605"/>
                </a:lnTo>
                <a:lnTo>
                  <a:pt x="21983" y="18605"/>
                </a:lnTo>
                <a:lnTo>
                  <a:pt x="21983" y="20472"/>
                </a:lnTo>
                <a:lnTo>
                  <a:pt x="26390" y="20472"/>
                </a:lnTo>
                <a:lnTo>
                  <a:pt x="26390" y="22339"/>
                </a:lnTo>
                <a:lnTo>
                  <a:pt x="30784" y="24193"/>
                </a:lnTo>
                <a:lnTo>
                  <a:pt x="28587" y="27914"/>
                </a:lnTo>
                <a:lnTo>
                  <a:pt x="28587" y="33502"/>
                </a:lnTo>
                <a:lnTo>
                  <a:pt x="30784" y="37223"/>
                </a:lnTo>
                <a:lnTo>
                  <a:pt x="32981" y="39090"/>
                </a:lnTo>
                <a:lnTo>
                  <a:pt x="32981" y="61429"/>
                </a:lnTo>
                <a:lnTo>
                  <a:pt x="35178" y="61429"/>
                </a:lnTo>
                <a:lnTo>
                  <a:pt x="35178" y="94932"/>
                </a:lnTo>
                <a:close/>
              </a:path>
              <a:path w="35560" h="99060">
                <a:moveTo>
                  <a:pt x="24180" y="98653"/>
                </a:moveTo>
                <a:lnTo>
                  <a:pt x="21983" y="98653"/>
                </a:lnTo>
                <a:lnTo>
                  <a:pt x="21983" y="94932"/>
                </a:lnTo>
                <a:lnTo>
                  <a:pt x="30784" y="94932"/>
                </a:lnTo>
                <a:lnTo>
                  <a:pt x="26390" y="96786"/>
                </a:lnTo>
                <a:lnTo>
                  <a:pt x="24180" y="9865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307039" y="31800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3708" y="0"/>
                </a:lnTo>
                <a:lnTo>
                  <a:pt x="3708" y="3187"/>
                </a:lnTo>
                <a:lnTo>
                  <a:pt x="3708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330179" y="3235718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0" y="3175"/>
                </a:lnTo>
                <a:lnTo>
                  <a:pt x="3708" y="3175"/>
                </a:lnTo>
                <a:lnTo>
                  <a:pt x="0" y="3175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313516" y="319275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331106" y="3261969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331106" y="3256407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316298" y="319434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331106" y="3251631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309821" y="318956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331106" y="3242881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331106" y="323889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87"/>
                </a:moveTo>
                <a:lnTo>
                  <a:pt x="0" y="0"/>
                </a:lnTo>
                <a:lnTo>
                  <a:pt x="0" y="39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331106" y="324764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311662" y="319195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3708" y="0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307966" y="318400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331106" y="326913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512564" y="3134677"/>
            <a:ext cx="176822" cy="2315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084853" y="3188233"/>
            <a:ext cx="142240" cy="122555"/>
          </a:xfrm>
          <a:custGeom>
            <a:avLst/>
            <a:gdLst/>
            <a:ahLst/>
            <a:cxnLst/>
            <a:rect l="l" t="t" r="r" b="b"/>
            <a:pathLst>
              <a:path w="142239" h="122554">
                <a:moveTo>
                  <a:pt x="79656" y="11112"/>
                </a:moveTo>
                <a:lnTo>
                  <a:pt x="37617" y="11112"/>
                </a:lnTo>
                <a:lnTo>
                  <a:pt x="44259" y="5562"/>
                </a:lnTo>
                <a:lnTo>
                  <a:pt x="46469" y="0"/>
                </a:lnTo>
                <a:lnTo>
                  <a:pt x="48679" y="0"/>
                </a:lnTo>
                <a:lnTo>
                  <a:pt x="48679" y="3708"/>
                </a:lnTo>
                <a:lnTo>
                  <a:pt x="50901" y="5562"/>
                </a:lnTo>
                <a:lnTo>
                  <a:pt x="53111" y="5562"/>
                </a:lnTo>
                <a:lnTo>
                  <a:pt x="53111" y="7416"/>
                </a:lnTo>
                <a:lnTo>
                  <a:pt x="77457" y="7416"/>
                </a:lnTo>
                <a:lnTo>
                  <a:pt x="77457" y="9270"/>
                </a:lnTo>
                <a:lnTo>
                  <a:pt x="79656" y="11112"/>
                </a:lnTo>
                <a:close/>
              </a:path>
              <a:path w="142239" h="122554">
                <a:moveTo>
                  <a:pt x="22123" y="122262"/>
                </a:moveTo>
                <a:lnTo>
                  <a:pt x="22123" y="118567"/>
                </a:lnTo>
                <a:lnTo>
                  <a:pt x="24333" y="118567"/>
                </a:lnTo>
                <a:lnTo>
                  <a:pt x="24333" y="114858"/>
                </a:lnTo>
                <a:lnTo>
                  <a:pt x="26543" y="113004"/>
                </a:lnTo>
                <a:lnTo>
                  <a:pt x="26543" y="109296"/>
                </a:lnTo>
                <a:lnTo>
                  <a:pt x="28765" y="105600"/>
                </a:lnTo>
                <a:lnTo>
                  <a:pt x="28765" y="98183"/>
                </a:lnTo>
                <a:lnTo>
                  <a:pt x="19913" y="92621"/>
                </a:lnTo>
                <a:lnTo>
                  <a:pt x="11061" y="88925"/>
                </a:lnTo>
                <a:lnTo>
                  <a:pt x="8839" y="88925"/>
                </a:lnTo>
                <a:lnTo>
                  <a:pt x="8839" y="87071"/>
                </a:lnTo>
                <a:lnTo>
                  <a:pt x="6629" y="87071"/>
                </a:lnTo>
                <a:lnTo>
                  <a:pt x="4419" y="85217"/>
                </a:lnTo>
                <a:lnTo>
                  <a:pt x="0" y="85217"/>
                </a:lnTo>
                <a:lnTo>
                  <a:pt x="2209" y="81508"/>
                </a:lnTo>
                <a:lnTo>
                  <a:pt x="4419" y="79667"/>
                </a:lnTo>
                <a:lnTo>
                  <a:pt x="4419" y="70396"/>
                </a:lnTo>
                <a:lnTo>
                  <a:pt x="2209" y="68541"/>
                </a:lnTo>
                <a:lnTo>
                  <a:pt x="2209" y="64833"/>
                </a:lnTo>
                <a:lnTo>
                  <a:pt x="4419" y="64833"/>
                </a:lnTo>
                <a:lnTo>
                  <a:pt x="4419" y="62992"/>
                </a:lnTo>
                <a:lnTo>
                  <a:pt x="6629" y="62992"/>
                </a:lnTo>
                <a:lnTo>
                  <a:pt x="6629" y="61137"/>
                </a:lnTo>
                <a:lnTo>
                  <a:pt x="8839" y="61137"/>
                </a:lnTo>
                <a:lnTo>
                  <a:pt x="8839" y="59283"/>
                </a:lnTo>
                <a:lnTo>
                  <a:pt x="13271" y="55575"/>
                </a:lnTo>
                <a:lnTo>
                  <a:pt x="11061" y="51879"/>
                </a:lnTo>
                <a:lnTo>
                  <a:pt x="8839" y="50012"/>
                </a:lnTo>
                <a:lnTo>
                  <a:pt x="8839" y="48171"/>
                </a:lnTo>
                <a:lnTo>
                  <a:pt x="15481" y="48171"/>
                </a:lnTo>
                <a:lnTo>
                  <a:pt x="22123" y="42608"/>
                </a:lnTo>
                <a:lnTo>
                  <a:pt x="19913" y="37058"/>
                </a:lnTo>
                <a:lnTo>
                  <a:pt x="17691" y="33350"/>
                </a:lnTo>
                <a:lnTo>
                  <a:pt x="15481" y="33350"/>
                </a:lnTo>
                <a:lnTo>
                  <a:pt x="15481" y="31495"/>
                </a:lnTo>
                <a:lnTo>
                  <a:pt x="17691" y="25933"/>
                </a:lnTo>
                <a:lnTo>
                  <a:pt x="15481" y="20383"/>
                </a:lnTo>
                <a:lnTo>
                  <a:pt x="8839" y="18529"/>
                </a:lnTo>
                <a:lnTo>
                  <a:pt x="8839" y="9270"/>
                </a:lnTo>
                <a:lnTo>
                  <a:pt x="15481" y="9270"/>
                </a:lnTo>
                <a:lnTo>
                  <a:pt x="17691" y="3708"/>
                </a:lnTo>
                <a:lnTo>
                  <a:pt x="19913" y="3708"/>
                </a:lnTo>
                <a:lnTo>
                  <a:pt x="24333" y="7416"/>
                </a:lnTo>
                <a:lnTo>
                  <a:pt x="24333" y="9270"/>
                </a:lnTo>
                <a:lnTo>
                  <a:pt x="28765" y="11112"/>
                </a:lnTo>
                <a:lnTo>
                  <a:pt x="79656" y="11112"/>
                </a:lnTo>
                <a:lnTo>
                  <a:pt x="90728" y="20383"/>
                </a:lnTo>
                <a:lnTo>
                  <a:pt x="137210" y="20383"/>
                </a:lnTo>
                <a:lnTo>
                  <a:pt x="137210" y="25933"/>
                </a:lnTo>
                <a:lnTo>
                  <a:pt x="139420" y="25933"/>
                </a:lnTo>
                <a:lnTo>
                  <a:pt x="139420" y="33350"/>
                </a:lnTo>
                <a:lnTo>
                  <a:pt x="141643" y="35204"/>
                </a:lnTo>
                <a:lnTo>
                  <a:pt x="141643" y="48171"/>
                </a:lnTo>
                <a:lnTo>
                  <a:pt x="139420" y="50012"/>
                </a:lnTo>
                <a:lnTo>
                  <a:pt x="137210" y="53720"/>
                </a:lnTo>
                <a:lnTo>
                  <a:pt x="132778" y="55575"/>
                </a:lnTo>
                <a:lnTo>
                  <a:pt x="132778" y="62992"/>
                </a:lnTo>
                <a:lnTo>
                  <a:pt x="130568" y="68541"/>
                </a:lnTo>
                <a:lnTo>
                  <a:pt x="126149" y="75958"/>
                </a:lnTo>
                <a:lnTo>
                  <a:pt x="123926" y="77812"/>
                </a:lnTo>
                <a:lnTo>
                  <a:pt x="123926" y="79667"/>
                </a:lnTo>
                <a:lnTo>
                  <a:pt x="125344" y="85539"/>
                </a:lnTo>
                <a:lnTo>
                  <a:pt x="128630" y="93324"/>
                </a:lnTo>
                <a:lnTo>
                  <a:pt x="132333" y="100764"/>
                </a:lnTo>
                <a:lnTo>
                  <a:pt x="135000" y="105600"/>
                </a:lnTo>
                <a:lnTo>
                  <a:pt x="135000" y="106694"/>
                </a:lnTo>
                <a:lnTo>
                  <a:pt x="100139" y="106694"/>
                </a:lnTo>
                <a:lnTo>
                  <a:pt x="88519" y="107442"/>
                </a:lnTo>
                <a:lnTo>
                  <a:pt x="78247" y="109933"/>
                </a:lnTo>
                <a:lnTo>
                  <a:pt x="57708" y="114221"/>
                </a:lnTo>
                <a:lnTo>
                  <a:pt x="48679" y="116713"/>
                </a:lnTo>
                <a:lnTo>
                  <a:pt x="40797" y="118103"/>
                </a:lnTo>
                <a:lnTo>
                  <a:pt x="33743" y="119492"/>
                </a:lnTo>
                <a:lnTo>
                  <a:pt x="27519" y="120879"/>
                </a:lnTo>
                <a:lnTo>
                  <a:pt x="22123" y="122262"/>
                </a:lnTo>
                <a:close/>
              </a:path>
              <a:path w="142239" h="122554">
                <a:moveTo>
                  <a:pt x="75234" y="7416"/>
                </a:moveTo>
                <a:lnTo>
                  <a:pt x="59753" y="7416"/>
                </a:lnTo>
                <a:lnTo>
                  <a:pt x="66382" y="3708"/>
                </a:lnTo>
                <a:lnTo>
                  <a:pt x="73025" y="3708"/>
                </a:lnTo>
                <a:lnTo>
                  <a:pt x="73025" y="5562"/>
                </a:lnTo>
                <a:lnTo>
                  <a:pt x="75234" y="5562"/>
                </a:lnTo>
                <a:lnTo>
                  <a:pt x="75234" y="7416"/>
                </a:lnTo>
                <a:close/>
              </a:path>
              <a:path w="142239" h="122554">
                <a:moveTo>
                  <a:pt x="135000" y="20383"/>
                </a:moveTo>
                <a:lnTo>
                  <a:pt x="106222" y="20383"/>
                </a:lnTo>
                <a:lnTo>
                  <a:pt x="108445" y="18529"/>
                </a:lnTo>
                <a:lnTo>
                  <a:pt x="110655" y="14820"/>
                </a:lnTo>
                <a:lnTo>
                  <a:pt x="117297" y="12979"/>
                </a:lnTo>
                <a:lnTo>
                  <a:pt x="126149" y="12979"/>
                </a:lnTo>
                <a:lnTo>
                  <a:pt x="128358" y="14820"/>
                </a:lnTo>
                <a:lnTo>
                  <a:pt x="130568" y="14820"/>
                </a:lnTo>
                <a:lnTo>
                  <a:pt x="132778" y="16675"/>
                </a:lnTo>
                <a:lnTo>
                  <a:pt x="135000" y="16675"/>
                </a:lnTo>
                <a:lnTo>
                  <a:pt x="135000" y="20383"/>
                </a:lnTo>
                <a:close/>
              </a:path>
              <a:path w="142239" h="122554">
                <a:moveTo>
                  <a:pt x="11061" y="48171"/>
                </a:moveTo>
                <a:lnTo>
                  <a:pt x="6629" y="48171"/>
                </a:lnTo>
                <a:lnTo>
                  <a:pt x="6629" y="46316"/>
                </a:lnTo>
                <a:lnTo>
                  <a:pt x="8839" y="46316"/>
                </a:lnTo>
                <a:lnTo>
                  <a:pt x="11061" y="48171"/>
                </a:lnTo>
                <a:close/>
              </a:path>
              <a:path w="142239" h="122554">
                <a:moveTo>
                  <a:pt x="135000" y="109296"/>
                </a:moveTo>
                <a:lnTo>
                  <a:pt x="123380" y="107965"/>
                </a:lnTo>
                <a:lnTo>
                  <a:pt x="111760" y="106983"/>
                </a:lnTo>
                <a:lnTo>
                  <a:pt x="100139" y="106694"/>
                </a:lnTo>
                <a:lnTo>
                  <a:pt x="135000" y="106694"/>
                </a:lnTo>
                <a:lnTo>
                  <a:pt x="135000" y="10929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217238" y="3178429"/>
            <a:ext cx="94615" cy="125730"/>
          </a:xfrm>
          <a:custGeom>
            <a:avLst/>
            <a:gdLst/>
            <a:ahLst/>
            <a:cxnLst/>
            <a:rect l="l" t="t" r="r" b="b"/>
            <a:pathLst>
              <a:path w="94614" h="125729">
                <a:moveTo>
                  <a:pt x="24155" y="125704"/>
                </a:moveTo>
                <a:lnTo>
                  <a:pt x="24155" y="123863"/>
                </a:lnTo>
                <a:lnTo>
                  <a:pt x="19761" y="123863"/>
                </a:lnTo>
                <a:lnTo>
                  <a:pt x="10972" y="120167"/>
                </a:lnTo>
                <a:lnTo>
                  <a:pt x="10972" y="112763"/>
                </a:lnTo>
                <a:lnTo>
                  <a:pt x="8788" y="110921"/>
                </a:lnTo>
                <a:lnTo>
                  <a:pt x="6578" y="107226"/>
                </a:lnTo>
                <a:lnTo>
                  <a:pt x="0" y="92430"/>
                </a:lnTo>
                <a:lnTo>
                  <a:pt x="0" y="88734"/>
                </a:lnTo>
                <a:lnTo>
                  <a:pt x="2197" y="86880"/>
                </a:lnTo>
                <a:lnTo>
                  <a:pt x="2197" y="85039"/>
                </a:lnTo>
                <a:lnTo>
                  <a:pt x="6578" y="79489"/>
                </a:lnTo>
                <a:lnTo>
                  <a:pt x="8788" y="73939"/>
                </a:lnTo>
                <a:lnTo>
                  <a:pt x="8788" y="68402"/>
                </a:lnTo>
                <a:lnTo>
                  <a:pt x="15367" y="62852"/>
                </a:lnTo>
                <a:lnTo>
                  <a:pt x="17564" y="59156"/>
                </a:lnTo>
                <a:lnTo>
                  <a:pt x="17564" y="42519"/>
                </a:lnTo>
                <a:lnTo>
                  <a:pt x="15367" y="42519"/>
                </a:lnTo>
                <a:lnTo>
                  <a:pt x="15367" y="35128"/>
                </a:lnTo>
                <a:lnTo>
                  <a:pt x="13169" y="33273"/>
                </a:lnTo>
                <a:lnTo>
                  <a:pt x="13169" y="27724"/>
                </a:lnTo>
                <a:lnTo>
                  <a:pt x="10972" y="27724"/>
                </a:lnTo>
                <a:lnTo>
                  <a:pt x="10972" y="24028"/>
                </a:lnTo>
                <a:lnTo>
                  <a:pt x="13169" y="22186"/>
                </a:lnTo>
                <a:lnTo>
                  <a:pt x="13169" y="14795"/>
                </a:lnTo>
                <a:lnTo>
                  <a:pt x="10972" y="11087"/>
                </a:lnTo>
                <a:lnTo>
                  <a:pt x="10972" y="7391"/>
                </a:lnTo>
                <a:lnTo>
                  <a:pt x="8788" y="3695"/>
                </a:lnTo>
                <a:lnTo>
                  <a:pt x="8788" y="1841"/>
                </a:lnTo>
                <a:lnTo>
                  <a:pt x="10972" y="0"/>
                </a:lnTo>
                <a:lnTo>
                  <a:pt x="26352" y="0"/>
                </a:lnTo>
                <a:lnTo>
                  <a:pt x="38976" y="287"/>
                </a:lnTo>
                <a:lnTo>
                  <a:pt x="49953" y="920"/>
                </a:lnTo>
                <a:lnTo>
                  <a:pt x="58461" y="1553"/>
                </a:lnTo>
                <a:lnTo>
                  <a:pt x="63677" y="1841"/>
                </a:lnTo>
                <a:lnTo>
                  <a:pt x="63677" y="3695"/>
                </a:lnTo>
                <a:lnTo>
                  <a:pt x="70269" y="3695"/>
                </a:lnTo>
                <a:lnTo>
                  <a:pt x="72466" y="5537"/>
                </a:lnTo>
                <a:lnTo>
                  <a:pt x="72466" y="9245"/>
                </a:lnTo>
                <a:lnTo>
                  <a:pt x="74663" y="9245"/>
                </a:lnTo>
                <a:lnTo>
                  <a:pt x="74663" y="11087"/>
                </a:lnTo>
                <a:lnTo>
                  <a:pt x="76860" y="11087"/>
                </a:lnTo>
                <a:lnTo>
                  <a:pt x="81254" y="12941"/>
                </a:lnTo>
                <a:lnTo>
                  <a:pt x="79057" y="20332"/>
                </a:lnTo>
                <a:lnTo>
                  <a:pt x="79057" y="24028"/>
                </a:lnTo>
                <a:lnTo>
                  <a:pt x="78508" y="39282"/>
                </a:lnTo>
                <a:lnTo>
                  <a:pt x="79057" y="45868"/>
                </a:lnTo>
                <a:lnTo>
                  <a:pt x="81254" y="51765"/>
                </a:lnTo>
                <a:lnTo>
                  <a:pt x="83211" y="56850"/>
                </a:lnTo>
                <a:lnTo>
                  <a:pt x="85374" y="63320"/>
                </a:lnTo>
                <a:lnTo>
                  <a:pt x="87124" y="70483"/>
                </a:lnTo>
                <a:lnTo>
                  <a:pt x="87845" y="77647"/>
                </a:lnTo>
                <a:lnTo>
                  <a:pt x="87845" y="86880"/>
                </a:lnTo>
                <a:lnTo>
                  <a:pt x="90030" y="88734"/>
                </a:lnTo>
                <a:lnTo>
                  <a:pt x="90030" y="92430"/>
                </a:lnTo>
                <a:lnTo>
                  <a:pt x="92227" y="94284"/>
                </a:lnTo>
                <a:lnTo>
                  <a:pt x="92227" y="97980"/>
                </a:lnTo>
                <a:lnTo>
                  <a:pt x="94424" y="99821"/>
                </a:lnTo>
                <a:lnTo>
                  <a:pt x="92227" y="101676"/>
                </a:lnTo>
                <a:lnTo>
                  <a:pt x="87845" y="103530"/>
                </a:lnTo>
                <a:lnTo>
                  <a:pt x="85648" y="103530"/>
                </a:lnTo>
                <a:lnTo>
                  <a:pt x="81254" y="105371"/>
                </a:lnTo>
                <a:lnTo>
                  <a:pt x="74663" y="107226"/>
                </a:lnTo>
                <a:lnTo>
                  <a:pt x="70269" y="109067"/>
                </a:lnTo>
                <a:lnTo>
                  <a:pt x="56271" y="114785"/>
                </a:lnTo>
                <a:lnTo>
                  <a:pt x="42245" y="120167"/>
                </a:lnTo>
                <a:lnTo>
                  <a:pt x="30744" y="124144"/>
                </a:lnTo>
                <a:lnTo>
                  <a:pt x="24155" y="12570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288523" y="318240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293158" y="318877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290377" y="3187979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3695" y="0"/>
                </a:lnTo>
                <a:lnTo>
                  <a:pt x="3695" y="3187"/>
                </a:lnTo>
                <a:lnTo>
                  <a:pt x="3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289450" y="318559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303331" y="3256407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62"/>
                </a:moveTo>
                <a:lnTo>
                  <a:pt x="0" y="0"/>
                </a:lnTo>
                <a:lnTo>
                  <a:pt x="0" y="5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229277" y="320945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233900" y="3222193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231119" y="321264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226496" y="3292208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227423" y="3205479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3187"/>
                </a:lnTo>
                <a:lnTo>
                  <a:pt x="0" y="0"/>
                </a:lnTo>
                <a:lnTo>
                  <a:pt x="0" y="3187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226496" y="329618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232046" y="3219005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0" y="3187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920058" y="3144215"/>
            <a:ext cx="176530" cy="108585"/>
          </a:xfrm>
          <a:custGeom>
            <a:avLst/>
            <a:gdLst/>
            <a:ahLst/>
            <a:cxnLst/>
            <a:rect l="l" t="t" r="r" b="b"/>
            <a:pathLst>
              <a:path w="176529" h="108585">
                <a:moveTo>
                  <a:pt x="42303" y="3670"/>
                </a:moveTo>
                <a:lnTo>
                  <a:pt x="33400" y="3670"/>
                </a:lnTo>
                <a:lnTo>
                  <a:pt x="33400" y="0"/>
                </a:lnTo>
                <a:lnTo>
                  <a:pt x="35623" y="0"/>
                </a:lnTo>
                <a:lnTo>
                  <a:pt x="35623" y="1841"/>
                </a:lnTo>
                <a:lnTo>
                  <a:pt x="42303" y="1841"/>
                </a:lnTo>
                <a:lnTo>
                  <a:pt x="42303" y="3670"/>
                </a:lnTo>
                <a:close/>
              </a:path>
              <a:path w="176529" h="108585">
                <a:moveTo>
                  <a:pt x="46748" y="9169"/>
                </a:moveTo>
                <a:lnTo>
                  <a:pt x="28943" y="9169"/>
                </a:lnTo>
                <a:lnTo>
                  <a:pt x="28943" y="7340"/>
                </a:lnTo>
                <a:lnTo>
                  <a:pt x="31165" y="7340"/>
                </a:lnTo>
                <a:lnTo>
                  <a:pt x="31165" y="3670"/>
                </a:lnTo>
                <a:lnTo>
                  <a:pt x="44526" y="3670"/>
                </a:lnTo>
                <a:lnTo>
                  <a:pt x="46748" y="9169"/>
                </a:lnTo>
                <a:close/>
              </a:path>
              <a:path w="176529" h="108585">
                <a:moveTo>
                  <a:pt x="149174" y="14668"/>
                </a:moveTo>
                <a:lnTo>
                  <a:pt x="129146" y="14668"/>
                </a:lnTo>
                <a:lnTo>
                  <a:pt x="133591" y="12839"/>
                </a:lnTo>
                <a:lnTo>
                  <a:pt x="142494" y="5499"/>
                </a:lnTo>
                <a:lnTo>
                  <a:pt x="144729" y="7340"/>
                </a:lnTo>
                <a:lnTo>
                  <a:pt x="149174" y="14668"/>
                </a:lnTo>
                <a:close/>
              </a:path>
              <a:path w="176529" h="108585">
                <a:moveTo>
                  <a:pt x="154746" y="23850"/>
                </a:moveTo>
                <a:lnTo>
                  <a:pt x="20040" y="23850"/>
                </a:lnTo>
                <a:lnTo>
                  <a:pt x="31165" y="20180"/>
                </a:lnTo>
                <a:lnTo>
                  <a:pt x="31165" y="14668"/>
                </a:lnTo>
                <a:lnTo>
                  <a:pt x="28943" y="12839"/>
                </a:lnTo>
                <a:lnTo>
                  <a:pt x="28943" y="11010"/>
                </a:lnTo>
                <a:lnTo>
                  <a:pt x="26720" y="11010"/>
                </a:lnTo>
                <a:lnTo>
                  <a:pt x="26720" y="9169"/>
                </a:lnTo>
                <a:lnTo>
                  <a:pt x="84607" y="9169"/>
                </a:lnTo>
                <a:lnTo>
                  <a:pt x="84607" y="12839"/>
                </a:lnTo>
                <a:lnTo>
                  <a:pt x="86829" y="14668"/>
                </a:lnTo>
                <a:lnTo>
                  <a:pt x="86829" y="16510"/>
                </a:lnTo>
                <a:lnTo>
                  <a:pt x="149174" y="16510"/>
                </a:lnTo>
                <a:lnTo>
                  <a:pt x="149174" y="20180"/>
                </a:lnTo>
                <a:lnTo>
                  <a:pt x="153631" y="22009"/>
                </a:lnTo>
                <a:lnTo>
                  <a:pt x="154746" y="23850"/>
                </a:lnTo>
                <a:close/>
              </a:path>
              <a:path w="176529" h="108585">
                <a:moveTo>
                  <a:pt x="149174" y="16510"/>
                </a:moveTo>
                <a:lnTo>
                  <a:pt x="106883" y="16510"/>
                </a:lnTo>
                <a:lnTo>
                  <a:pt x="111328" y="14668"/>
                </a:lnTo>
                <a:lnTo>
                  <a:pt x="113550" y="11010"/>
                </a:lnTo>
                <a:lnTo>
                  <a:pt x="115773" y="12839"/>
                </a:lnTo>
                <a:lnTo>
                  <a:pt x="118008" y="12839"/>
                </a:lnTo>
                <a:lnTo>
                  <a:pt x="120230" y="14668"/>
                </a:lnTo>
                <a:lnTo>
                  <a:pt x="149174" y="14668"/>
                </a:lnTo>
                <a:lnTo>
                  <a:pt x="149174" y="16510"/>
                </a:lnTo>
                <a:close/>
              </a:path>
              <a:path w="176529" h="108585">
                <a:moveTo>
                  <a:pt x="102425" y="16510"/>
                </a:moveTo>
                <a:lnTo>
                  <a:pt x="95732" y="16510"/>
                </a:lnTo>
                <a:lnTo>
                  <a:pt x="97967" y="14668"/>
                </a:lnTo>
                <a:lnTo>
                  <a:pt x="102425" y="14668"/>
                </a:lnTo>
                <a:lnTo>
                  <a:pt x="102425" y="16510"/>
                </a:lnTo>
                <a:close/>
              </a:path>
              <a:path w="176529" h="108585">
                <a:moveTo>
                  <a:pt x="42303" y="67856"/>
                </a:moveTo>
                <a:lnTo>
                  <a:pt x="8902" y="44018"/>
                </a:lnTo>
                <a:lnTo>
                  <a:pt x="8902" y="40347"/>
                </a:lnTo>
                <a:lnTo>
                  <a:pt x="6680" y="36677"/>
                </a:lnTo>
                <a:lnTo>
                  <a:pt x="0" y="31178"/>
                </a:lnTo>
                <a:lnTo>
                  <a:pt x="2222" y="29349"/>
                </a:lnTo>
                <a:lnTo>
                  <a:pt x="4445" y="29349"/>
                </a:lnTo>
                <a:lnTo>
                  <a:pt x="13360" y="22009"/>
                </a:lnTo>
                <a:lnTo>
                  <a:pt x="15582" y="22009"/>
                </a:lnTo>
                <a:lnTo>
                  <a:pt x="20040" y="23850"/>
                </a:lnTo>
                <a:lnTo>
                  <a:pt x="154746" y="23850"/>
                </a:lnTo>
                <a:lnTo>
                  <a:pt x="155854" y="25679"/>
                </a:lnTo>
                <a:lnTo>
                  <a:pt x="153631" y="27508"/>
                </a:lnTo>
                <a:lnTo>
                  <a:pt x="153631" y="34848"/>
                </a:lnTo>
                <a:lnTo>
                  <a:pt x="158089" y="36677"/>
                </a:lnTo>
                <a:lnTo>
                  <a:pt x="160312" y="36677"/>
                </a:lnTo>
                <a:lnTo>
                  <a:pt x="160312" y="38519"/>
                </a:lnTo>
                <a:lnTo>
                  <a:pt x="162534" y="38519"/>
                </a:lnTo>
                <a:lnTo>
                  <a:pt x="162534" y="44018"/>
                </a:lnTo>
                <a:lnTo>
                  <a:pt x="164757" y="47688"/>
                </a:lnTo>
                <a:lnTo>
                  <a:pt x="164757" y="49517"/>
                </a:lnTo>
                <a:lnTo>
                  <a:pt x="84607" y="49517"/>
                </a:lnTo>
                <a:lnTo>
                  <a:pt x="82384" y="51346"/>
                </a:lnTo>
                <a:lnTo>
                  <a:pt x="55664" y="51346"/>
                </a:lnTo>
                <a:lnTo>
                  <a:pt x="53441" y="55029"/>
                </a:lnTo>
                <a:lnTo>
                  <a:pt x="53441" y="58686"/>
                </a:lnTo>
                <a:lnTo>
                  <a:pt x="51206" y="58686"/>
                </a:lnTo>
                <a:lnTo>
                  <a:pt x="51206" y="60528"/>
                </a:lnTo>
                <a:lnTo>
                  <a:pt x="48983" y="62356"/>
                </a:lnTo>
                <a:lnTo>
                  <a:pt x="48983" y="64185"/>
                </a:lnTo>
                <a:lnTo>
                  <a:pt x="46748" y="64185"/>
                </a:lnTo>
                <a:lnTo>
                  <a:pt x="46748" y="66027"/>
                </a:lnTo>
                <a:lnTo>
                  <a:pt x="44526" y="66027"/>
                </a:lnTo>
                <a:lnTo>
                  <a:pt x="42303" y="67856"/>
                </a:lnTo>
                <a:close/>
              </a:path>
              <a:path w="176529" h="108585">
                <a:moveTo>
                  <a:pt x="113550" y="84366"/>
                </a:moveTo>
                <a:lnTo>
                  <a:pt x="113550" y="78867"/>
                </a:lnTo>
                <a:lnTo>
                  <a:pt x="111328" y="77025"/>
                </a:lnTo>
                <a:lnTo>
                  <a:pt x="111328" y="73367"/>
                </a:lnTo>
                <a:lnTo>
                  <a:pt x="108752" y="67315"/>
                </a:lnTo>
                <a:lnTo>
                  <a:pt x="102417" y="59375"/>
                </a:lnTo>
                <a:lnTo>
                  <a:pt x="94413" y="52468"/>
                </a:lnTo>
                <a:lnTo>
                  <a:pt x="86829" y="49517"/>
                </a:lnTo>
                <a:lnTo>
                  <a:pt x="166992" y="49517"/>
                </a:lnTo>
                <a:lnTo>
                  <a:pt x="166992" y="51346"/>
                </a:lnTo>
                <a:lnTo>
                  <a:pt x="164757" y="51346"/>
                </a:lnTo>
                <a:lnTo>
                  <a:pt x="164757" y="64185"/>
                </a:lnTo>
                <a:lnTo>
                  <a:pt x="171450" y="69684"/>
                </a:lnTo>
                <a:lnTo>
                  <a:pt x="171450" y="78867"/>
                </a:lnTo>
                <a:lnTo>
                  <a:pt x="175907" y="82524"/>
                </a:lnTo>
                <a:lnTo>
                  <a:pt x="115773" y="82524"/>
                </a:lnTo>
                <a:lnTo>
                  <a:pt x="113550" y="84366"/>
                </a:lnTo>
                <a:close/>
              </a:path>
              <a:path w="176529" h="108585">
                <a:moveTo>
                  <a:pt x="75704" y="53187"/>
                </a:moveTo>
                <a:lnTo>
                  <a:pt x="64566" y="53187"/>
                </a:lnTo>
                <a:lnTo>
                  <a:pt x="62344" y="51346"/>
                </a:lnTo>
                <a:lnTo>
                  <a:pt x="77927" y="51346"/>
                </a:lnTo>
                <a:lnTo>
                  <a:pt x="75704" y="53187"/>
                </a:lnTo>
                <a:close/>
              </a:path>
              <a:path w="176529" h="108585">
                <a:moveTo>
                  <a:pt x="144729" y="108204"/>
                </a:moveTo>
                <a:lnTo>
                  <a:pt x="140271" y="104533"/>
                </a:lnTo>
                <a:lnTo>
                  <a:pt x="142494" y="102704"/>
                </a:lnTo>
                <a:lnTo>
                  <a:pt x="142494" y="97205"/>
                </a:lnTo>
                <a:lnTo>
                  <a:pt x="138036" y="88036"/>
                </a:lnTo>
                <a:lnTo>
                  <a:pt x="135813" y="84366"/>
                </a:lnTo>
                <a:lnTo>
                  <a:pt x="133591" y="82524"/>
                </a:lnTo>
                <a:lnTo>
                  <a:pt x="166992" y="82524"/>
                </a:lnTo>
                <a:lnTo>
                  <a:pt x="162534" y="89865"/>
                </a:lnTo>
                <a:lnTo>
                  <a:pt x="164757" y="93535"/>
                </a:lnTo>
                <a:lnTo>
                  <a:pt x="164757" y="97205"/>
                </a:lnTo>
                <a:lnTo>
                  <a:pt x="166992" y="97205"/>
                </a:lnTo>
                <a:lnTo>
                  <a:pt x="166992" y="99034"/>
                </a:lnTo>
                <a:lnTo>
                  <a:pt x="155854" y="99034"/>
                </a:lnTo>
                <a:lnTo>
                  <a:pt x="151409" y="100876"/>
                </a:lnTo>
                <a:lnTo>
                  <a:pt x="149174" y="104533"/>
                </a:lnTo>
                <a:lnTo>
                  <a:pt x="144729" y="108204"/>
                </a:lnTo>
                <a:close/>
              </a:path>
              <a:path w="176529" h="108585">
                <a:moveTo>
                  <a:pt x="175907" y="84366"/>
                </a:moveTo>
                <a:lnTo>
                  <a:pt x="173672" y="82524"/>
                </a:lnTo>
                <a:lnTo>
                  <a:pt x="175907" y="82524"/>
                </a:lnTo>
                <a:lnTo>
                  <a:pt x="175907" y="84366"/>
                </a:lnTo>
                <a:close/>
              </a:path>
              <a:path w="176529" h="108585">
                <a:moveTo>
                  <a:pt x="164757" y="100876"/>
                </a:moveTo>
                <a:lnTo>
                  <a:pt x="162534" y="100876"/>
                </a:lnTo>
                <a:lnTo>
                  <a:pt x="160312" y="99034"/>
                </a:lnTo>
                <a:lnTo>
                  <a:pt x="164757" y="99034"/>
                </a:lnTo>
                <a:lnTo>
                  <a:pt x="164757" y="10087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958018" y="3145015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3695" y="0"/>
                </a:lnTo>
                <a:lnTo>
                  <a:pt x="0" y="0"/>
                </a:lnTo>
                <a:lnTo>
                  <a:pt x="3695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950614" y="3144215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87"/>
                </a:move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991343" y="315217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995978" y="315217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953383" y="314421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997820" y="315217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956164" y="314421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919130" y="317206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948760" y="314740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0" y="0"/>
                </a:lnTo>
                <a:lnTo>
                  <a:pt x="3695" y="0"/>
                </a:ln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946905" y="314979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946728" y="315281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47" y="3492"/>
                </a:lnTo>
                <a:lnTo>
                  <a:pt x="0" y="2247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082999" y="3197529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082999" y="320309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082999" y="320547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083926" y="319354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695" y="3187"/>
                </a:lnTo>
                <a:lnTo>
                  <a:pt x="3695" y="0"/>
                </a:lnTo>
                <a:lnTo>
                  <a:pt x="3695" y="3187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008005" y="3234918"/>
            <a:ext cx="95885" cy="74295"/>
          </a:xfrm>
          <a:custGeom>
            <a:avLst/>
            <a:gdLst/>
            <a:ahLst/>
            <a:cxnLst/>
            <a:rect l="l" t="t" r="r" b="b"/>
            <a:pathLst>
              <a:path w="95885" h="74295">
                <a:moveTo>
                  <a:pt x="88709" y="73736"/>
                </a:moveTo>
                <a:lnTo>
                  <a:pt x="86487" y="73736"/>
                </a:lnTo>
                <a:lnTo>
                  <a:pt x="75608" y="69389"/>
                </a:lnTo>
                <a:lnTo>
                  <a:pt x="60986" y="62449"/>
                </a:lnTo>
                <a:lnTo>
                  <a:pt x="44701" y="53780"/>
                </a:lnTo>
                <a:lnTo>
                  <a:pt x="28828" y="44246"/>
                </a:lnTo>
                <a:lnTo>
                  <a:pt x="22138" y="40095"/>
                </a:lnTo>
                <a:lnTo>
                  <a:pt x="15243" y="35947"/>
                </a:lnTo>
                <a:lnTo>
                  <a:pt x="7933" y="31798"/>
                </a:lnTo>
                <a:lnTo>
                  <a:pt x="0" y="27647"/>
                </a:lnTo>
                <a:lnTo>
                  <a:pt x="2222" y="27647"/>
                </a:lnTo>
                <a:lnTo>
                  <a:pt x="2222" y="25806"/>
                </a:lnTo>
                <a:lnTo>
                  <a:pt x="4432" y="23964"/>
                </a:lnTo>
                <a:lnTo>
                  <a:pt x="6654" y="23964"/>
                </a:lnTo>
                <a:lnTo>
                  <a:pt x="11087" y="20281"/>
                </a:lnTo>
                <a:lnTo>
                  <a:pt x="13309" y="20281"/>
                </a:lnTo>
                <a:lnTo>
                  <a:pt x="19951" y="14744"/>
                </a:lnTo>
                <a:lnTo>
                  <a:pt x="24396" y="12903"/>
                </a:lnTo>
                <a:lnTo>
                  <a:pt x="24396" y="7378"/>
                </a:lnTo>
                <a:lnTo>
                  <a:pt x="26606" y="7378"/>
                </a:lnTo>
                <a:lnTo>
                  <a:pt x="26606" y="1841"/>
                </a:lnTo>
                <a:lnTo>
                  <a:pt x="28828" y="0"/>
                </a:lnTo>
                <a:lnTo>
                  <a:pt x="39916" y="0"/>
                </a:lnTo>
                <a:lnTo>
                  <a:pt x="42138" y="1841"/>
                </a:lnTo>
                <a:lnTo>
                  <a:pt x="44348" y="7378"/>
                </a:lnTo>
                <a:lnTo>
                  <a:pt x="44348" y="12903"/>
                </a:lnTo>
                <a:lnTo>
                  <a:pt x="42138" y="16586"/>
                </a:lnTo>
                <a:lnTo>
                  <a:pt x="44348" y="20281"/>
                </a:lnTo>
                <a:lnTo>
                  <a:pt x="48793" y="23964"/>
                </a:lnTo>
                <a:lnTo>
                  <a:pt x="53225" y="25806"/>
                </a:lnTo>
                <a:lnTo>
                  <a:pt x="69632" y="25806"/>
                </a:lnTo>
                <a:lnTo>
                  <a:pt x="70967" y="31343"/>
                </a:lnTo>
                <a:lnTo>
                  <a:pt x="68745" y="33185"/>
                </a:lnTo>
                <a:lnTo>
                  <a:pt x="68745" y="35026"/>
                </a:lnTo>
                <a:lnTo>
                  <a:pt x="64312" y="36868"/>
                </a:lnTo>
                <a:lnTo>
                  <a:pt x="66522" y="38709"/>
                </a:lnTo>
                <a:lnTo>
                  <a:pt x="66522" y="42405"/>
                </a:lnTo>
                <a:lnTo>
                  <a:pt x="68745" y="42405"/>
                </a:lnTo>
                <a:lnTo>
                  <a:pt x="70967" y="44246"/>
                </a:lnTo>
                <a:lnTo>
                  <a:pt x="73177" y="44246"/>
                </a:lnTo>
                <a:lnTo>
                  <a:pt x="75399" y="46088"/>
                </a:lnTo>
                <a:lnTo>
                  <a:pt x="77622" y="46088"/>
                </a:lnTo>
                <a:lnTo>
                  <a:pt x="77622" y="47929"/>
                </a:lnTo>
                <a:lnTo>
                  <a:pt x="79832" y="47929"/>
                </a:lnTo>
                <a:lnTo>
                  <a:pt x="82054" y="49771"/>
                </a:lnTo>
                <a:lnTo>
                  <a:pt x="95364" y="55308"/>
                </a:lnTo>
                <a:lnTo>
                  <a:pt x="95364" y="58991"/>
                </a:lnTo>
                <a:lnTo>
                  <a:pt x="93141" y="60832"/>
                </a:lnTo>
                <a:lnTo>
                  <a:pt x="93141" y="64528"/>
                </a:lnTo>
                <a:lnTo>
                  <a:pt x="90919" y="66370"/>
                </a:lnTo>
                <a:lnTo>
                  <a:pt x="90919" y="70053"/>
                </a:lnTo>
                <a:lnTo>
                  <a:pt x="88709" y="70053"/>
                </a:lnTo>
                <a:lnTo>
                  <a:pt x="88709" y="73736"/>
                </a:lnTo>
                <a:close/>
              </a:path>
              <a:path w="95885" h="74295">
                <a:moveTo>
                  <a:pt x="69632" y="25806"/>
                </a:moveTo>
                <a:lnTo>
                  <a:pt x="59880" y="25806"/>
                </a:lnTo>
                <a:lnTo>
                  <a:pt x="64312" y="22123"/>
                </a:lnTo>
                <a:lnTo>
                  <a:pt x="64312" y="20281"/>
                </a:lnTo>
                <a:lnTo>
                  <a:pt x="66522" y="18440"/>
                </a:lnTo>
                <a:lnTo>
                  <a:pt x="68745" y="18440"/>
                </a:lnTo>
                <a:lnTo>
                  <a:pt x="68745" y="22123"/>
                </a:lnTo>
                <a:lnTo>
                  <a:pt x="69632" y="258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097807" y="330254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098734" y="330015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096880" y="3305733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046893" y="323333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056621" y="3256407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10" h="5079">
                <a:moveTo>
                  <a:pt x="13110" y="3175"/>
                </a:moveTo>
                <a:lnTo>
                  <a:pt x="11569" y="3175"/>
                </a:lnTo>
                <a:lnTo>
                  <a:pt x="16192" y="0"/>
                </a:lnTo>
                <a:lnTo>
                  <a:pt x="13110" y="3175"/>
                </a:lnTo>
                <a:close/>
              </a:path>
              <a:path w="16510" h="5079">
                <a:moveTo>
                  <a:pt x="11569" y="4762"/>
                </a:moveTo>
                <a:lnTo>
                  <a:pt x="2311" y="3175"/>
                </a:lnTo>
                <a:lnTo>
                  <a:pt x="0" y="1591"/>
                </a:lnTo>
                <a:lnTo>
                  <a:pt x="4622" y="3175"/>
                </a:lnTo>
                <a:lnTo>
                  <a:pt x="13110" y="3175"/>
                </a:lnTo>
                <a:lnTo>
                  <a:pt x="11569" y="47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039489" y="323333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042257" y="323333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034853" y="3234131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963568" y="3202304"/>
            <a:ext cx="63500" cy="55880"/>
          </a:xfrm>
          <a:custGeom>
            <a:avLst/>
            <a:gdLst/>
            <a:ahLst/>
            <a:cxnLst/>
            <a:rect l="l" t="t" r="r" b="b"/>
            <a:pathLst>
              <a:path w="63500" h="55879">
                <a:moveTo>
                  <a:pt x="38226" y="55689"/>
                </a:moveTo>
                <a:lnTo>
                  <a:pt x="31483" y="52095"/>
                </a:lnTo>
                <a:lnTo>
                  <a:pt x="24726" y="50292"/>
                </a:lnTo>
                <a:lnTo>
                  <a:pt x="22491" y="46710"/>
                </a:lnTo>
                <a:lnTo>
                  <a:pt x="20231" y="46710"/>
                </a:lnTo>
                <a:lnTo>
                  <a:pt x="15524" y="42804"/>
                </a:lnTo>
                <a:lnTo>
                  <a:pt x="11239" y="38395"/>
                </a:lnTo>
                <a:lnTo>
                  <a:pt x="6954" y="32305"/>
                </a:lnTo>
                <a:lnTo>
                  <a:pt x="2247" y="23355"/>
                </a:lnTo>
                <a:lnTo>
                  <a:pt x="2247" y="19761"/>
                </a:lnTo>
                <a:lnTo>
                  <a:pt x="0" y="17957"/>
                </a:lnTo>
                <a:lnTo>
                  <a:pt x="2247" y="17957"/>
                </a:lnTo>
                <a:lnTo>
                  <a:pt x="2247" y="16167"/>
                </a:lnTo>
                <a:lnTo>
                  <a:pt x="4495" y="16167"/>
                </a:lnTo>
                <a:lnTo>
                  <a:pt x="4495" y="14363"/>
                </a:lnTo>
                <a:lnTo>
                  <a:pt x="6743" y="14363"/>
                </a:lnTo>
                <a:lnTo>
                  <a:pt x="6743" y="12572"/>
                </a:lnTo>
                <a:lnTo>
                  <a:pt x="8991" y="12572"/>
                </a:lnTo>
                <a:lnTo>
                  <a:pt x="8991" y="10769"/>
                </a:lnTo>
                <a:lnTo>
                  <a:pt x="11239" y="10769"/>
                </a:lnTo>
                <a:lnTo>
                  <a:pt x="11239" y="8978"/>
                </a:lnTo>
                <a:lnTo>
                  <a:pt x="13487" y="8978"/>
                </a:lnTo>
                <a:lnTo>
                  <a:pt x="13487" y="7175"/>
                </a:lnTo>
                <a:lnTo>
                  <a:pt x="15735" y="7175"/>
                </a:lnTo>
                <a:lnTo>
                  <a:pt x="15735" y="3581"/>
                </a:lnTo>
                <a:lnTo>
                  <a:pt x="33731" y="3581"/>
                </a:lnTo>
                <a:lnTo>
                  <a:pt x="35979" y="1790"/>
                </a:lnTo>
                <a:lnTo>
                  <a:pt x="40474" y="1790"/>
                </a:lnTo>
                <a:lnTo>
                  <a:pt x="42722" y="0"/>
                </a:lnTo>
                <a:lnTo>
                  <a:pt x="47218" y="1790"/>
                </a:lnTo>
                <a:lnTo>
                  <a:pt x="58458" y="12572"/>
                </a:lnTo>
                <a:lnTo>
                  <a:pt x="58458" y="19761"/>
                </a:lnTo>
                <a:lnTo>
                  <a:pt x="60706" y="23355"/>
                </a:lnTo>
                <a:lnTo>
                  <a:pt x="60706" y="26936"/>
                </a:lnTo>
                <a:lnTo>
                  <a:pt x="62953" y="28740"/>
                </a:lnTo>
                <a:lnTo>
                  <a:pt x="62953" y="37718"/>
                </a:lnTo>
                <a:lnTo>
                  <a:pt x="60706" y="39522"/>
                </a:lnTo>
                <a:lnTo>
                  <a:pt x="60706" y="41313"/>
                </a:lnTo>
                <a:lnTo>
                  <a:pt x="51714" y="44907"/>
                </a:lnTo>
                <a:lnTo>
                  <a:pt x="42722" y="52095"/>
                </a:lnTo>
                <a:lnTo>
                  <a:pt x="40474" y="52095"/>
                </a:lnTo>
                <a:lnTo>
                  <a:pt x="40474" y="53886"/>
                </a:lnTo>
                <a:lnTo>
                  <a:pt x="38226" y="53886"/>
                </a:lnTo>
                <a:lnTo>
                  <a:pt x="38226" y="55689"/>
                </a:lnTo>
                <a:close/>
              </a:path>
              <a:path w="63500" h="55879">
                <a:moveTo>
                  <a:pt x="20231" y="3581"/>
                </a:moveTo>
                <a:lnTo>
                  <a:pt x="17983" y="3581"/>
                </a:lnTo>
                <a:lnTo>
                  <a:pt x="17983" y="1790"/>
                </a:lnTo>
                <a:lnTo>
                  <a:pt x="20231" y="1790"/>
                </a:lnTo>
                <a:lnTo>
                  <a:pt x="20231" y="358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975608" y="3207867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974681" y="3208667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965422" y="3216617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970972" y="3211055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968203" y="321423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024668" y="3234131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870998" y="2815628"/>
            <a:ext cx="200025" cy="135255"/>
          </a:xfrm>
          <a:custGeom>
            <a:avLst/>
            <a:gdLst/>
            <a:ahLst/>
            <a:cxnLst/>
            <a:rect l="l" t="t" r="r" b="b"/>
            <a:pathLst>
              <a:path w="200025" h="135255">
                <a:moveTo>
                  <a:pt x="88874" y="135255"/>
                </a:moveTo>
                <a:lnTo>
                  <a:pt x="0" y="135255"/>
                </a:lnTo>
                <a:lnTo>
                  <a:pt x="0" y="131546"/>
                </a:lnTo>
                <a:lnTo>
                  <a:pt x="2222" y="125983"/>
                </a:lnTo>
                <a:lnTo>
                  <a:pt x="6654" y="120421"/>
                </a:lnTo>
                <a:lnTo>
                  <a:pt x="12037" y="111014"/>
                </a:lnTo>
                <a:lnTo>
                  <a:pt x="18045" y="102128"/>
                </a:lnTo>
                <a:lnTo>
                  <a:pt x="24469" y="93587"/>
                </a:lnTo>
                <a:lnTo>
                  <a:pt x="31102" y="85217"/>
                </a:lnTo>
                <a:lnTo>
                  <a:pt x="38601" y="76129"/>
                </a:lnTo>
                <a:lnTo>
                  <a:pt x="44430" y="68083"/>
                </a:lnTo>
                <a:lnTo>
                  <a:pt x="48593" y="60730"/>
                </a:lnTo>
                <a:lnTo>
                  <a:pt x="51092" y="53720"/>
                </a:lnTo>
                <a:lnTo>
                  <a:pt x="52620" y="48977"/>
                </a:lnTo>
                <a:lnTo>
                  <a:pt x="56648" y="43535"/>
                </a:lnTo>
                <a:lnTo>
                  <a:pt x="62343" y="38094"/>
                </a:lnTo>
                <a:lnTo>
                  <a:pt x="68872" y="33350"/>
                </a:lnTo>
                <a:lnTo>
                  <a:pt x="75539" y="25933"/>
                </a:lnTo>
                <a:lnTo>
                  <a:pt x="82207" y="22225"/>
                </a:lnTo>
                <a:lnTo>
                  <a:pt x="88874" y="5549"/>
                </a:lnTo>
                <a:lnTo>
                  <a:pt x="95542" y="0"/>
                </a:lnTo>
                <a:lnTo>
                  <a:pt x="197738" y="0"/>
                </a:lnTo>
                <a:lnTo>
                  <a:pt x="197738" y="3695"/>
                </a:lnTo>
                <a:lnTo>
                  <a:pt x="199961" y="3695"/>
                </a:lnTo>
                <a:lnTo>
                  <a:pt x="199961" y="31495"/>
                </a:lnTo>
                <a:lnTo>
                  <a:pt x="115531" y="31495"/>
                </a:lnTo>
                <a:lnTo>
                  <a:pt x="115531" y="90779"/>
                </a:lnTo>
                <a:lnTo>
                  <a:pt x="113309" y="90779"/>
                </a:lnTo>
                <a:lnTo>
                  <a:pt x="108864" y="94487"/>
                </a:lnTo>
                <a:lnTo>
                  <a:pt x="104419" y="94487"/>
                </a:lnTo>
                <a:lnTo>
                  <a:pt x="95542" y="98196"/>
                </a:lnTo>
                <a:lnTo>
                  <a:pt x="88874" y="101904"/>
                </a:lnTo>
                <a:lnTo>
                  <a:pt x="88874" y="13525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068190" y="2818815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3695" y="0"/>
                </a:lnTo>
                <a:lnTo>
                  <a:pt x="3695" y="3175"/>
                </a:lnTo>
                <a:lnTo>
                  <a:pt x="3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870998" y="2827566"/>
            <a:ext cx="281940" cy="264160"/>
          </a:xfrm>
          <a:custGeom>
            <a:avLst/>
            <a:gdLst/>
            <a:ahLst/>
            <a:cxnLst/>
            <a:rect l="l" t="t" r="r" b="b"/>
            <a:pathLst>
              <a:path w="281939" h="264160">
                <a:moveTo>
                  <a:pt x="11074" y="229044"/>
                </a:moveTo>
                <a:lnTo>
                  <a:pt x="8851" y="229044"/>
                </a:lnTo>
                <a:lnTo>
                  <a:pt x="8851" y="225336"/>
                </a:lnTo>
                <a:lnTo>
                  <a:pt x="18025" y="211920"/>
                </a:lnTo>
                <a:lnTo>
                  <a:pt x="22423" y="199717"/>
                </a:lnTo>
                <a:lnTo>
                  <a:pt x="22251" y="189242"/>
                </a:lnTo>
                <a:lnTo>
                  <a:pt x="17716" y="181013"/>
                </a:lnTo>
                <a:lnTo>
                  <a:pt x="13284" y="173621"/>
                </a:lnTo>
                <a:lnTo>
                  <a:pt x="13284" y="168084"/>
                </a:lnTo>
                <a:lnTo>
                  <a:pt x="15494" y="162547"/>
                </a:lnTo>
                <a:lnTo>
                  <a:pt x="15494" y="157010"/>
                </a:lnTo>
                <a:lnTo>
                  <a:pt x="17716" y="151460"/>
                </a:lnTo>
                <a:lnTo>
                  <a:pt x="0" y="136677"/>
                </a:lnTo>
                <a:lnTo>
                  <a:pt x="0" y="129298"/>
                </a:lnTo>
                <a:lnTo>
                  <a:pt x="97497" y="129298"/>
                </a:lnTo>
                <a:lnTo>
                  <a:pt x="97497" y="94195"/>
                </a:lnTo>
                <a:lnTo>
                  <a:pt x="99707" y="92354"/>
                </a:lnTo>
                <a:lnTo>
                  <a:pt x="117449" y="84962"/>
                </a:lnTo>
                <a:lnTo>
                  <a:pt x="124091" y="81267"/>
                </a:lnTo>
                <a:lnTo>
                  <a:pt x="124091" y="25844"/>
                </a:lnTo>
                <a:lnTo>
                  <a:pt x="193620" y="25815"/>
                </a:lnTo>
                <a:lnTo>
                  <a:pt x="201101" y="25614"/>
                </a:lnTo>
                <a:lnTo>
                  <a:pt x="204424" y="25067"/>
                </a:lnTo>
                <a:lnTo>
                  <a:pt x="206082" y="24002"/>
                </a:lnTo>
                <a:lnTo>
                  <a:pt x="208292" y="24002"/>
                </a:lnTo>
                <a:lnTo>
                  <a:pt x="208292" y="0"/>
                </a:lnTo>
                <a:lnTo>
                  <a:pt x="210515" y="0"/>
                </a:lnTo>
                <a:lnTo>
                  <a:pt x="210515" y="1841"/>
                </a:lnTo>
                <a:lnTo>
                  <a:pt x="212725" y="1841"/>
                </a:lnTo>
                <a:lnTo>
                  <a:pt x="223767" y="7639"/>
                </a:lnTo>
                <a:lnTo>
                  <a:pt x="239590" y="16381"/>
                </a:lnTo>
                <a:lnTo>
                  <a:pt x="259154" y="27550"/>
                </a:lnTo>
                <a:lnTo>
                  <a:pt x="281419" y="40627"/>
                </a:lnTo>
                <a:lnTo>
                  <a:pt x="250393" y="40627"/>
                </a:lnTo>
                <a:lnTo>
                  <a:pt x="274297" y="225336"/>
                </a:lnTo>
                <a:lnTo>
                  <a:pt x="48742" y="225336"/>
                </a:lnTo>
                <a:lnTo>
                  <a:pt x="42087" y="227202"/>
                </a:lnTo>
                <a:lnTo>
                  <a:pt x="11074" y="227202"/>
                </a:lnTo>
                <a:lnTo>
                  <a:pt x="11074" y="229044"/>
                </a:lnTo>
                <a:close/>
              </a:path>
              <a:path w="281939" h="264160">
                <a:moveTo>
                  <a:pt x="119659" y="264134"/>
                </a:moveTo>
                <a:lnTo>
                  <a:pt x="113017" y="264134"/>
                </a:lnTo>
                <a:lnTo>
                  <a:pt x="113017" y="262280"/>
                </a:lnTo>
                <a:lnTo>
                  <a:pt x="110782" y="262280"/>
                </a:lnTo>
                <a:lnTo>
                  <a:pt x="104139" y="256743"/>
                </a:lnTo>
                <a:lnTo>
                  <a:pt x="101930" y="256743"/>
                </a:lnTo>
                <a:lnTo>
                  <a:pt x="101930" y="254901"/>
                </a:lnTo>
                <a:lnTo>
                  <a:pt x="95275" y="253047"/>
                </a:lnTo>
                <a:lnTo>
                  <a:pt x="88633" y="243814"/>
                </a:lnTo>
                <a:lnTo>
                  <a:pt x="86423" y="238277"/>
                </a:lnTo>
                <a:lnTo>
                  <a:pt x="84188" y="236435"/>
                </a:lnTo>
                <a:lnTo>
                  <a:pt x="75336" y="236435"/>
                </a:lnTo>
                <a:lnTo>
                  <a:pt x="66471" y="229044"/>
                </a:lnTo>
                <a:lnTo>
                  <a:pt x="62039" y="227202"/>
                </a:lnTo>
                <a:lnTo>
                  <a:pt x="59829" y="225336"/>
                </a:lnTo>
                <a:lnTo>
                  <a:pt x="274297" y="225336"/>
                </a:lnTo>
                <a:lnTo>
                  <a:pt x="274777" y="229044"/>
                </a:lnTo>
                <a:lnTo>
                  <a:pt x="281419" y="236435"/>
                </a:lnTo>
                <a:lnTo>
                  <a:pt x="281419" y="249351"/>
                </a:lnTo>
                <a:lnTo>
                  <a:pt x="181711" y="249351"/>
                </a:lnTo>
                <a:lnTo>
                  <a:pt x="180212" y="250602"/>
                </a:lnTo>
                <a:lnTo>
                  <a:pt x="133680" y="250602"/>
                </a:lnTo>
                <a:lnTo>
                  <a:pt x="126582" y="250975"/>
                </a:lnTo>
                <a:lnTo>
                  <a:pt x="121563" y="255157"/>
                </a:lnTo>
                <a:lnTo>
                  <a:pt x="119659" y="262280"/>
                </a:lnTo>
                <a:lnTo>
                  <a:pt x="119659" y="264134"/>
                </a:lnTo>
                <a:close/>
              </a:path>
              <a:path w="281939" h="264160">
                <a:moveTo>
                  <a:pt x="148462" y="256743"/>
                </a:moveTo>
                <a:lnTo>
                  <a:pt x="144043" y="256743"/>
                </a:lnTo>
                <a:lnTo>
                  <a:pt x="141820" y="254901"/>
                </a:lnTo>
                <a:lnTo>
                  <a:pt x="133680" y="250602"/>
                </a:lnTo>
                <a:lnTo>
                  <a:pt x="180212" y="250602"/>
                </a:lnTo>
                <a:lnTo>
                  <a:pt x="179489" y="251206"/>
                </a:lnTo>
                <a:lnTo>
                  <a:pt x="152895" y="251206"/>
                </a:lnTo>
                <a:lnTo>
                  <a:pt x="150685" y="253047"/>
                </a:lnTo>
                <a:lnTo>
                  <a:pt x="148462" y="253047"/>
                </a:lnTo>
                <a:lnTo>
                  <a:pt x="148462" y="256743"/>
                </a:lnTo>
                <a:close/>
              </a:path>
              <a:path w="281939" h="264160">
                <a:moveTo>
                  <a:pt x="172847" y="253047"/>
                </a:moveTo>
                <a:lnTo>
                  <a:pt x="163969" y="253047"/>
                </a:lnTo>
                <a:lnTo>
                  <a:pt x="161759" y="251206"/>
                </a:lnTo>
                <a:lnTo>
                  <a:pt x="179489" y="251206"/>
                </a:lnTo>
                <a:lnTo>
                  <a:pt x="172847" y="2530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078363" y="2827566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62"/>
                </a:move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079113" y="282661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47" y="3492"/>
                </a:lnTo>
                <a:lnTo>
                  <a:pt x="0" y="2247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982084" y="3089325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708" y="3175"/>
                </a:moveTo>
                <a:lnTo>
                  <a:pt x="3708" y="0"/>
                </a:lnTo>
                <a:lnTo>
                  <a:pt x="0" y="0"/>
                </a:lnTo>
                <a:lnTo>
                  <a:pt x="3708" y="0"/>
                </a:lnTo>
                <a:lnTo>
                  <a:pt x="3708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975608" y="3083750"/>
            <a:ext cx="6985" cy="6985"/>
          </a:xfrm>
          <a:custGeom>
            <a:avLst/>
            <a:gdLst/>
            <a:ahLst/>
            <a:cxnLst/>
            <a:rect l="l" t="t" r="r" b="b"/>
            <a:pathLst>
              <a:path w="6985" h="6985">
                <a:moveTo>
                  <a:pt x="6476" y="6362"/>
                </a:moveTo>
                <a:lnTo>
                  <a:pt x="0" y="0"/>
                </a:lnTo>
                <a:lnTo>
                  <a:pt x="6476" y="63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882097" y="305352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886733" y="305352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889502" y="3053524"/>
            <a:ext cx="7620" cy="0"/>
          </a:xfrm>
          <a:custGeom>
            <a:avLst/>
            <a:gdLst/>
            <a:ahLst/>
            <a:cxnLst/>
            <a:rect l="l" t="t" r="r" b="b"/>
            <a:pathLst>
              <a:path w="7620" h="0">
                <a:moveTo>
                  <a:pt x="7416" y="0"/>
                </a:moveTo>
                <a:lnTo>
                  <a:pt x="0" y="0"/>
                </a:lnTo>
                <a:lnTo>
                  <a:pt x="741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077449" y="285062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078363" y="2832341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078363" y="284586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078363" y="283631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078363" y="283790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078363" y="282835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989489" y="2875305"/>
            <a:ext cx="409575" cy="316865"/>
          </a:xfrm>
          <a:custGeom>
            <a:avLst/>
            <a:gdLst/>
            <a:ahLst/>
            <a:cxnLst/>
            <a:rect l="l" t="t" r="r" b="b"/>
            <a:pathLst>
              <a:path w="409575" h="316864">
                <a:moveTo>
                  <a:pt x="333578" y="209232"/>
                </a:moveTo>
                <a:lnTo>
                  <a:pt x="115646" y="209232"/>
                </a:lnTo>
                <a:lnTo>
                  <a:pt x="144304" y="209203"/>
                </a:lnTo>
                <a:lnTo>
                  <a:pt x="159835" y="209002"/>
                </a:lnTo>
                <a:lnTo>
                  <a:pt x="166613" y="208455"/>
                </a:lnTo>
                <a:lnTo>
                  <a:pt x="169011" y="207391"/>
                </a:lnTo>
                <a:lnTo>
                  <a:pt x="173456" y="205549"/>
                </a:lnTo>
                <a:lnTo>
                  <a:pt x="175679" y="198120"/>
                </a:lnTo>
                <a:lnTo>
                  <a:pt x="173456" y="187007"/>
                </a:lnTo>
                <a:lnTo>
                  <a:pt x="173456" y="185166"/>
                </a:lnTo>
                <a:lnTo>
                  <a:pt x="166789" y="177761"/>
                </a:lnTo>
                <a:lnTo>
                  <a:pt x="142328" y="0"/>
                </a:lnTo>
                <a:lnTo>
                  <a:pt x="177914" y="0"/>
                </a:lnTo>
                <a:lnTo>
                  <a:pt x="317388" y="76802"/>
                </a:lnTo>
                <a:lnTo>
                  <a:pt x="331355" y="85166"/>
                </a:lnTo>
                <a:lnTo>
                  <a:pt x="338023" y="90728"/>
                </a:lnTo>
                <a:lnTo>
                  <a:pt x="346938" y="103682"/>
                </a:lnTo>
                <a:lnTo>
                  <a:pt x="346938" y="105549"/>
                </a:lnTo>
                <a:lnTo>
                  <a:pt x="349148" y="105549"/>
                </a:lnTo>
                <a:lnTo>
                  <a:pt x="351755" y="105924"/>
                </a:lnTo>
                <a:lnTo>
                  <a:pt x="358324" y="107165"/>
                </a:lnTo>
                <a:lnTo>
                  <a:pt x="366979" y="109450"/>
                </a:lnTo>
                <a:lnTo>
                  <a:pt x="375843" y="112953"/>
                </a:lnTo>
                <a:lnTo>
                  <a:pt x="386969" y="116649"/>
                </a:lnTo>
                <a:lnTo>
                  <a:pt x="386969" y="135178"/>
                </a:lnTo>
                <a:lnTo>
                  <a:pt x="409206" y="135178"/>
                </a:lnTo>
                <a:lnTo>
                  <a:pt x="409206" y="166649"/>
                </a:lnTo>
                <a:lnTo>
                  <a:pt x="406971" y="166649"/>
                </a:lnTo>
                <a:lnTo>
                  <a:pt x="406971" y="181457"/>
                </a:lnTo>
                <a:lnTo>
                  <a:pt x="404749" y="181457"/>
                </a:lnTo>
                <a:lnTo>
                  <a:pt x="404749" y="185166"/>
                </a:lnTo>
                <a:lnTo>
                  <a:pt x="402513" y="188874"/>
                </a:lnTo>
                <a:lnTo>
                  <a:pt x="402513" y="190715"/>
                </a:lnTo>
                <a:lnTo>
                  <a:pt x="400304" y="192570"/>
                </a:lnTo>
                <a:lnTo>
                  <a:pt x="400304" y="194437"/>
                </a:lnTo>
                <a:lnTo>
                  <a:pt x="398081" y="196278"/>
                </a:lnTo>
                <a:lnTo>
                  <a:pt x="398081" y="198120"/>
                </a:lnTo>
                <a:lnTo>
                  <a:pt x="391401" y="203682"/>
                </a:lnTo>
                <a:lnTo>
                  <a:pt x="378053" y="203682"/>
                </a:lnTo>
                <a:lnTo>
                  <a:pt x="371386" y="205549"/>
                </a:lnTo>
                <a:lnTo>
                  <a:pt x="344703" y="205549"/>
                </a:lnTo>
                <a:lnTo>
                  <a:pt x="340245" y="207391"/>
                </a:lnTo>
                <a:lnTo>
                  <a:pt x="338023" y="207391"/>
                </a:lnTo>
                <a:lnTo>
                  <a:pt x="333578" y="209232"/>
                </a:lnTo>
                <a:close/>
              </a:path>
              <a:path w="409575" h="316864">
                <a:moveTo>
                  <a:pt x="409206" y="135178"/>
                </a:moveTo>
                <a:lnTo>
                  <a:pt x="393636" y="135178"/>
                </a:lnTo>
                <a:lnTo>
                  <a:pt x="393636" y="133311"/>
                </a:lnTo>
                <a:lnTo>
                  <a:pt x="402513" y="133311"/>
                </a:lnTo>
                <a:lnTo>
                  <a:pt x="409206" y="131470"/>
                </a:lnTo>
                <a:lnTo>
                  <a:pt x="409206" y="135178"/>
                </a:lnTo>
                <a:close/>
              </a:path>
              <a:path w="409575" h="316864">
                <a:moveTo>
                  <a:pt x="358038" y="207391"/>
                </a:moveTo>
                <a:lnTo>
                  <a:pt x="349148" y="207391"/>
                </a:lnTo>
                <a:lnTo>
                  <a:pt x="344703" y="205549"/>
                </a:lnTo>
                <a:lnTo>
                  <a:pt x="364718" y="205549"/>
                </a:lnTo>
                <a:lnTo>
                  <a:pt x="358038" y="207391"/>
                </a:lnTo>
                <a:close/>
              </a:path>
              <a:path w="409575" h="316864">
                <a:moveTo>
                  <a:pt x="266852" y="222199"/>
                </a:moveTo>
                <a:lnTo>
                  <a:pt x="6667" y="222199"/>
                </a:lnTo>
                <a:lnTo>
                  <a:pt x="11099" y="218503"/>
                </a:lnTo>
                <a:lnTo>
                  <a:pt x="11099" y="211086"/>
                </a:lnTo>
                <a:lnTo>
                  <a:pt x="13347" y="209232"/>
                </a:lnTo>
                <a:lnTo>
                  <a:pt x="15557" y="209232"/>
                </a:lnTo>
                <a:lnTo>
                  <a:pt x="26682" y="218503"/>
                </a:lnTo>
                <a:lnTo>
                  <a:pt x="275755" y="218503"/>
                </a:lnTo>
                <a:lnTo>
                  <a:pt x="266852" y="222199"/>
                </a:lnTo>
                <a:close/>
              </a:path>
              <a:path w="409575" h="316864">
                <a:moveTo>
                  <a:pt x="284657" y="212940"/>
                </a:moveTo>
                <a:lnTo>
                  <a:pt x="57823" y="212940"/>
                </a:lnTo>
                <a:lnTo>
                  <a:pt x="66713" y="209232"/>
                </a:lnTo>
                <a:lnTo>
                  <a:pt x="289090" y="209232"/>
                </a:lnTo>
                <a:lnTo>
                  <a:pt x="284657" y="212940"/>
                </a:lnTo>
                <a:close/>
              </a:path>
              <a:path w="409575" h="316864">
                <a:moveTo>
                  <a:pt x="326910" y="212940"/>
                </a:moveTo>
                <a:lnTo>
                  <a:pt x="300215" y="212940"/>
                </a:lnTo>
                <a:lnTo>
                  <a:pt x="295783" y="209232"/>
                </a:lnTo>
                <a:lnTo>
                  <a:pt x="331355" y="209232"/>
                </a:lnTo>
                <a:lnTo>
                  <a:pt x="329120" y="211086"/>
                </a:lnTo>
                <a:lnTo>
                  <a:pt x="326910" y="211086"/>
                </a:lnTo>
                <a:lnTo>
                  <a:pt x="326910" y="212940"/>
                </a:lnTo>
                <a:close/>
              </a:path>
              <a:path w="409575" h="316864">
                <a:moveTo>
                  <a:pt x="275755" y="218503"/>
                </a:moveTo>
                <a:lnTo>
                  <a:pt x="35585" y="218503"/>
                </a:lnTo>
                <a:lnTo>
                  <a:pt x="37795" y="212940"/>
                </a:lnTo>
                <a:lnTo>
                  <a:pt x="37795" y="211086"/>
                </a:lnTo>
                <a:lnTo>
                  <a:pt x="42252" y="211086"/>
                </a:lnTo>
                <a:lnTo>
                  <a:pt x="46697" y="212940"/>
                </a:lnTo>
                <a:lnTo>
                  <a:pt x="284657" y="212940"/>
                </a:lnTo>
                <a:lnTo>
                  <a:pt x="280212" y="214795"/>
                </a:lnTo>
                <a:lnTo>
                  <a:pt x="277977" y="216636"/>
                </a:lnTo>
                <a:lnTo>
                  <a:pt x="275755" y="216636"/>
                </a:lnTo>
                <a:lnTo>
                  <a:pt x="275755" y="218503"/>
                </a:lnTo>
                <a:close/>
              </a:path>
              <a:path w="409575" h="316864">
                <a:moveTo>
                  <a:pt x="24460" y="277761"/>
                </a:moveTo>
                <a:lnTo>
                  <a:pt x="22225" y="275907"/>
                </a:lnTo>
                <a:lnTo>
                  <a:pt x="22225" y="253682"/>
                </a:lnTo>
                <a:lnTo>
                  <a:pt x="15557" y="249974"/>
                </a:lnTo>
                <a:lnTo>
                  <a:pt x="6667" y="242570"/>
                </a:lnTo>
                <a:lnTo>
                  <a:pt x="6667" y="240728"/>
                </a:lnTo>
                <a:lnTo>
                  <a:pt x="4432" y="235165"/>
                </a:lnTo>
                <a:lnTo>
                  <a:pt x="4432" y="231457"/>
                </a:lnTo>
                <a:lnTo>
                  <a:pt x="0" y="224053"/>
                </a:lnTo>
                <a:lnTo>
                  <a:pt x="4432" y="224053"/>
                </a:lnTo>
                <a:lnTo>
                  <a:pt x="4432" y="222199"/>
                </a:lnTo>
                <a:lnTo>
                  <a:pt x="257975" y="222199"/>
                </a:lnTo>
                <a:lnTo>
                  <a:pt x="251307" y="224053"/>
                </a:lnTo>
                <a:lnTo>
                  <a:pt x="251307" y="227749"/>
                </a:lnTo>
                <a:lnTo>
                  <a:pt x="235724" y="227749"/>
                </a:lnTo>
                <a:lnTo>
                  <a:pt x="231279" y="231457"/>
                </a:lnTo>
                <a:lnTo>
                  <a:pt x="229057" y="237020"/>
                </a:lnTo>
                <a:lnTo>
                  <a:pt x="229057" y="238861"/>
                </a:lnTo>
                <a:lnTo>
                  <a:pt x="226822" y="238861"/>
                </a:lnTo>
                <a:lnTo>
                  <a:pt x="224612" y="240728"/>
                </a:lnTo>
                <a:lnTo>
                  <a:pt x="220154" y="240728"/>
                </a:lnTo>
                <a:lnTo>
                  <a:pt x="219604" y="242570"/>
                </a:lnTo>
                <a:lnTo>
                  <a:pt x="204609" y="242570"/>
                </a:lnTo>
                <a:lnTo>
                  <a:pt x="204609" y="244424"/>
                </a:lnTo>
                <a:lnTo>
                  <a:pt x="197916" y="246278"/>
                </a:lnTo>
                <a:lnTo>
                  <a:pt x="195694" y="253682"/>
                </a:lnTo>
                <a:lnTo>
                  <a:pt x="195694" y="261086"/>
                </a:lnTo>
                <a:lnTo>
                  <a:pt x="191249" y="264795"/>
                </a:lnTo>
                <a:lnTo>
                  <a:pt x="190508" y="266649"/>
                </a:lnTo>
                <a:lnTo>
                  <a:pt x="71158" y="266649"/>
                </a:lnTo>
                <a:lnTo>
                  <a:pt x="68948" y="268490"/>
                </a:lnTo>
                <a:lnTo>
                  <a:pt x="62255" y="272199"/>
                </a:lnTo>
                <a:lnTo>
                  <a:pt x="40030" y="272199"/>
                </a:lnTo>
                <a:lnTo>
                  <a:pt x="37795" y="274053"/>
                </a:lnTo>
                <a:lnTo>
                  <a:pt x="28917" y="274053"/>
                </a:lnTo>
                <a:lnTo>
                  <a:pt x="24460" y="277761"/>
                </a:lnTo>
                <a:close/>
              </a:path>
              <a:path w="409575" h="316864">
                <a:moveTo>
                  <a:pt x="251307" y="229616"/>
                </a:moveTo>
                <a:lnTo>
                  <a:pt x="244627" y="229616"/>
                </a:lnTo>
                <a:lnTo>
                  <a:pt x="242392" y="227749"/>
                </a:lnTo>
                <a:lnTo>
                  <a:pt x="251307" y="227749"/>
                </a:lnTo>
                <a:lnTo>
                  <a:pt x="251307" y="229616"/>
                </a:lnTo>
                <a:close/>
              </a:path>
              <a:path w="409575" h="316864">
                <a:moveTo>
                  <a:pt x="217944" y="248132"/>
                </a:moveTo>
                <a:lnTo>
                  <a:pt x="213487" y="246278"/>
                </a:lnTo>
                <a:lnTo>
                  <a:pt x="211277" y="244424"/>
                </a:lnTo>
                <a:lnTo>
                  <a:pt x="209042" y="244424"/>
                </a:lnTo>
                <a:lnTo>
                  <a:pt x="206819" y="242570"/>
                </a:lnTo>
                <a:lnTo>
                  <a:pt x="219604" y="242570"/>
                </a:lnTo>
                <a:lnTo>
                  <a:pt x="217944" y="248132"/>
                </a:lnTo>
                <a:close/>
              </a:path>
              <a:path w="409575" h="316864">
                <a:moveTo>
                  <a:pt x="106743" y="314794"/>
                </a:moveTo>
                <a:lnTo>
                  <a:pt x="104521" y="314794"/>
                </a:lnTo>
                <a:lnTo>
                  <a:pt x="104521" y="312940"/>
                </a:lnTo>
                <a:lnTo>
                  <a:pt x="102285" y="312940"/>
                </a:lnTo>
                <a:lnTo>
                  <a:pt x="102285" y="307390"/>
                </a:lnTo>
                <a:lnTo>
                  <a:pt x="100063" y="305536"/>
                </a:lnTo>
                <a:lnTo>
                  <a:pt x="100063" y="299986"/>
                </a:lnTo>
                <a:lnTo>
                  <a:pt x="93395" y="298119"/>
                </a:lnTo>
                <a:lnTo>
                  <a:pt x="97853" y="298119"/>
                </a:lnTo>
                <a:lnTo>
                  <a:pt x="97853" y="292569"/>
                </a:lnTo>
                <a:lnTo>
                  <a:pt x="93395" y="288874"/>
                </a:lnTo>
                <a:lnTo>
                  <a:pt x="91186" y="287007"/>
                </a:lnTo>
                <a:lnTo>
                  <a:pt x="88950" y="285165"/>
                </a:lnTo>
                <a:lnTo>
                  <a:pt x="88950" y="279603"/>
                </a:lnTo>
                <a:lnTo>
                  <a:pt x="82283" y="266649"/>
                </a:lnTo>
                <a:lnTo>
                  <a:pt x="190508" y="266649"/>
                </a:lnTo>
                <a:lnTo>
                  <a:pt x="189026" y="270357"/>
                </a:lnTo>
                <a:lnTo>
                  <a:pt x="189026" y="272199"/>
                </a:lnTo>
                <a:lnTo>
                  <a:pt x="186791" y="274053"/>
                </a:lnTo>
                <a:lnTo>
                  <a:pt x="184581" y="277761"/>
                </a:lnTo>
                <a:lnTo>
                  <a:pt x="182359" y="279603"/>
                </a:lnTo>
                <a:lnTo>
                  <a:pt x="169011" y="279603"/>
                </a:lnTo>
                <a:lnTo>
                  <a:pt x="164553" y="281457"/>
                </a:lnTo>
                <a:lnTo>
                  <a:pt x="166789" y="287007"/>
                </a:lnTo>
                <a:lnTo>
                  <a:pt x="166789" y="290715"/>
                </a:lnTo>
                <a:lnTo>
                  <a:pt x="169011" y="292569"/>
                </a:lnTo>
                <a:lnTo>
                  <a:pt x="169011" y="296278"/>
                </a:lnTo>
                <a:lnTo>
                  <a:pt x="166789" y="298119"/>
                </a:lnTo>
                <a:lnTo>
                  <a:pt x="166789" y="301828"/>
                </a:lnTo>
                <a:lnTo>
                  <a:pt x="148996" y="301828"/>
                </a:lnTo>
                <a:lnTo>
                  <a:pt x="135648" y="305536"/>
                </a:lnTo>
                <a:lnTo>
                  <a:pt x="134172" y="309232"/>
                </a:lnTo>
                <a:lnTo>
                  <a:pt x="111188" y="309232"/>
                </a:lnTo>
                <a:lnTo>
                  <a:pt x="108978" y="311099"/>
                </a:lnTo>
                <a:lnTo>
                  <a:pt x="106743" y="312940"/>
                </a:lnTo>
                <a:lnTo>
                  <a:pt x="106743" y="314794"/>
                </a:lnTo>
                <a:close/>
              </a:path>
              <a:path w="409575" h="316864">
                <a:moveTo>
                  <a:pt x="57823" y="275907"/>
                </a:moveTo>
                <a:lnTo>
                  <a:pt x="53365" y="275907"/>
                </a:lnTo>
                <a:lnTo>
                  <a:pt x="48920" y="274053"/>
                </a:lnTo>
                <a:lnTo>
                  <a:pt x="46697" y="272199"/>
                </a:lnTo>
                <a:lnTo>
                  <a:pt x="62255" y="272199"/>
                </a:lnTo>
                <a:lnTo>
                  <a:pt x="57823" y="275907"/>
                </a:lnTo>
                <a:close/>
              </a:path>
              <a:path w="409575" h="316864">
                <a:moveTo>
                  <a:pt x="35585" y="277761"/>
                </a:moveTo>
                <a:lnTo>
                  <a:pt x="35585" y="275907"/>
                </a:lnTo>
                <a:lnTo>
                  <a:pt x="31127" y="275907"/>
                </a:lnTo>
                <a:lnTo>
                  <a:pt x="28917" y="274053"/>
                </a:lnTo>
                <a:lnTo>
                  <a:pt x="37795" y="274053"/>
                </a:lnTo>
                <a:lnTo>
                  <a:pt x="35585" y="277761"/>
                </a:lnTo>
                <a:close/>
              </a:path>
              <a:path w="409575" h="316864">
                <a:moveTo>
                  <a:pt x="153441" y="312940"/>
                </a:moveTo>
                <a:lnTo>
                  <a:pt x="153441" y="311099"/>
                </a:lnTo>
                <a:lnTo>
                  <a:pt x="155676" y="309232"/>
                </a:lnTo>
                <a:lnTo>
                  <a:pt x="153441" y="307390"/>
                </a:lnTo>
                <a:lnTo>
                  <a:pt x="148996" y="301828"/>
                </a:lnTo>
                <a:lnTo>
                  <a:pt x="164553" y="301828"/>
                </a:lnTo>
                <a:lnTo>
                  <a:pt x="164553" y="307390"/>
                </a:lnTo>
                <a:lnTo>
                  <a:pt x="162344" y="307390"/>
                </a:lnTo>
                <a:lnTo>
                  <a:pt x="162344" y="309232"/>
                </a:lnTo>
                <a:lnTo>
                  <a:pt x="157886" y="309232"/>
                </a:lnTo>
                <a:lnTo>
                  <a:pt x="157886" y="311099"/>
                </a:lnTo>
                <a:lnTo>
                  <a:pt x="155676" y="311099"/>
                </a:lnTo>
                <a:lnTo>
                  <a:pt x="153441" y="312940"/>
                </a:lnTo>
                <a:close/>
              </a:path>
              <a:path w="409575" h="316864">
                <a:moveTo>
                  <a:pt x="128981" y="316636"/>
                </a:moveTo>
                <a:lnTo>
                  <a:pt x="126758" y="316636"/>
                </a:lnTo>
                <a:lnTo>
                  <a:pt x="126758" y="314794"/>
                </a:lnTo>
                <a:lnTo>
                  <a:pt x="124523" y="314794"/>
                </a:lnTo>
                <a:lnTo>
                  <a:pt x="124523" y="312940"/>
                </a:lnTo>
                <a:lnTo>
                  <a:pt x="122313" y="312940"/>
                </a:lnTo>
                <a:lnTo>
                  <a:pt x="122313" y="311099"/>
                </a:lnTo>
                <a:lnTo>
                  <a:pt x="120091" y="311099"/>
                </a:lnTo>
                <a:lnTo>
                  <a:pt x="120091" y="309232"/>
                </a:lnTo>
                <a:lnTo>
                  <a:pt x="134172" y="309232"/>
                </a:lnTo>
                <a:lnTo>
                  <a:pt x="133426" y="311099"/>
                </a:lnTo>
                <a:lnTo>
                  <a:pt x="133426" y="312940"/>
                </a:lnTo>
                <a:lnTo>
                  <a:pt x="128981" y="31663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334814" y="297952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0" y="3187"/>
                </a:lnTo>
                <a:lnTo>
                  <a:pt x="3695" y="3187"/>
                </a:lnTo>
                <a:lnTo>
                  <a:pt x="0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008932" y="3133877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008932" y="313546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988384" y="3098711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47" y="3492"/>
                </a:lnTo>
                <a:lnTo>
                  <a:pt x="0" y="2247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008932" y="314740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110774" y="318797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111701" y="318877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107065" y="318479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105211" y="318400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708" y="3175"/>
                </a:moveTo>
                <a:lnTo>
                  <a:pt x="3708" y="0"/>
                </a:lnTo>
                <a:lnTo>
                  <a:pt x="0" y="0"/>
                </a:lnTo>
                <a:lnTo>
                  <a:pt x="3708" y="0"/>
                </a:lnTo>
                <a:lnTo>
                  <a:pt x="3708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4102443" y="318320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4148734" y="318320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4094111" y="318797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4112628" y="318956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4008932" y="3141827"/>
            <a:ext cx="0" cy="6985"/>
          </a:xfrm>
          <a:custGeom>
            <a:avLst/>
            <a:gdLst/>
            <a:ahLst/>
            <a:cxnLst/>
            <a:rect l="l" t="t" r="r" b="b"/>
            <a:pathLst>
              <a:path w="0" h="6985">
                <a:moveTo>
                  <a:pt x="0" y="6375"/>
                </a:moveTo>
                <a:lnTo>
                  <a:pt x="0" y="0"/>
                </a:lnTo>
                <a:lnTo>
                  <a:pt x="0" y="63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4092257" y="318797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996893" y="309330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996893" y="309011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87"/>
                </a:moveTo>
                <a:lnTo>
                  <a:pt x="0" y="0"/>
                </a:lnTo>
                <a:lnTo>
                  <a:pt x="0" y="39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995978" y="309488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695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3989489" y="3098076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4158906" y="3091713"/>
            <a:ext cx="197485" cy="111125"/>
          </a:xfrm>
          <a:custGeom>
            <a:avLst/>
            <a:gdLst/>
            <a:ahLst/>
            <a:cxnLst/>
            <a:rect l="l" t="t" r="r" b="b"/>
            <a:pathLst>
              <a:path w="197485" h="111125">
                <a:moveTo>
                  <a:pt x="127723" y="3746"/>
                </a:moveTo>
                <a:lnTo>
                  <a:pt x="116522" y="3746"/>
                </a:lnTo>
                <a:lnTo>
                  <a:pt x="121005" y="0"/>
                </a:lnTo>
                <a:lnTo>
                  <a:pt x="123240" y="0"/>
                </a:lnTo>
                <a:lnTo>
                  <a:pt x="123240" y="1866"/>
                </a:lnTo>
                <a:lnTo>
                  <a:pt x="127723" y="1866"/>
                </a:lnTo>
                <a:lnTo>
                  <a:pt x="127723" y="3746"/>
                </a:lnTo>
                <a:close/>
              </a:path>
              <a:path w="197485" h="111125">
                <a:moveTo>
                  <a:pt x="142300" y="22491"/>
                </a:moveTo>
                <a:lnTo>
                  <a:pt x="82905" y="22491"/>
                </a:lnTo>
                <a:lnTo>
                  <a:pt x="89636" y="18745"/>
                </a:lnTo>
                <a:lnTo>
                  <a:pt x="89636" y="13119"/>
                </a:lnTo>
                <a:lnTo>
                  <a:pt x="98602" y="13119"/>
                </a:lnTo>
                <a:lnTo>
                  <a:pt x="103073" y="11239"/>
                </a:lnTo>
                <a:lnTo>
                  <a:pt x="109804" y="7493"/>
                </a:lnTo>
                <a:lnTo>
                  <a:pt x="112039" y="7493"/>
                </a:lnTo>
                <a:lnTo>
                  <a:pt x="112039" y="5613"/>
                </a:lnTo>
                <a:lnTo>
                  <a:pt x="114287" y="5613"/>
                </a:lnTo>
                <a:lnTo>
                  <a:pt x="114287" y="3746"/>
                </a:lnTo>
                <a:lnTo>
                  <a:pt x="136690" y="3746"/>
                </a:lnTo>
                <a:lnTo>
                  <a:pt x="136690" y="13119"/>
                </a:lnTo>
                <a:lnTo>
                  <a:pt x="141173" y="16865"/>
                </a:lnTo>
                <a:lnTo>
                  <a:pt x="141173" y="20612"/>
                </a:lnTo>
                <a:lnTo>
                  <a:pt x="142300" y="22491"/>
                </a:lnTo>
                <a:close/>
              </a:path>
              <a:path w="197485" h="111125">
                <a:moveTo>
                  <a:pt x="156857" y="39357"/>
                </a:moveTo>
                <a:lnTo>
                  <a:pt x="56019" y="39357"/>
                </a:lnTo>
                <a:lnTo>
                  <a:pt x="56019" y="29984"/>
                </a:lnTo>
                <a:lnTo>
                  <a:pt x="62737" y="29984"/>
                </a:lnTo>
                <a:lnTo>
                  <a:pt x="67221" y="28105"/>
                </a:lnTo>
                <a:lnTo>
                  <a:pt x="67221" y="22491"/>
                </a:lnTo>
                <a:lnTo>
                  <a:pt x="69468" y="18745"/>
                </a:lnTo>
                <a:lnTo>
                  <a:pt x="71704" y="18745"/>
                </a:lnTo>
                <a:lnTo>
                  <a:pt x="73939" y="20612"/>
                </a:lnTo>
                <a:lnTo>
                  <a:pt x="82905" y="22491"/>
                </a:lnTo>
                <a:lnTo>
                  <a:pt x="142300" y="22491"/>
                </a:lnTo>
                <a:lnTo>
                  <a:pt x="143421" y="24358"/>
                </a:lnTo>
                <a:lnTo>
                  <a:pt x="147891" y="26238"/>
                </a:lnTo>
                <a:lnTo>
                  <a:pt x="147891" y="28105"/>
                </a:lnTo>
                <a:lnTo>
                  <a:pt x="150139" y="28105"/>
                </a:lnTo>
                <a:lnTo>
                  <a:pt x="156857" y="33731"/>
                </a:lnTo>
                <a:lnTo>
                  <a:pt x="156857" y="39357"/>
                </a:lnTo>
                <a:close/>
              </a:path>
              <a:path w="197485" h="111125">
                <a:moveTo>
                  <a:pt x="26885" y="110578"/>
                </a:moveTo>
                <a:lnTo>
                  <a:pt x="22402" y="110578"/>
                </a:lnTo>
                <a:lnTo>
                  <a:pt x="17932" y="108712"/>
                </a:lnTo>
                <a:lnTo>
                  <a:pt x="11201" y="103085"/>
                </a:lnTo>
                <a:lnTo>
                  <a:pt x="11201" y="101206"/>
                </a:lnTo>
                <a:lnTo>
                  <a:pt x="8966" y="101206"/>
                </a:lnTo>
                <a:lnTo>
                  <a:pt x="6730" y="97459"/>
                </a:lnTo>
                <a:lnTo>
                  <a:pt x="4483" y="95592"/>
                </a:lnTo>
                <a:lnTo>
                  <a:pt x="0" y="95592"/>
                </a:lnTo>
                <a:lnTo>
                  <a:pt x="0" y="93713"/>
                </a:lnTo>
                <a:lnTo>
                  <a:pt x="2247" y="91833"/>
                </a:lnTo>
                <a:lnTo>
                  <a:pt x="2247" y="88087"/>
                </a:lnTo>
                <a:lnTo>
                  <a:pt x="4483" y="86220"/>
                </a:lnTo>
                <a:lnTo>
                  <a:pt x="4483" y="82473"/>
                </a:lnTo>
                <a:lnTo>
                  <a:pt x="6730" y="82473"/>
                </a:lnTo>
                <a:lnTo>
                  <a:pt x="6730" y="74968"/>
                </a:lnTo>
                <a:lnTo>
                  <a:pt x="4483" y="73088"/>
                </a:lnTo>
                <a:lnTo>
                  <a:pt x="4483" y="71221"/>
                </a:lnTo>
                <a:lnTo>
                  <a:pt x="11201" y="71221"/>
                </a:lnTo>
                <a:lnTo>
                  <a:pt x="20167" y="69341"/>
                </a:lnTo>
                <a:lnTo>
                  <a:pt x="24650" y="61849"/>
                </a:lnTo>
                <a:lnTo>
                  <a:pt x="26885" y="52476"/>
                </a:lnTo>
                <a:lnTo>
                  <a:pt x="31368" y="48729"/>
                </a:lnTo>
                <a:lnTo>
                  <a:pt x="33616" y="48729"/>
                </a:lnTo>
                <a:lnTo>
                  <a:pt x="33616" y="37477"/>
                </a:lnTo>
                <a:lnTo>
                  <a:pt x="35852" y="35610"/>
                </a:lnTo>
                <a:lnTo>
                  <a:pt x="44818" y="39357"/>
                </a:lnTo>
                <a:lnTo>
                  <a:pt x="156857" y="39357"/>
                </a:lnTo>
                <a:lnTo>
                  <a:pt x="156857" y="46850"/>
                </a:lnTo>
                <a:lnTo>
                  <a:pt x="165823" y="46850"/>
                </a:lnTo>
                <a:lnTo>
                  <a:pt x="170306" y="50596"/>
                </a:lnTo>
                <a:lnTo>
                  <a:pt x="170306" y="52476"/>
                </a:lnTo>
                <a:lnTo>
                  <a:pt x="174790" y="54343"/>
                </a:lnTo>
                <a:lnTo>
                  <a:pt x="185991" y="54343"/>
                </a:lnTo>
                <a:lnTo>
                  <a:pt x="185991" y="61849"/>
                </a:lnTo>
                <a:lnTo>
                  <a:pt x="188239" y="63728"/>
                </a:lnTo>
                <a:lnTo>
                  <a:pt x="192709" y="63728"/>
                </a:lnTo>
                <a:lnTo>
                  <a:pt x="192709" y="65595"/>
                </a:lnTo>
                <a:lnTo>
                  <a:pt x="197192" y="65595"/>
                </a:lnTo>
                <a:lnTo>
                  <a:pt x="197192" y="67475"/>
                </a:lnTo>
                <a:lnTo>
                  <a:pt x="194957" y="67475"/>
                </a:lnTo>
                <a:lnTo>
                  <a:pt x="190474" y="71221"/>
                </a:lnTo>
                <a:lnTo>
                  <a:pt x="181508" y="73088"/>
                </a:lnTo>
                <a:lnTo>
                  <a:pt x="170306" y="73088"/>
                </a:lnTo>
                <a:lnTo>
                  <a:pt x="165823" y="74968"/>
                </a:lnTo>
                <a:lnTo>
                  <a:pt x="164702" y="76847"/>
                </a:lnTo>
                <a:lnTo>
                  <a:pt x="136690" y="76847"/>
                </a:lnTo>
                <a:lnTo>
                  <a:pt x="127723" y="80594"/>
                </a:lnTo>
                <a:lnTo>
                  <a:pt x="85153" y="80594"/>
                </a:lnTo>
                <a:lnTo>
                  <a:pt x="71810" y="80917"/>
                </a:lnTo>
                <a:lnTo>
                  <a:pt x="64141" y="81767"/>
                </a:lnTo>
                <a:lnTo>
                  <a:pt x="60253" y="82967"/>
                </a:lnTo>
                <a:lnTo>
                  <a:pt x="58254" y="84340"/>
                </a:lnTo>
                <a:lnTo>
                  <a:pt x="56019" y="88087"/>
                </a:lnTo>
                <a:lnTo>
                  <a:pt x="58254" y="93713"/>
                </a:lnTo>
                <a:lnTo>
                  <a:pt x="60502" y="101206"/>
                </a:lnTo>
                <a:lnTo>
                  <a:pt x="60502" y="103085"/>
                </a:lnTo>
                <a:lnTo>
                  <a:pt x="40335" y="103085"/>
                </a:lnTo>
                <a:lnTo>
                  <a:pt x="31368" y="104965"/>
                </a:lnTo>
                <a:lnTo>
                  <a:pt x="26885" y="110578"/>
                </a:lnTo>
                <a:close/>
              </a:path>
              <a:path w="197485" h="111125">
                <a:moveTo>
                  <a:pt x="185991" y="54343"/>
                </a:moveTo>
                <a:lnTo>
                  <a:pt x="181508" y="54343"/>
                </a:lnTo>
                <a:lnTo>
                  <a:pt x="185991" y="52476"/>
                </a:lnTo>
                <a:lnTo>
                  <a:pt x="185991" y="54343"/>
                </a:lnTo>
                <a:close/>
              </a:path>
              <a:path w="197485" h="111125">
                <a:moveTo>
                  <a:pt x="163588" y="78714"/>
                </a:moveTo>
                <a:lnTo>
                  <a:pt x="136690" y="78714"/>
                </a:lnTo>
                <a:lnTo>
                  <a:pt x="136690" y="76847"/>
                </a:lnTo>
                <a:lnTo>
                  <a:pt x="164702" y="76847"/>
                </a:lnTo>
                <a:lnTo>
                  <a:pt x="163588" y="78714"/>
                </a:lnTo>
                <a:close/>
              </a:path>
              <a:path w="197485" h="111125">
                <a:moveTo>
                  <a:pt x="159105" y="80594"/>
                </a:moveTo>
                <a:lnTo>
                  <a:pt x="145656" y="80594"/>
                </a:lnTo>
                <a:lnTo>
                  <a:pt x="143421" y="78714"/>
                </a:lnTo>
                <a:lnTo>
                  <a:pt x="161340" y="78714"/>
                </a:lnTo>
                <a:lnTo>
                  <a:pt x="159105" y="80594"/>
                </a:lnTo>
                <a:close/>
              </a:path>
              <a:path w="197485" h="111125">
                <a:moveTo>
                  <a:pt x="127723" y="82473"/>
                </a:moveTo>
                <a:lnTo>
                  <a:pt x="112039" y="82473"/>
                </a:lnTo>
                <a:lnTo>
                  <a:pt x="107556" y="80594"/>
                </a:lnTo>
                <a:lnTo>
                  <a:pt x="127723" y="80594"/>
                </a:lnTo>
                <a:lnTo>
                  <a:pt x="127723" y="82473"/>
                </a:lnTo>
                <a:close/>
              </a:path>
              <a:path w="197485" h="111125">
                <a:moveTo>
                  <a:pt x="125488" y="84340"/>
                </a:moveTo>
                <a:lnTo>
                  <a:pt x="123240" y="82473"/>
                </a:lnTo>
                <a:lnTo>
                  <a:pt x="125488" y="82473"/>
                </a:lnTo>
                <a:lnTo>
                  <a:pt x="125488" y="84340"/>
                </a:lnTo>
                <a:close/>
              </a:path>
              <a:path w="197485" h="111125">
                <a:moveTo>
                  <a:pt x="62737" y="106832"/>
                </a:moveTo>
                <a:lnTo>
                  <a:pt x="58254" y="104965"/>
                </a:lnTo>
                <a:lnTo>
                  <a:pt x="51536" y="103085"/>
                </a:lnTo>
                <a:lnTo>
                  <a:pt x="60502" y="103085"/>
                </a:lnTo>
                <a:lnTo>
                  <a:pt x="62737" y="104965"/>
                </a:lnTo>
                <a:lnTo>
                  <a:pt x="62737" y="1068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4353331" y="315774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4318152" y="316729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4311662" y="316967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4286668" y="3168091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2311" y="3175"/>
                </a:moveTo>
                <a:lnTo>
                  <a:pt x="0" y="3175"/>
                </a:lnTo>
                <a:lnTo>
                  <a:pt x="4635" y="0"/>
                </a:lnTo>
                <a:lnTo>
                  <a:pt x="2311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4167251" y="319195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3695" y="0"/>
                </a:lnTo>
                <a:lnTo>
                  <a:pt x="0" y="0"/>
                </a:lnTo>
                <a:lnTo>
                  <a:pt x="3695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4279265" y="317126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4220755" y="319736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505"/>
                </a:moveTo>
                <a:lnTo>
                  <a:pt x="1447" y="3505"/>
                </a:lnTo>
                <a:lnTo>
                  <a:pt x="0" y="2260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4245012" y="3169678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9258" y="0"/>
                </a:moveTo>
                <a:lnTo>
                  <a:pt x="0" y="0"/>
                </a:lnTo>
                <a:lnTo>
                  <a:pt x="925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4275556" y="3171266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4291304" y="3166491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4622" y="3187"/>
                </a:moveTo>
                <a:lnTo>
                  <a:pt x="0" y="3187"/>
                </a:lnTo>
                <a:lnTo>
                  <a:pt x="4622" y="0"/>
                </a:lnTo>
                <a:lnTo>
                  <a:pt x="4622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270933" y="3171266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22" y="0"/>
                </a:moveTo>
                <a:lnTo>
                  <a:pt x="0" y="0"/>
                </a:lnTo>
                <a:lnTo>
                  <a:pt x="46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290377" y="316729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4220755" y="319736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505"/>
                </a:moveTo>
                <a:lnTo>
                  <a:pt x="1447" y="3505"/>
                </a:lnTo>
                <a:lnTo>
                  <a:pt x="0" y="2260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4286668" y="3094101"/>
            <a:ext cx="7620" cy="0"/>
          </a:xfrm>
          <a:custGeom>
            <a:avLst/>
            <a:gdLst/>
            <a:ahLst/>
            <a:cxnLst/>
            <a:rect l="l" t="t" r="r" b="b"/>
            <a:pathLst>
              <a:path w="7620" h="0">
                <a:moveTo>
                  <a:pt x="7404" y="0"/>
                </a:moveTo>
                <a:lnTo>
                  <a:pt x="0" y="0"/>
                </a:lnTo>
                <a:lnTo>
                  <a:pt x="740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4162615" y="317206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0" y="0"/>
                </a:ln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4283900" y="309250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159834" y="318001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160761" y="317604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157065" y="318400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157802" y="318543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47" y="3492"/>
                </a:lnTo>
                <a:lnTo>
                  <a:pt x="0" y="2247"/>
                </a:lnTo>
                <a:lnTo>
                  <a:pt x="0" y="1244"/>
                </a:lnTo>
                <a:lnTo>
                  <a:pt x="1447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305185" y="2910306"/>
            <a:ext cx="376555" cy="243840"/>
          </a:xfrm>
          <a:custGeom>
            <a:avLst/>
            <a:gdLst/>
            <a:ahLst/>
            <a:cxnLst/>
            <a:rect l="l" t="t" r="r" b="b"/>
            <a:pathLst>
              <a:path w="376554" h="243839">
                <a:moveTo>
                  <a:pt x="328816" y="180746"/>
                </a:moveTo>
                <a:lnTo>
                  <a:pt x="37642" y="180746"/>
                </a:lnTo>
                <a:lnTo>
                  <a:pt x="46494" y="178904"/>
                </a:lnTo>
                <a:lnTo>
                  <a:pt x="55346" y="178904"/>
                </a:lnTo>
                <a:lnTo>
                  <a:pt x="61988" y="177063"/>
                </a:lnTo>
                <a:lnTo>
                  <a:pt x="79717" y="177063"/>
                </a:lnTo>
                <a:lnTo>
                  <a:pt x="84137" y="171526"/>
                </a:lnTo>
                <a:lnTo>
                  <a:pt x="88569" y="167830"/>
                </a:lnTo>
                <a:lnTo>
                  <a:pt x="88569" y="165989"/>
                </a:lnTo>
                <a:lnTo>
                  <a:pt x="92989" y="162306"/>
                </a:lnTo>
                <a:lnTo>
                  <a:pt x="95211" y="156768"/>
                </a:lnTo>
                <a:lnTo>
                  <a:pt x="95211" y="154927"/>
                </a:lnTo>
                <a:lnTo>
                  <a:pt x="97421" y="151244"/>
                </a:lnTo>
                <a:lnTo>
                  <a:pt x="99631" y="151244"/>
                </a:lnTo>
                <a:lnTo>
                  <a:pt x="99631" y="132791"/>
                </a:lnTo>
                <a:lnTo>
                  <a:pt x="101841" y="132791"/>
                </a:lnTo>
                <a:lnTo>
                  <a:pt x="101841" y="97739"/>
                </a:lnTo>
                <a:lnTo>
                  <a:pt x="99631" y="97739"/>
                </a:lnTo>
                <a:lnTo>
                  <a:pt x="99631" y="95910"/>
                </a:lnTo>
                <a:lnTo>
                  <a:pt x="106273" y="95910"/>
                </a:lnTo>
                <a:lnTo>
                  <a:pt x="106273" y="94056"/>
                </a:lnTo>
                <a:lnTo>
                  <a:pt x="112928" y="94056"/>
                </a:lnTo>
                <a:lnTo>
                  <a:pt x="115138" y="92214"/>
                </a:lnTo>
                <a:lnTo>
                  <a:pt x="119570" y="92214"/>
                </a:lnTo>
                <a:lnTo>
                  <a:pt x="130632" y="88518"/>
                </a:lnTo>
                <a:lnTo>
                  <a:pt x="139484" y="86677"/>
                </a:lnTo>
                <a:lnTo>
                  <a:pt x="185991" y="55333"/>
                </a:lnTo>
                <a:lnTo>
                  <a:pt x="292277" y="0"/>
                </a:lnTo>
                <a:lnTo>
                  <a:pt x="305574" y="0"/>
                </a:lnTo>
                <a:lnTo>
                  <a:pt x="307784" y="1841"/>
                </a:lnTo>
                <a:lnTo>
                  <a:pt x="318846" y="1841"/>
                </a:lnTo>
                <a:lnTo>
                  <a:pt x="318846" y="3683"/>
                </a:lnTo>
                <a:lnTo>
                  <a:pt x="323278" y="3683"/>
                </a:lnTo>
                <a:lnTo>
                  <a:pt x="323278" y="5524"/>
                </a:lnTo>
                <a:lnTo>
                  <a:pt x="325488" y="5524"/>
                </a:lnTo>
                <a:lnTo>
                  <a:pt x="334340" y="11061"/>
                </a:lnTo>
                <a:lnTo>
                  <a:pt x="338772" y="16586"/>
                </a:lnTo>
                <a:lnTo>
                  <a:pt x="340995" y="20281"/>
                </a:lnTo>
                <a:lnTo>
                  <a:pt x="358711" y="20281"/>
                </a:lnTo>
                <a:lnTo>
                  <a:pt x="360921" y="23977"/>
                </a:lnTo>
                <a:lnTo>
                  <a:pt x="360921" y="36880"/>
                </a:lnTo>
                <a:lnTo>
                  <a:pt x="363131" y="38722"/>
                </a:lnTo>
                <a:lnTo>
                  <a:pt x="367563" y="46101"/>
                </a:lnTo>
                <a:lnTo>
                  <a:pt x="371983" y="47942"/>
                </a:lnTo>
                <a:lnTo>
                  <a:pt x="369773" y="51638"/>
                </a:lnTo>
                <a:lnTo>
                  <a:pt x="369773" y="57162"/>
                </a:lnTo>
                <a:lnTo>
                  <a:pt x="376415" y="62699"/>
                </a:lnTo>
                <a:lnTo>
                  <a:pt x="376415" y="64554"/>
                </a:lnTo>
                <a:lnTo>
                  <a:pt x="374205" y="66382"/>
                </a:lnTo>
                <a:lnTo>
                  <a:pt x="371983" y="75615"/>
                </a:lnTo>
                <a:lnTo>
                  <a:pt x="369773" y="82994"/>
                </a:lnTo>
                <a:lnTo>
                  <a:pt x="369496" y="125649"/>
                </a:lnTo>
                <a:lnTo>
                  <a:pt x="359777" y="146795"/>
                </a:lnTo>
                <a:lnTo>
                  <a:pt x="346802" y="158611"/>
                </a:lnTo>
                <a:lnTo>
                  <a:pt x="334241" y="171811"/>
                </a:lnTo>
                <a:lnTo>
                  <a:pt x="328816" y="180746"/>
                </a:lnTo>
                <a:close/>
              </a:path>
              <a:path w="376554" h="243839">
                <a:moveTo>
                  <a:pt x="358711" y="20281"/>
                </a:moveTo>
                <a:lnTo>
                  <a:pt x="340995" y="20281"/>
                </a:lnTo>
                <a:lnTo>
                  <a:pt x="358711" y="12903"/>
                </a:lnTo>
                <a:lnTo>
                  <a:pt x="358711" y="20281"/>
                </a:lnTo>
                <a:close/>
              </a:path>
              <a:path w="376554" h="243839">
                <a:moveTo>
                  <a:pt x="323278" y="204724"/>
                </a:moveTo>
                <a:lnTo>
                  <a:pt x="139484" y="204724"/>
                </a:lnTo>
                <a:lnTo>
                  <a:pt x="137274" y="202882"/>
                </a:lnTo>
                <a:lnTo>
                  <a:pt x="6642" y="202882"/>
                </a:lnTo>
                <a:lnTo>
                  <a:pt x="4432" y="201041"/>
                </a:lnTo>
                <a:lnTo>
                  <a:pt x="4432" y="199186"/>
                </a:lnTo>
                <a:lnTo>
                  <a:pt x="2209" y="197345"/>
                </a:lnTo>
                <a:lnTo>
                  <a:pt x="2209" y="193649"/>
                </a:lnTo>
                <a:lnTo>
                  <a:pt x="0" y="191820"/>
                </a:lnTo>
                <a:lnTo>
                  <a:pt x="0" y="186283"/>
                </a:lnTo>
                <a:lnTo>
                  <a:pt x="13284" y="186283"/>
                </a:lnTo>
                <a:lnTo>
                  <a:pt x="13284" y="184429"/>
                </a:lnTo>
                <a:lnTo>
                  <a:pt x="15494" y="184429"/>
                </a:lnTo>
                <a:lnTo>
                  <a:pt x="17703" y="182587"/>
                </a:lnTo>
                <a:lnTo>
                  <a:pt x="26555" y="178904"/>
                </a:lnTo>
                <a:lnTo>
                  <a:pt x="30987" y="180746"/>
                </a:lnTo>
                <a:lnTo>
                  <a:pt x="328816" y="180746"/>
                </a:lnTo>
                <a:lnTo>
                  <a:pt x="327698" y="182587"/>
                </a:lnTo>
                <a:lnTo>
                  <a:pt x="327698" y="188112"/>
                </a:lnTo>
                <a:lnTo>
                  <a:pt x="325488" y="188112"/>
                </a:lnTo>
                <a:lnTo>
                  <a:pt x="325488" y="189966"/>
                </a:lnTo>
                <a:lnTo>
                  <a:pt x="323278" y="193649"/>
                </a:lnTo>
                <a:lnTo>
                  <a:pt x="323278" y="204724"/>
                </a:lnTo>
                <a:close/>
              </a:path>
              <a:path w="376554" h="243839">
                <a:moveTo>
                  <a:pt x="37642" y="228688"/>
                </a:moveTo>
                <a:lnTo>
                  <a:pt x="30987" y="228688"/>
                </a:lnTo>
                <a:lnTo>
                  <a:pt x="28778" y="226860"/>
                </a:lnTo>
                <a:lnTo>
                  <a:pt x="26555" y="223177"/>
                </a:lnTo>
                <a:lnTo>
                  <a:pt x="24345" y="221322"/>
                </a:lnTo>
                <a:lnTo>
                  <a:pt x="19926" y="221322"/>
                </a:lnTo>
                <a:lnTo>
                  <a:pt x="19926" y="212102"/>
                </a:lnTo>
                <a:lnTo>
                  <a:pt x="8851" y="202882"/>
                </a:lnTo>
                <a:lnTo>
                  <a:pt x="130632" y="202882"/>
                </a:lnTo>
                <a:lnTo>
                  <a:pt x="126212" y="204724"/>
                </a:lnTo>
                <a:lnTo>
                  <a:pt x="123996" y="206565"/>
                </a:lnTo>
                <a:lnTo>
                  <a:pt x="97421" y="206565"/>
                </a:lnTo>
                <a:lnTo>
                  <a:pt x="95211" y="208407"/>
                </a:lnTo>
                <a:lnTo>
                  <a:pt x="90779" y="215785"/>
                </a:lnTo>
                <a:lnTo>
                  <a:pt x="90779" y="225005"/>
                </a:lnTo>
                <a:lnTo>
                  <a:pt x="88555" y="226860"/>
                </a:lnTo>
                <a:lnTo>
                  <a:pt x="39852" y="226860"/>
                </a:lnTo>
                <a:lnTo>
                  <a:pt x="37642" y="228688"/>
                </a:lnTo>
                <a:close/>
              </a:path>
              <a:path w="376554" h="243839">
                <a:moveTo>
                  <a:pt x="168275" y="219481"/>
                </a:moveTo>
                <a:lnTo>
                  <a:pt x="166065" y="219481"/>
                </a:lnTo>
                <a:lnTo>
                  <a:pt x="166065" y="217639"/>
                </a:lnTo>
                <a:lnTo>
                  <a:pt x="163855" y="215785"/>
                </a:lnTo>
                <a:lnTo>
                  <a:pt x="163855" y="213944"/>
                </a:lnTo>
                <a:lnTo>
                  <a:pt x="161645" y="210261"/>
                </a:lnTo>
                <a:lnTo>
                  <a:pt x="159423" y="210261"/>
                </a:lnTo>
                <a:lnTo>
                  <a:pt x="157213" y="206565"/>
                </a:lnTo>
                <a:lnTo>
                  <a:pt x="143916" y="206565"/>
                </a:lnTo>
                <a:lnTo>
                  <a:pt x="141706" y="204724"/>
                </a:lnTo>
                <a:lnTo>
                  <a:pt x="318846" y="204724"/>
                </a:lnTo>
                <a:lnTo>
                  <a:pt x="314426" y="208407"/>
                </a:lnTo>
                <a:lnTo>
                  <a:pt x="312216" y="212102"/>
                </a:lnTo>
                <a:lnTo>
                  <a:pt x="272351" y="212102"/>
                </a:lnTo>
                <a:lnTo>
                  <a:pt x="267931" y="213944"/>
                </a:lnTo>
                <a:lnTo>
                  <a:pt x="185991" y="213944"/>
                </a:lnTo>
                <a:lnTo>
                  <a:pt x="177126" y="215785"/>
                </a:lnTo>
                <a:lnTo>
                  <a:pt x="168275" y="219481"/>
                </a:lnTo>
                <a:close/>
              </a:path>
              <a:path w="376554" h="243839">
                <a:moveTo>
                  <a:pt x="121780" y="208407"/>
                </a:moveTo>
                <a:lnTo>
                  <a:pt x="119570" y="206565"/>
                </a:lnTo>
                <a:lnTo>
                  <a:pt x="123996" y="206565"/>
                </a:lnTo>
                <a:lnTo>
                  <a:pt x="121780" y="208407"/>
                </a:lnTo>
                <a:close/>
              </a:path>
              <a:path w="376554" h="243839">
                <a:moveTo>
                  <a:pt x="305574" y="217639"/>
                </a:moveTo>
                <a:lnTo>
                  <a:pt x="296697" y="217639"/>
                </a:lnTo>
                <a:lnTo>
                  <a:pt x="290055" y="215785"/>
                </a:lnTo>
                <a:lnTo>
                  <a:pt x="287845" y="213944"/>
                </a:lnTo>
                <a:lnTo>
                  <a:pt x="283425" y="213944"/>
                </a:lnTo>
                <a:lnTo>
                  <a:pt x="281203" y="212102"/>
                </a:lnTo>
                <a:lnTo>
                  <a:pt x="312216" y="212102"/>
                </a:lnTo>
                <a:lnTo>
                  <a:pt x="305574" y="217639"/>
                </a:lnTo>
                <a:close/>
              </a:path>
              <a:path w="376554" h="243839">
                <a:moveTo>
                  <a:pt x="234708" y="223177"/>
                </a:moveTo>
                <a:lnTo>
                  <a:pt x="210350" y="223177"/>
                </a:lnTo>
                <a:lnTo>
                  <a:pt x="205917" y="219481"/>
                </a:lnTo>
                <a:lnTo>
                  <a:pt x="199288" y="215785"/>
                </a:lnTo>
                <a:lnTo>
                  <a:pt x="194856" y="213944"/>
                </a:lnTo>
                <a:lnTo>
                  <a:pt x="245783" y="213944"/>
                </a:lnTo>
                <a:lnTo>
                  <a:pt x="241350" y="217639"/>
                </a:lnTo>
                <a:lnTo>
                  <a:pt x="236931" y="219481"/>
                </a:lnTo>
                <a:lnTo>
                  <a:pt x="234708" y="221322"/>
                </a:lnTo>
                <a:lnTo>
                  <a:pt x="234708" y="223177"/>
                </a:lnTo>
                <a:close/>
              </a:path>
              <a:path w="376554" h="243839">
                <a:moveTo>
                  <a:pt x="301129" y="219481"/>
                </a:moveTo>
                <a:lnTo>
                  <a:pt x="301129" y="217639"/>
                </a:lnTo>
                <a:lnTo>
                  <a:pt x="303352" y="217639"/>
                </a:lnTo>
                <a:lnTo>
                  <a:pt x="301129" y="219481"/>
                </a:lnTo>
                <a:close/>
              </a:path>
              <a:path w="376554" h="243839">
                <a:moveTo>
                  <a:pt x="230289" y="225005"/>
                </a:moveTo>
                <a:lnTo>
                  <a:pt x="219201" y="225005"/>
                </a:lnTo>
                <a:lnTo>
                  <a:pt x="214769" y="223177"/>
                </a:lnTo>
                <a:lnTo>
                  <a:pt x="232498" y="223177"/>
                </a:lnTo>
                <a:lnTo>
                  <a:pt x="230289" y="225005"/>
                </a:lnTo>
                <a:close/>
              </a:path>
              <a:path w="376554" h="243839">
                <a:moveTo>
                  <a:pt x="50926" y="239763"/>
                </a:moveTo>
                <a:lnTo>
                  <a:pt x="48717" y="239763"/>
                </a:lnTo>
                <a:lnTo>
                  <a:pt x="48717" y="230543"/>
                </a:lnTo>
                <a:lnTo>
                  <a:pt x="44284" y="226860"/>
                </a:lnTo>
                <a:lnTo>
                  <a:pt x="88555" y="226860"/>
                </a:lnTo>
                <a:lnTo>
                  <a:pt x="81913" y="232397"/>
                </a:lnTo>
                <a:lnTo>
                  <a:pt x="57569" y="232397"/>
                </a:lnTo>
                <a:lnTo>
                  <a:pt x="55346" y="234226"/>
                </a:lnTo>
                <a:lnTo>
                  <a:pt x="53136" y="236080"/>
                </a:lnTo>
                <a:lnTo>
                  <a:pt x="50926" y="236080"/>
                </a:lnTo>
                <a:lnTo>
                  <a:pt x="50926" y="239763"/>
                </a:lnTo>
                <a:close/>
              </a:path>
              <a:path w="376554" h="243839">
                <a:moveTo>
                  <a:pt x="77495" y="243459"/>
                </a:moveTo>
                <a:lnTo>
                  <a:pt x="73063" y="243459"/>
                </a:lnTo>
                <a:lnTo>
                  <a:pt x="73063" y="239763"/>
                </a:lnTo>
                <a:lnTo>
                  <a:pt x="70840" y="237921"/>
                </a:lnTo>
                <a:lnTo>
                  <a:pt x="70840" y="234226"/>
                </a:lnTo>
                <a:lnTo>
                  <a:pt x="64198" y="232397"/>
                </a:lnTo>
                <a:lnTo>
                  <a:pt x="81913" y="232397"/>
                </a:lnTo>
                <a:lnTo>
                  <a:pt x="77495" y="236080"/>
                </a:lnTo>
                <a:lnTo>
                  <a:pt x="77495" y="2434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418139" y="299942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411649" y="300179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420908" y="299942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491266" y="2910306"/>
            <a:ext cx="106680" cy="54610"/>
          </a:xfrm>
          <a:custGeom>
            <a:avLst/>
            <a:gdLst/>
            <a:ahLst/>
            <a:cxnLst/>
            <a:rect l="l" t="t" r="r" b="b"/>
            <a:pathLst>
              <a:path w="106679" h="54610">
                <a:moveTo>
                  <a:pt x="0" y="54102"/>
                </a:moveTo>
                <a:lnTo>
                  <a:pt x="106464" y="0"/>
                </a:lnTo>
                <a:lnTo>
                  <a:pt x="0" y="5410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408881" y="3002597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0"/>
                </a:moveTo>
                <a:lnTo>
                  <a:pt x="0" y="0"/>
                </a:lnTo>
                <a:lnTo>
                  <a:pt x="0" y="3187"/>
                </a:ln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625505" y="291030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597743" y="2908719"/>
            <a:ext cx="7620" cy="0"/>
          </a:xfrm>
          <a:custGeom>
            <a:avLst/>
            <a:gdLst/>
            <a:ahLst/>
            <a:cxnLst/>
            <a:rect l="l" t="t" r="r" b="b"/>
            <a:pathLst>
              <a:path w="7620" h="0">
                <a:moveTo>
                  <a:pt x="7404" y="0"/>
                </a:moveTo>
                <a:lnTo>
                  <a:pt x="0" y="0"/>
                </a:lnTo>
                <a:lnTo>
                  <a:pt x="740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616246" y="291030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620882" y="291030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607001" y="2908719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22" y="0"/>
                </a:moveTo>
                <a:lnTo>
                  <a:pt x="0" y="0"/>
                </a:lnTo>
                <a:lnTo>
                  <a:pt x="46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611623" y="291030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597743" y="290950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560709" y="3122739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9258" y="0"/>
                </a:moveTo>
                <a:lnTo>
                  <a:pt x="0" y="0"/>
                </a:lnTo>
                <a:lnTo>
                  <a:pt x="925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354258" y="314581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1981"/>
                </a:moveTo>
                <a:lnTo>
                  <a:pt x="0" y="0"/>
                </a:lnTo>
                <a:lnTo>
                  <a:pt x="3695" y="0"/>
                </a:lnTo>
                <a:lnTo>
                  <a:pt x="0" y="198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377397" y="3152178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365358" y="314024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403318" y="305431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403318" y="305272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406100" y="301851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403318" y="304714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406100" y="3008960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75"/>
                </a:moveTo>
                <a:lnTo>
                  <a:pt x="0" y="0"/>
                </a:lnTo>
                <a:lnTo>
                  <a:pt x="0" y="55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403318" y="305669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406100" y="302647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403318" y="304317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406100" y="303362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406100" y="303839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313516" y="309330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3708" y="3187"/>
                </a:lnTo>
                <a:lnTo>
                  <a:pt x="0" y="3187"/>
                </a:lnTo>
                <a:lnTo>
                  <a:pt x="3708" y="3187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305185" y="3094101"/>
            <a:ext cx="9525" cy="0"/>
          </a:xfrm>
          <a:custGeom>
            <a:avLst/>
            <a:gdLst/>
            <a:ahLst/>
            <a:cxnLst/>
            <a:rect l="l" t="t" r="r" b="b"/>
            <a:pathLst>
              <a:path w="9525" h="0">
                <a:moveTo>
                  <a:pt x="9258" y="0"/>
                </a:moveTo>
                <a:lnTo>
                  <a:pt x="0" y="0"/>
                </a:lnTo>
                <a:lnTo>
                  <a:pt x="925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403318" y="305828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353331" y="314820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346841" y="313467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303331" y="309488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303331" y="309886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304258" y="309488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637544" y="2910306"/>
            <a:ext cx="239395" cy="338455"/>
          </a:xfrm>
          <a:custGeom>
            <a:avLst/>
            <a:gdLst/>
            <a:ahLst/>
            <a:cxnLst/>
            <a:rect l="l" t="t" r="r" b="b"/>
            <a:pathLst>
              <a:path w="239395" h="338455">
                <a:moveTo>
                  <a:pt x="163640" y="293789"/>
                </a:moveTo>
                <a:lnTo>
                  <a:pt x="39801" y="293789"/>
                </a:lnTo>
                <a:lnTo>
                  <a:pt x="44221" y="291947"/>
                </a:lnTo>
                <a:lnTo>
                  <a:pt x="46431" y="288251"/>
                </a:lnTo>
                <a:lnTo>
                  <a:pt x="46431" y="284556"/>
                </a:lnTo>
                <a:lnTo>
                  <a:pt x="42011" y="282702"/>
                </a:lnTo>
                <a:lnTo>
                  <a:pt x="39801" y="280847"/>
                </a:lnTo>
                <a:lnTo>
                  <a:pt x="33159" y="267919"/>
                </a:lnTo>
                <a:lnTo>
                  <a:pt x="33159" y="260527"/>
                </a:lnTo>
                <a:lnTo>
                  <a:pt x="35382" y="253136"/>
                </a:lnTo>
                <a:lnTo>
                  <a:pt x="33159" y="249440"/>
                </a:lnTo>
                <a:lnTo>
                  <a:pt x="33159" y="247599"/>
                </a:lnTo>
                <a:lnTo>
                  <a:pt x="30949" y="245745"/>
                </a:lnTo>
                <a:lnTo>
                  <a:pt x="30949" y="236512"/>
                </a:lnTo>
                <a:lnTo>
                  <a:pt x="26530" y="227279"/>
                </a:lnTo>
                <a:lnTo>
                  <a:pt x="22110" y="221716"/>
                </a:lnTo>
                <a:lnTo>
                  <a:pt x="19900" y="221716"/>
                </a:lnTo>
                <a:lnTo>
                  <a:pt x="19900" y="219875"/>
                </a:lnTo>
                <a:lnTo>
                  <a:pt x="15468" y="219875"/>
                </a:lnTo>
                <a:lnTo>
                  <a:pt x="15468" y="218020"/>
                </a:lnTo>
                <a:lnTo>
                  <a:pt x="8839" y="218020"/>
                </a:lnTo>
                <a:lnTo>
                  <a:pt x="8839" y="216179"/>
                </a:lnTo>
                <a:lnTo>
                  <a:pt x="6629" y="214325"/>
                </a:lnTo>
                <a:lnTo>
                  <a:pt x="6629" y="212483"/>
                </a:lnTo>
                <a:lnTo>
                  <a:pt x="4419" y="212483"/>
                </a:lnTo>
                <a:lnTo>
                  <a:pt x="4419" y="210629"/>
                </a:lnTo>
                <a:lnTo>
                  <a:pt x="2197" y="210629"/>
                </a:lnTo>
                <a:lnTo>
                  <a:pt x="2197" y="208788"/>
                </a:lnTo>
                <a:lnTo>
                  <a:pt x="0" y="206933"/>
                </a:lnTo>
                <a:lnTo>
                  <a:pt x="0" y="194005"/>
                </a:lnTo>
                <a:lnTo>
                  <a:pt x="4419" y="190309"/>
                </a:lnTo>
                <a:lnTo>
                  <a:pt x="4419" y="184772"/>
                </a:lnTo>
                <a:lnTo>
                  <a:pt x="10914" y="175073"/>
                </a:lnTo>
                <a:lnTo>
                  <a:pt x="23215" y="162599"/>
                </a:lnTo>
                <a:lnTo>
                  <a:pt x="35516" y="151509"/>
                </a:lnTo>
                <a:lnTo>
                  <a:pt x="42011" y="145961"/>
                </a:lnTo>
                <a:lnTo>
                  <a:pt x="43634" y="143798"/>
                </a:lnTo>
                <a:lnTo>
                  <a:pt x="45050" y="136955"/>
                </a:lnTo>
                <a:lnTo>
                  <a:pt x="46051" y="120756"/>
                </a:lnTo>
                <a:lnTo>
                  <a:pt x="46431" y="90525"/>
                </a:lnTo>
                <a:lnTo>
                  <a:pt x="46431" y="84988"/>
                </a:lnTo>
                <a:lnTo>
                  <a:pt x="48640" y="77597"/>
                </a:lnTo>
                <a:lnTo>
                  <a:pt x="50850" y="68364"/>
                </a:lnTo>
                <a:lnTo>
                  <a:pt x="53073" y="62826"/>
                </a:lnTo>
                <a:lnTo>
                  <a:pt x="50850" y="59131"/>
                </a:lnTo>
                <a:lnTo>
                  <a:pt x="48640" y="57277"/>
                </a:lnTo>
                <a:lnTo>
                  <a:pt x="48640" y="55422"/>
                </a:lnTo>
                <a:lnTo>
                  <a:pt x="46431" y="55422"/>
                </a:lnTo>
                <a:lnTo>
                  <a:pt x="46431" y="51727"/>
                </a:lnTo>
                <a:lnTo>
                  <a:pt x="48640" y="46177"/>
                </a:lnTo>
                <a:lnTo>
                  <a:pt x="39801" y="38798"/>
                </a:lnTo>
                <a:lnTo>
                  <a:pt x="39801" y="36944"/>
                </a:lnTo>
                <a:lnTo>
                  <a:pt x="37591" y="33248"/>
                </a:lnTo>
                <a:lnTo>
                  <a:pt x="37591" y="25857"/>
                </a:lnTo>
                <a:lnTo>
                  <a:pt x="35382" y="18478"/>
                </a:lnTo>
                <a:lnTo>
                  <a:pt x="35382" y="9232"/>
                </a:lnTo>
                <a:lnTo>
                  <a:pt x="53073" y="0"/>
                </a:lnTo>
                <a:lnTo>
                  <a:pt x="238848" y="83146"/>
                </a:lnTo>
                <a:lnTo>
                  <a:pt x="238848" y="157048"/>
                </a:lnTo>
                <a:lnTo>
                  <a:pt x="231319" y="159095"/>
                </a:lnTo>
                <a:lnTo>
                  <a:pt x="223373" y="162359"/>
                </a:lnTo>
                <a:lnTo>
                  <a:pt x="217085" y="166667"/>
                </a:lnTo>
                <a:lnTo>
                  <a:pt x="214528" y="171843"/>
                </a:lnTo>
                <a:lnTo>
                  <a:pt x="214528" y="179235"/>
                </a:lnTo>
                <a:lnTo>
                  <a:pt x="212318" y="181076"/>
                </a:lnTo>
                <a:lnTo>
                  <a:pt x="210108" y="181076"/>
                </a:lnTo>
                <a:lnTo>
                  <a:pt x="201256" y="182918"/>
                </a:lnTo>
                <a:lnTo>
                  <a:pt x="201256" y="195859"/>
                </a:lnTo>
                <a:lnTo>
                  <a:pt x="194627" y="195859"/>
                </a:lnTo>
                <a:lnTo>
                  <a:pt x="192404" y="197700"/>
                </a:lnTo>
                <a:lnTo>
                  <a:pt x="192404" y="199555"/>
                </a:lnTo>
                <a:lnTo>
                  <a:pt x="190195" y="201396"/>
                </a:lnTo>
                <a:lnTo>
                  <a:pt x="192404" y="205092"/>
                </a:lnTo>
                <a:lnTo>
                  <a:pt x="192404" y="208788"/>
                </a:lnTo>
                <a:lnTo>
                  <a:pt x="194627" y="210629"/>
                </a:lnTo>
                <a:lnTo>
                  <a:pt x="194627" y="212483"/>
                </a:lnTo>
                <a:lnTo>
                  <a:pt x="190195" y="216179"/>
                </a:lnTo>
                <a:lnTo>
                  <a:pt x="187985" y="221716"/>
                </a:lnTo>
                <a:lnTo>
                  <a:pt x="192404" y="229120"/>
                </a:lnTo>
                <a:lnTo>
                  <a:pt x="196837" y="230962"/>
                </a:lnTo>
                <a:lnTo>
                  <a:pt x="201256" y="230962"/>
                </a:lnTo>
                <a:lnTo>
                  <a:pt x="201256" y="249440"/>
                </a:lnTo>
                <a:lnTo>
                  <a:pt x="207886" y="254977"/>
                </a:lnTo>
                <a:lnTo>
                  <a:pt x="212318" y="256832"/>
                </a:lnTo>
                <a:lnTo>
                  <a:pt x="212318" y="260527"/>
                </a:lnTo>
                <a:lnTo>
                  <a:pt x="201256" y="260527"/>
                </a:lnTo>
                <a:lnTo>
                  <a:pt x="192404" y="266065"/>
                </a:lnTo>
                <a:lnTo>
                  <a:pt x="187985" y="267919"/>
                </a:lnTo>
                <a:lnTo>
                  <a:pt x="183565" y="271602"/>
                </a:lnTo>
                <a:lnTo>
                  <a:pt x="183565" y="278993"/>
                </a:lnTo>
                <a:lnTo>
                  <a:pt x="181355" y="278993"/>
                </a:lnTo>
                <a:lnTo>
                  <a:pt x="163640" y="293789"/>
                </a:lnTo>
                <a:close/>
              </a:path>
              <a:path w="239395" h="338455">
                <a:moveTo>
                  <a:pt x="48640" y="338124"/>
                </a:moveTo>
                <a:lnTo>
                  <a:pt x="46431" y="338124"/>
                </a:lnTo>
                <a:lnTo>
                  <a:pt x="46431" y="336270"/>
                </a:lnTo>
                <a:lnTo>
                  <a:pt x="44221" y="336270"/>
                </a:lnTo>
                <a:lnTo>
                  <a:pt x="44221" y="334429"/>
                </a:lnTo>
                <a:lnTo>
                  <a:pt x="42011" y="330733"/>
                </a:lnTo>
                <a:lnTo>
                  <a:pt x="42011" y="328891"/>
                </a:lnTo>
                <a:lnTo>
                  <a:pt x="39801" y="327037"/>
                </a:lnTo>
                <a:lnTo>
                  <a:pt x="39801" y="323342"/>
                </a:lnTo>
                <a:lnTo>
                  <a:pt x="37591" y="315963"/>
                </a:lnTo>
                <a:lnTo>
                  <a:pt x="24320" y="308571"/>
                </a:lnTo>
                <a:lnTo>
                  <a:pt x="17678" y="303022"/>
                </a:lnTo>
                <a:lnTo>
                  <a:pt x="11049" y="299326"/>
                </a:lnTo>
                <a:lnTo>
                  <a:pt x="11049" y="295643"/>
                </a:lnTo>
                <a:lnTo>
                  <a:pt x="13258" y="293789"/>
                </a:lnTo>
                <a:lnTo>
                  <a:pt x="13258" y="291947"/>
                </a:lnTo>
                <a:lnTo>
                  <a:pt x="28740" y="291947"/>
                </a:lnTo>
                <a:lnTo>
                  <a:pt x="39801" y="293789"/>
                </a:lnTo>
                <a:lnTo>
                  <a:pt x="163640" y="293789"/>
                </a:lnTo>
                <a:lnTo>
                  <a:pt x="157010" y="299326"/>
                </a:lnTo>
                <a:lnTo>
                  <a:pt x="154812" y="303022"/>
                </a:lnTo>
                <a:lnTo>
                  <a:pt x="126060" y="303022"/>
                </a:lnTo>
                <a:lnTo>
                  <a:pt x="123850" y="304876"/>
                </a:lnTo>
                <a:lnTo>
                  <a:pt x="117208" y="308571"/>
                </a:lnTo>
                <a:lnTo>
                  <a:pt x="119430" y="314109"/>
                </a:lnTo>
                <a:lnTo>
                  <a:pt x="119430" y="315963"/>
                </a:lnTo>
                <a:lnTo>
                  <a:pt x="121640" y="317804"/>
                </a:lnTo>
                <a:lnTo>
                  <a:pt x="103936" y="325196"/>
                </a:lnTo>
                <a:lnTo>
                  <a:pt x="99517" y="325196"/>
                </a:lnTo>
                <a:lnTo>
                  <a:pt x="99517" y="327037"/>
                </a:lnTo>
                <a:lnTo>
                  <a:pt x="86258" y="327037"/>
                </a:lnTo>
                <a:lnTo>
                  <a:pt x="75196" y="328891"/>
                </a:lnTo>
                <a:lnTo>
                  <a:pt x="73722" y="330733"/>
                </a:lnTo>
                <a:lnTo>
                  <a:pt x="57492" y="330733"/>
                </a:lnTo>
                <a:lnTo>
                  <a:pt x="55283" y="334429"/>
                </a:lnTo>
                <a:lnTo>
                  <a:pt x="53073" y="336270"/>
                </a:lnTo>
                <a:lnTo>
                  <a:pt x="48640" y="338124"/>
                </a:lnTo>
                <a:close/>
              </a:path>
              <a:path w="239395" h="338455">
                <a:moveTo>
                  <a:pt x="70764" y="334429"/>
                </a:moveTo>
                <a:lnTo>
                  <a:pt x="70764" y="332587"/>
                </a:lnTo>
                <a:lnTo>
                  <a:pt x="66332" y="332587"/>
                </a:lnTo>
                <a:lnTo>
                  <a:pt x="64122" y="330733"/>
                </a:lnTo>
                <a:lnTo>
                  <a:pt x="73722" y="330733"/>
                </a:lnTo>
                <a:lnTo>
                  <a:pt x="70764" y="33442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691240" y="2910306"/>
            <a:ext cx="185420" cy="83185"/>
          </a:xfrm>
          <a:custGeom>
            <a:avLst/>
            <a:gdLst/>
            <a:ahLst/>
            <a:cxnLst/>
            <a:rect l="l" t="t" r="r" b="b"/>
            <a:pathLst>
              <a:path w="185420" h="83185">
                <a:moveTo>
                  <a:pt x="185153" y="82740"/>
                </a:moveTo>
                <a:lnTo>
                  <a:pt x="0" y="0"/>
                </a:lnTo>
                <a:lnTo>
                  <a:pt x="185153" y="8274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672723" y="2910306"/>
            <a:ext cx="19050" cy="8255"/>
          </a:xfrm>
          <a:custGeom>
            <a:avLst/>
            <a:gdLst/>
            <a:ahLst/>
            <a:cxnLst/>
            <a:rect l="l" t="t" r="r" b="b"/>
            <a:pathLst>
              <a:path w="19050" h="8255">
                <a:moveTo>
                  <a:pt x="0" y="7950"/>
                </a:moveTo>
                <a:lnTo>
                  <a:pt x="18516" y="0"/>
                </a:lnTo>
                <a:lnTo>
                  <a:pt x="0" y="79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845849" y="316729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681982" y="324605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682909" y="324685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650511" y="312512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648657" y="312512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675504" y="323253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654206" y="3125914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0" y="3187"/>
                </a:lnTo>
                <a:lnTo>
                  <a:pt x="4635" y="3187"/>
                </a:lnTo>
                <a:lnTo>
                  <a:pt x="0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650511" y="312512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645875" y="312512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635690" y="311238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907318" y="2719362"/>
            <a:ext cx="260350" cy="218440"/>
          </a:xfrm>
          <a:custGeom>
            <a:avLst/>
            <a:gdLst/>
            <a:ahLst/>
            <a:cxnLst/>
            <a:rect l="l" t="t" r="r" b="b"/>
            <a:pathLst>
              <a:path w="260350" h="218439">
                <a:moveTo>
                  <a:pt x="150977" y="214287"/>
                </a:moveTo>
                <a:lnTo>
                  <a:pt x="4444" y="214287"/>
                </a:lnTo>
                <a:lnTo>
                  <a:pt x="4444" y="51714"/>
                </a:lnTo>
                <a:lnTo>
                  <a:pt x="2222" y="46177"/>
                </a:lnTo>
                <a:lnTo>
                  <a:pt x="2222" y="42481"/>
                </a:lnTo>
                <a:lnTo>
                  <a:pt x="0" y="35090"/>
                </a:lnTo>
                <a:lnTo>
                  <a:pt x="0" y="31394"/>
                </a:lnTo>
                <a:lnTo>
                  <a:pt x="2222" y="27698"/>
                </a:lnTo>
                <a:lnTo>
                  <a:pt x="8877" y="24003"/>
                </a:lnTo>
                <a:lnTo>
                  <a:pt x="6654" y="18465"/>
                </a:lnTo>
                <a:lnTo>
                  <a:pt x="6654" y="14770"/>
                </a:lnTo>
                <a:lnTo>
                  <a:pt x="4464" y="11106"/>
                </a:lnTo>
                <a:lnTo>
                  <a:pt x="4444" y="7378"/>
                </a:lnTo>
                <a:lnTo>
                  <a:pt x="6654" y="0"/>
                </a:lnTo>
                <a:lnTo>
                  <a:pt x="11272" y="2418"/>
                </a:lnTo>
                <a:lnTo>
                  <a:pt x="18595" y="4149"/>
                </a:lnTo>
                <a:lnTo>
                  <a:pt x="28828" y="5189"/>
                </a:lnTo>
                <a:lnTo>
                  <a:pt x="42176" y="5537"/>
                </a:lnTo>
                <a:lnTo>
                  <a:pt x="54668" y="7497"/>
                </a:lnTo>
                <a:lnTo>
                  <a:pt x="65493" y="10153"/>
                </a:lnTo>
                <a:lnTo>
                  <a:pt x="74652" y="12809"/>
                </a:lnTo>
                <a:lnTo>
                  <a:pt x="82143" y="14770"/>
                </a:lnTo>
                <a:lnTo>
                  <a:pt x="86588" y="16624"/>
                </a:lnTo>
                <a:lnTo>
                  <a:pt x="96787" y="19420"/>
                </a:lnTo>
                <a:lnTo>
                  <a:pt x="106568" y="19619"/>
                </a:lnTo>
                <a:lnTo>
                  <a:pt x="230874" y="19619"/>
                </a:lnTo>
                <a:lnTo>
                  <a:pt x="235344" y="29540"/>
                </a:lnTo>
                <a:lnTo>
                  <a:pt x="182067" y="29540"/>
                </a:lnTo>
                <a:lnTo>
                  <a:pt x="179844" y="33235"/>
                </a:lnTo>
                <a:lnTo>
                  <a:pt x="179427" y="39850"/>
                </a:lnTo>
                <a:lnTo>
                  <a:pt x="181509" y="50099"/>
                </a:lnTo>
                <a:lnTo>
                  <a:pt x="186090" y="62080"/>
                </a:lnTo>
                <a:lnTo>
                  <a:pt x="193166" y="73888"/>
                </a:lnTo>
                <a:lnTo>
                  <a:pt x="197599" y="77584"/>
                </a:lnTo>
                <a:lnTo>
                  <a:pt x="199821" y="81280"/>
                </a:lnTo>
                <a:lnTo>
                  <a:pt x="204266" y="83134"/>
                </a:lnTo>
                <a:lnTo>
                  <a:pt x="208699" y="88671"/>
                </a:lnTo>
                <a:lnTo>
                  <a:pt x="208699" y="99745"/>
                </a:lnTo>
                <a:lnTo>
                  <a:pt x="213156" y="103441"/>
                </a:lnTo>
                <a:lnTo>
                  <a:pt x="217589" y="110845"/>
                </a:lnTo>
                <a:lnTo>
                  <a:pt x="219798" y="112687"/>
                </a:lnTo>
                <a:lnTo>
                  <a:pt x="222034" y="116382"/>
                </a:lnTo>
                <a:lnTo>
                  <a:pt x="222034" y="120078"/>
                </a:lnTo>
                <a:lnTo>
                  <a:pt x="226466" y="125615"/>
                </a:lnTo>
                <a:lnTo>
                  <a:pt x="233133" y="136702"/>
                </a:lnTo>
                <a:lnTo>
                  <a:pt x="250888" y="166255"/>
                </a:lnTo>
                <a:lnTo>
                  <a:pt x="253111" y="169951"/>
                </a:lnTo>
                <a:lnTo>
                  <a:pt x="259778" y="175501"/>
                </a:lnTo>
                <a:lnTo>
                  <a:pt x="259778" y="188429"/>
                </a:lnTo>
                <a:lnTo>
                  <a:pt x="257555" y="188429"/>
                </a:lnTo>
                <a:lnTo>
                  <a:pt x="255333" y="192125"/>
                </a:lnTo>
                <a:lnTo>
                  <a:pt x="255333" y="193979"/>
                </a:lnTo>
                <a:lnTo>
                  <a:pt x="244233" y="193979"/>
                </a:lnTo>
                <a:lnTo>
                  <a:pt x="242011" y="199517"/>
                </a:lnTo>
                <a:lnTo>
                  <a:pt x="237566" y="206908"/>
                </a:lnTo>
                <a:lnTo>
                  <a:pt x="235356" y="208749"/>
                </a:lnTo>
                <a:lnTo>
                  <a:pt x="157632" y="208749"/>
                </a:lnTo>
                <a:lnTo>
                  <a:pt x="150977" y="214287"/>
                </a:lnTo>
                <a:close/>
              </a:path>
              <a:path w="260350" h="218439">
                <a:moveTo>
                  <a:pt x="230874" y="19619"/>
                </a:moveTo>
                <a:lnTo>
                  <a:pt x="106568" y="19619"/>
                </a:lnTo>
                <a:lnTo>
                  <a:pt x="114688" y="17397"/>
                </a:lnTo>
                <a:lnTo>
                  <a:pt x="119900" y="12928"/>
                </a:lnTo>
                <a:lnTo>
                  <a:pt x="124197" y="10991"/>
                </a:lnTo>
                <a:lnTo>
                  <a:pt x="132661" y="8537"/>
                </a:lnTo>
                <a:lnTo>
                  <a:pt x="143625" y="6431"/>
                </a:lnTo>
                <a:lnTo>
                  <a:pt x="155422" y="5537"/>
                </a:lnTo>
                <a:lnTo>
                  <a:pt x="162077" y="5537"/>
                </a:lnTo>
                <a:lnTo>
                  <a:pt x="164299" y="7378"/>
                </a:lnTo>
                <a:lnTo>
                  <a:pt x="166522" y="7378"/>
                </a:lnTo>
                <a:lnTo>
                  <a:pt x="175819" y="11106"/>
                </a:lnTo>
                <a:lnTo>
                  <a:pt x="184284" y="13620"/>
                </a:lnTo>
                <a:lnTo>
                  <a:pt x="192752" y="14401"/>
                </a:lnTo>
                <a:lnTo>
                  <a:pt x="216700" y="14401"/>
                </a:lnTo>
                <a:lnTo>
                  <a:pt x="217589" y="14770"/>
                </a:lnTo>
                <a:lnTo>
                  <a:pt x="228688" y="14770"/>
                </a:lnTo>
                <a:lnTo>
                  <a:pt x="230874" y="19619"/>
                </a:lnTo>
                <a:close/>
              </a:path>
              <a:path w="260350" h="218439">
                <a:moveTo>
                  <a:pt x="216700" y="14401"/>
                </a:moveTo>
                <a:lnTo>
                  <a:pt x="192752" y="14401"/>
                </a:lnTo>
                <a:lnTo>
                  <a:pt x="202056" y="12928"/>
                </a:lnTo>
                <a:lnTo>
                  <a:pt x="213156" y="12928"/>
                </a:lnTo>
                <a:lnTo>
                  <a:pt x="216700" y="14401"/>
                </a:lnTo>
                <a:close/>
              </a:path>
              <a:path w="260350" h="218439">
                <a:moveTo>
                  <a:pt x="226466" y="83134"/>
                </a:moveTo>
                <a:lnTo>
                  <a:pt x="223350" y="81169"/>
                </a:lnTo>
                <a:lnTo>
                  <a:pt x="218149" y="75738"/>
                </a:lnTo>
                <a:lnTo>
                  <a:pt x="212112" y="67537"/>
                </a:lnTo>
                <a:lnTo>
                  <a:pt x="206489" y="57264"/>
                </a:lnTo>
                <a:lnTo>
                  <a:pt x="204266" y="57264"/>
                </a:lnTo>
                <a:lnTo>
                  <a:pt x="204266" y="55410"/>
                </a:lnTo>
                <a:lnTo>
                  <a:pt x="202056" y="51714"/>
                </a:lnTo>
                <a:lnTo>
                  <a:pt x="196500" y="40454"/>
                </a:lnTo>
                <a:lnTo>
                  <a:pt x="192611" y="33697"/>
                </a:lnTo>
                <a:lnTo>
                  <a:pt x="189555" y="30406"/>
                </a:lnTo>
                <a:lnTo>
                  <a:pt x="186499" y="29540"/>
                </a:lnTo>
                <a:lnTo>
                  <a:pt x="235344" y="29540"/>
                </a:lnTo>
                <a:lnTo>
                  <a:pt x="242011" y="44335"/>
                </a:lnTo>
                <a:lnTo>
                  <a:pt x="239788" y="48031"/>
                </a:lnTo>
                <a:lnTo>
                  <a:pt x="239788" y="53568"/>
                </a:lnTo>
                <a:lnTo>
                  <a:pt x="237566" y="55410"/>
                </a:lnTo>
                <a:lnTo>
                  <a:pt x="235356" y="59105"/>
                </a:lnTo>
                <a:lnTo>
                  <a:pt x="233133" y="64643"/>
                </a:lnTo>
                <a:lnTo>
                  <a:pt x="233133" y="70192"/>
                </a:lnTo>
                <a:lnTo>
                  <a:pt x="228688" y="81280"/>
                </a:lnTo>
                <a:lnTo>
                  <a:pt x="226466" y="83134"/>
                </a:lnTo>
                <a:close/>
              </a:path>
              <a:path w="260350" h="218439">
                <a:moveTo>
                  <a:pt x="219798" y="217995"/>
                </a:moveTo>
                <a:lnTo>
                  <a:pt x="213156" y="217995"/>
                </a:lnTo>
                <a:lnTo>
                  <a:pt x="210921" y="214287"/>
                </a:lnTo>
                <a:lnTo>
                  <a:pt x="208699" y="214287"/>
                </a:lnTo>
                <a:lnTo>
                  <a:pt x="206489" y="212445"/>
                </a:lnTo>
                <a:lnTo>
                  <a:pt x="175399" y="212445"/>
                </a:lnTo>
                <a:lnTo>
                  <a:pt x="170967" y="210604"/>
                </a:lnTo>
                <a:lnTo>
                  <a:pt x="168732" y="208749"/>
                </a:lnTo>
                <a:lnTo>
                  <a:pt x="224256" y="208749"/>
                </a:lnTo>
                <a:lnTo>
                  <a:pt x="222034" y="214287"/>
                </a:lnTo>
                <a:lnTo>
                  <a:pt x="219798" y="216141"/>
                </a:lnTo>
                <a:lnTo>
                  <a:pt x="219798" y="21799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913426" y="271856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521822" y="3332784"/>
            <a:ext cx="222186" cy="17424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836591" y="2915881"/>
            <a:ext cx="400050" cy="414020"/>
          </a:xfrm>
          <a:custGeom>
            <a:avLst/>
            <a:gdLst/>
            <a:ahLst/>
            <a:cxnLst/>
            <a:rect l="l" t="t" r="r" b="b"/>
            <a:pathLst>
              <a:path w="400050" h="414020">
                <a:moveTo>
                  <a:pt x="363647" y="27800"/>
                </a:moveTo>
                <a:lnTo>
                  <a:pt x="293293" y="27800"/>
                </a:lnTo>
                <a:lnTo>
                  <a:pt x="295516" y="24104"/>
                </a:lnTo>
                <a:lnTo>
                  <a:pt x="297738" y="22250"/>
                </a:lnTo>
                <a:lnTo>
                  <a:pt x="297738" y="18529"/>
                </a:lnTo>
                <a:lnTo>
                  <a:pt x="311061" y="18529"/>
                </a:lnTo>
                <a:lnTo>
                  <a:pt x="317728" y="7404"/>
                </a:lnTo>
                <a:lnTo>
                  <a:pt x="317728" y="3695"/>
                </a:lnTo>
                <a:lnTo>
                  <a:pt x="326618" y="3695"/>
                </a:lnTo>
                <a:lnTo>
                  <a:pt x="326618" y="1828"/>
                </a:lnTo>
                <a:lnTo>
                  <a:pt x="328841" y="1828"/>
                </a:lnTo>
                <a:lnTo>
                  <a:pt x="331063" y="0"/>
                </a:lnTo>
                <a:lnTo>
                  <a:pt x="333286" y="3695"/>
                </a:lnTo>
                <a:lnTo>
                  <a:pt x="337731" y="7404"/>
                </a:lnTo>
                <a:lnTo>
                  <a:pt x="344398" y="11125"/>
                </a:lnTo>
                <a:lnTo>
                  <a:pt x="352204" y="15061"/>
                </a:lnTo>
                <a:lnTo>
                  <a:pt x="358555" y="20396"/>
                </a:lnTo>
                <a:lnTo>
                  <a:pt x="362825" y="25730"/>
                </a:lnTo>
                <a:lnTo>
                  <a:pt x="363647" y="27800"/>
                </a:lnTo>
                <a:close/>
              </a:path>
              <a:path w="400050" h="414020">
                <a:moveTo>
                  <a:pt x="337731" y="218897"/>
                </a:moveTo>
                <a:lnTo>
                  <a:pt x="6667" y="218897"/>
                </a:lnTo>
                <a:lnTo>
                  <a:pt x="4445" y="217043"/>
                </a:lnTo>
                <a:lnTo>
                  <a:pt x="0" y="217043"/>
                </a:lnTo>
                <a:lnTo>
                  <a:pt x="0" y="213347"/>
                </a:lnTo>
                <a:lnTo>
                  <a:pt x="6667" y="207771"/>
                </a:lnTo>
                <a:lnTo>
                  <a:pt x="4445" y="202196"/>
                </a:lnTo>
                <a:lnTo>
                  <a:pt x="2222" y="198500"/>
                </a:lnTo>
                <a:lnTo>
                  <a:pt x="2222" y="196646"/>
                </a:lnTo>
                <a:lnTo>
                  <a:pt x="11112" y="196646"/>
                </a:lnTo>
                <a:lnTo>
                  <a:pt x="11112" y="181800"/>
                </a:lnTo>
                <a:lnTo>
                  <a:pt x="24434" y="179946"/>
                </a:lnTo>
                <a:lnTo>
                  <a:pt x="24434" y="165100"/>
                </a:lnTo>
                <a:lnTo>
                  <a:pt x="26657" y="161378"/>
                </a:lnTo>
                <a:lnTo>
                  <a:pt x="42214" y="157683"/>
                </a:lnTo>
                <a:lnTo>
                  <a:pt x="44506" y="157016"/>
                </a:lnTo>
                <a:lnTo>
                  <a:pt x="47215" y="153741"/>
                </a:lnTo>
                <a:lnTo>
                  <a:pt x="49090" y="145944"/>
                </a:lnTo>
                <a:lnTo>
                  <a:pt x="48990" y="139128"/>
                </a:lnTo>
                <a:lnTo>
                  <a:pt x="48882" y="66763"/>
                </a:lnTo>
                <a:lnTo>
                  <a:pt x="73317" y="66763"/>
                </a:lnTo>
                <a:lnTo>
                  <a:pt x="73317" y="24104"/>
                </a:lnTo>
                <a:lnTo>
                  <a:pt x="222186" y="24104"/>
                </a:lnTo>
                <a:lnTo>
                  <a:pt x="231076" y="18529"/>
                </a:lnTo>
                <a:lnTo>
                  <a:pt x="233299" y="18529"/>
                </a:lnTo>
                <a:lnTo>
                  <a:pt x="237743" y="20396"/>
                </a:lnTo>
                <a:lnTo>
                  <a:pt x="239941" y="22250"/>
                </a:lnTo>
                <a:lnTo>
                  <a:pt x="273291" y="22250"/>
                </a:lnTo>
                <a:lnTo>
                  <a:pt x="279958" y="27800"/>
                </a:lnTo>
                <a:lnTo>
                  <a:pt x="363647" y="27800"/>
                </a:lnTo>
                <a:lnTo>
                  <a:pt x="364388" y="29667"/>
                </a:lnTo>
                <a:lnTo>
                  <a:pt x="364388" y="33375"/>
                </a:lnTo>
                <a:lnTo>
                  <a:pt x="366610" y="35242"/>
                </a:lnTo>
                <a:lnTo>
                  <a:pt x="366958" y="41149"/>
                </a:lnTo>
                <a:lnTo>
                  <a:pt x="367722" y="47759"/>
                </a:lnTo>
                <a:lnTo>
                  <a:pt x="368486" y="55068"/>
                </a:lnTo>
                <a:lnTo>
                  <a:pt x="368833" y="63068"/>
                </a:lnTo>
                <a:lnTo>
                  <a:pt x="370048" y="76165"/>
                </a:lnTo>
                <a:lnTo>
                  <a:pt x="373556" y="87179"/>
                </a:lnTo>
                <a:lnTo>
                  <a:pt x="379147" y="95411"/>
                </a:lnTo>
                <a:lnTo>
                  <a:pt x="386613" y="100164"/>
                </a:lnTo>
                <a:lnTo>
                  <a:pt x="388835" y="100164"/>
                </a:lnTo>
                <a:lnTo>
                  <a:pt x="393268" y="103885"/>
                </a:lnTo>
                <a:lnTo>
                  <a:pt x="399923" y="107581"/>
                </a:lnTo>
                <a:lnTo>
                  <a:pt x="395490" y="111302"/>
                </a:lnTo>
                <a:lnTo>
                  <a:pt x="395490" y="113156"/>
                </a:lnTo>
                <a:lnTo>
                  <a:pt x="393268" y="113156"/>
                </a:lnTo>
                <a:lnTo>
                  <a:pt x="393268" y="115011"/>
                </a:lnTo>
                <a:lnTo>
                  <a:pt x="391058" y="115011"/>
                </a:lnTo>
                <a:lnTo>
                  <a:pt x="391058" y="116865"/>
                </a:lnTo>
                <a:lnTo>
                  <a:pt x="388835" y="116865"/>
                </a:lnTo>
                <a:lnTo>
                  <a:pt x="386613" y="118732"/>
                </a:lnTo>
                <a:lnTo>
                  <a:pt x="384390" y="120561"/>
                </a:lnTo>
                <a:lnTo>
                  <a:pt x="382168" y="120561"/>
                </a:lnTo>
                <a:lnTo>
                  <a:pt x="379945" y="122427"/>
                </a:lnTo>
                <a:lnTo>
                  <a:pt x="377723" y="122427"/>
                </a:lnTo>
                <a:lnTo>
                  <a:pt x="377723" y="124282"/>
                </a:lnTo>
                <a:lnTo>
                  <a:pt x="375500" y="124282"/>
                </a:lnTo>
                <a:lnTo>
                  <a:pt x="375500" y="126136"/>
                </a:lnTo>
                <a:lnTo>
                  <a:pt x="373278" y="126136"/>
                </a:lnTo>
                <a:lnTo>
                  <a:pt x="368833" y="129857"/>
                </a:lnTo>
                <a:lnTo>
                  <a:pt x="359943" y="131711"/>
                </a:lnTo>
                <a:lnTo>
                  <a:pt x="362165" y="139128"/>
                </a:lnTo>
                <a:lnTo>
                  <a:pt x="364388" y="144703"/>
                </a:lnTo>
                <a:lnTo>
                  <a:pt x="359943" y="150253"/>
                </a:lnTo>
                <a:lnTo>
                  <a:pt x="353275" y="157683"/>
                </a:lnTo>
                <a:lnTo>
                  <a:pt x="349803" y="163564"/>
                </a:lnTo>
                <a:lnTo>
                  <a:pt x="348830" y="169968"/>
                </a:lnTo>
                <a:lnTo>
                  <a:pt x="349525" y="176723"/>
                </a:lnTo>
                <a:lnTo>
                  <a:pt x="351053" y="183654"/>
                </a:lnTo>
                <a:lnTo>
                  <a:pt x="351053" y="192925"/>
                </a:lnTo>
                <a:lnTo>
                  <a:pt x="348830" y="198500"/>
                </a:lnTo>
                <a:lnTo>
                  <a:pt x="342176" y="209638"/>
                </a:lnTo>
                <a:lnTo>
                  <a:pt x="342176" y="215188"/>
                </a:lnTo>
                <a:lnTo>
                  <a:pt x="337731" y="218897"/>
                </a:lnTo>
                <a:close/>
              </a:path>
              <a:path w="400050" h="414020">
                <a:moveTo>
                  <a:pt x="279958" y="335775"/>
                </a:moveTo>
                <a:lnTo>
                  <a:pt x="84429" y="335775"/>
                </a:lnTo>
                <a:lnTo>
                  <a:pt x="82207" y="333921"/>
                </a:lnTo>
                <a:lnTo>
                  <a:pt x="82207" y="328371"/>
                </a:lnTo>
                <a:lnTo>
                  <a:pt x="73317" y="320941"/>
                </a:lnTo>
                <a:lnTo>
                  <a:pt x="71094" y="320941"/>
                </a:lnTo>
                <a:lnTo>
                  <a:pt x="68872" y="317233"/>
                </a:lnTo>
                <a:lnTo>
                  <a:pt x="64439" y="311670"/>
                </a:lnTo>
                <a:lnTo>
                  <a:pt x="53327" y="309803"/>
                </a:lnTo>
                <a:lnTo>
                  <a:pt x="48882" y="309803"/>
                </a:lnTo>
                <a:lnTo>
                  <a:pt x="46659" y="302399"/>
                </a:lnTo>
                <a:lnTo>
                  <a:pt x="35547" y="300532"/>
                </a:lnTo>
                <a:lnTo>
                  <a:pt x="37769" y="300532"/>
                </a:lnTo>
                <a:lnTo>
                  <a:pt x="44437" y="294957"/>
                </a:lnTo>
                <a:lnTo>
                  <a:pt x="44437" y="289407"/>
                </a:lnTo>
                <a:lnTo>
                  <a:pt x="42214" y="283832"/>
                </a:lnTo>
                <a:lnTo>
                  <a:pt x="39992" y="280136"/>
                </a:lnTo>
                <a:lnTo>
                  <a:pt x="37769" y="278282"/>
                </a:lnTo>
                <a:lnTo>
                  <a:pt x="37769" y="274561"/>
                </a:lnTo>
                <a:lnTo>
                  <a:pt x="35547" y="274561"/>
                </a:lnTo>
                <a:lnTo>
                  <a:pt x="33324" y="270852"/>
                </a:lnTo>
                <a:lnTo>
                  <a:pt x="31102" y="268985"/>
                </a:lnTo>
                <a:lnTo>
                  <a:pt x="28879" y="265290"/>
                </a:lnTo>
                <a:lnTo>
                  <a:pt x="26657" y="265290"/>
                </a:lnTo>
                <a:lnTo>
                  <a:pt x="26657" y="263436"/>
                </a:lnTo>
                <a:lnTo>
                  <a:pt x="24434" y="263436"/>
                </a:lnTo>
                <a:lnTo>
                  <a:pt x="24434" y="259714"/>
                </a:lnTo>
                <a:lnTo>
                  <a:pt x="22212" y="259714"/>
                </a:lnTo>
                <a:lnTo>
                  <a:pt x="19989" y="257860"/>
                </a:lnTo>
                <a:lnTo>
                  <a:pt x="24434" y="246735"/>
                </a:lnTo>
                <a:lnTo>
                  <a:pt x="19989" y="246735"/>
                </a:lnTo>
                <a:lnTo>
                  <a:pt x="19989" y="244881"/>
                </a:lnTo>
                <a:lnTo>
                  <a:pt x="17779" y="244881"/>
                </a:lnTo>
                <a:lnTo>
                  <a:pt x="11112" y="241160"/>
                </a:lnTo>
                <a:lnTo>
                  <a:pt x="11112" y="222618"/>
                </a:lnTo>
                <a:lnTo>
                  <a:pt x="8889" y="218897"/>
                </a:lnTo>
                <a:lnTo>
                  <a:pt x="331063" y="218897"/>
                </a:lnTo>
                <a:lnTo>
                  <a:pt x="326618" y="222618"/>
                </a:lnTo>
                <a:lnTo>
                  <a:pt x="324396" y="228168"/>
                </a:lnTo>
                <a:lnTo>
                  <a:pt x="322173" y="230035"/>
                </a:lnTo>
                <a:lnTo>
                  <a:pt x="319951" y="233743"/>
                </a:lnTo>
                <a:lnTo>
                  <a:pt x="313283" y="239318"/>
                </a:lnTo>
                <a:lnTo>
                  <a:pt x="313283" y="244881"/>
                </a:lnTo>
                <a:lnTo>
                  <a:pt x="311061" y="248589"/>
                </a:lnTo>
                <a:lnTo>
                  <a:pt x="311061" y="254152"/>
                </a:lnTo>
                <a:lnTo>
                  <a:pt x="306616" y="257860"/>
                </a:lnTo>
                <a:lnTo>
                  <a:pt x="304393" y="257860"/>
                </a:lnTo>
                <a:lnTo>
                  <a:pt x="299948" y="259714"/>
                </a:lnTo>
                <a:lnTo>
                  <a:pt x="297738" y="261581"/>
                </a:lnTo>
                <a:lnTo>
                  <a:pt x="295516" y="265290"/>
                </a:lnTo>
                <a:lnTo>
                  <a:pt x="295516" y="268985"/>
                </a:lnTo>
                <a:lnTo>
                  <a:pt x="297738" y="270852"/>
                </a:lnTo>
                <a:lnTo>
                  <a:pt x="295516" y="272707"/>
                </a:lnTo>
                <a:lnTo>
                  <a:pt x="295516" y="274561"/>
                </a:lnTo>
                <a:lnTo>
                  <a:pt x="293293" y="278282"/>
                </a:lnTo>
                <a:lnTo>
                  <a:pt x="288848" y="281978"/>
                </a:lnTo>
                <a:lnTo>
                  <a:pt x="288848" y="302399"/>
                </a:lnTo>
                <a:lnTo>
                  <a:pt x="287363" y="306108"/>
                </a:lnTo>
                <a:lnTo>
                  <a:pt x="268833" y="306108"/>
                </a:lnTo>
                <a:lnTo>
                  <a:pt x="266611" y="311670"/>
                </a:lnTo>
                <a:lnTo>
                  <a:pt x="266611" y="317233"/>
                </a:lnTo>
                <a:lnTo>
                  <a:pt x="264388" y="317233"/>
                </a:lnTo>
                <a:lnTo>
                  <a:pt x="262166" y="319100"/>
                </a:lnTo>
                <a:lnTo>
                  <a:pt x="259943" y="322795"/>
                </a:lnTo>
                <a:lnTo>
                  <a:pt x="262166" y="328371"/>
                </a:lnTo>
                <a:lnTo>
                  <a:pt x="264388" y="332079"/>
                </a:lnTo>
                <a:lnTo>
                  <a:pt x="271068" y="332079"/>
                </a:lnTo>
                <a:lnTo>
                  <a:pt x="279958" y="335775"/>
                </a:lnTo>
                <a:close/>
              </a:path>
              <a:path w="400050" h="414020">
                <a:moveTo>
                  <a:pt x="286626" y="307949"/>
                </a:moveTo>
                <a:lnTo>
                  <a:pt x="286626" y="306108"/>
                </a:lnTo>
                <a:lnTo>
                  <a:pt x="287363" y="306108"/>
                </a:lnTo>
                <a:lnTo>
                  <a:pt x="286626" y="307949"/>
                </a:lnTo>
                <a:close/>
              </a:path>
              <a:path w="400050" h="414020">
                <a:moveTo>
                  <a:pt x="331063" y="387731"/>
                </a:moveTo>
                <a:lnTo>
                  <a:pt x="328841" y="387731"/>
                </a:lnTo>
                <a:lnTo>
                  <a:pt x="328841" y="385889"/>
                </a:lnTo>
                <a:lnTo>
                  <a:pt x="324396" y="385889"/>
                </a:lnTo>
                <a:lnTo>
                  <a:pt x="324396" y="384035"/>
                </a:lnTo>
                <a:lnTo>
                  <a:pt x="133311" y="384035"/>
                </a:lnTo>
                <a:lnTo>
                  <a:pt x="133311" y="382168"/>
                </a:lnTo>
                <a:lnTo>
                  <a:pt x="128854" y="378459"/>
                </a:lnTo>
                <a:lnTo>
                  <a:pt x="122186" y="367322"/>
                </a:lnTo>
                <a:lnTo>
                  <a:pt x="119964" y="365467"/>
                </a:lnTo>
                <a:lnTo>
                  <a:pt x="113309" y="363613"/>
                </a:lnTo>
                <a:lnTo>
                  <a:pt x="106654" y="359918"/>
                </a:lnTo>
                <a:lnTo>
                  <a:pt x="106654" y="348767"/>
                </a:lnTo>
                <a:lnTo>
                  <a:pt x="95542" y="341350"/>
                </a:lnTo>
                <a:lnTo>
                  <a:pt x="91097" y="339496"/>
                </a:lnTo>
                <a:lnTo>
                  <a:pt x="86652" y="335775"/>
                </a:lnTo>
                <a:lnTo>
                  <a:pt x="284403" y="335775"/>
                </a:lnTo>
                <a:lnTo>
                  <a:pt x="284403" y="337642"/>
                </a:lnTo>
                <a:lnTo>
                  <a:pt x="286626" y="341350"/>
                </a:lnTo>
                <a:lnTo>
                  <a:pt x="291071" y="345071"/>
                </a:lnTo>
                <a:lnTo>
                  <a:pt x="295516" y="346925"/>
                </a:lnTo>
                <a:lnTo>
                  <a:pt x="297738" y="350621"/>
                </a:lnTo>
                <a:lnTo>
                  <a:pt x="302171" y="354342"/>
                </a:lnTo>
                <a:lnTo>
                  <a:pt x="304393" y="358051"/>
                </a:lnTo>
                <a:lnTo>
                  <a:pt x="306616" y="359918"/>
                </a:lnTo>
                <a:lnTo>
                  <a:pt x="306616" y="361746"/>
                </a:lnTo>
                <a:lnTo>
                  <a:pt x="311373" y="368280"/>
                </a:lnTo>
                <a:lnTo>
                  <a:pt x="318006" y="373589"/>
                </a:lnTo>
                <a:lnTo>
                  <a:pt x="325055" y="377155"/>
                </a:lnTo>
                <a:lnTo>
                  <a:pt x="331063" y="378459"/>
                </a:lnTo>
                <a:lnTo>
                  <a:pt x="331063" y="387731"/>
                </a:lnTo>
                <a:close/>
              </a:path>
              <a:path w="400050" h="414020">
                <a:moveTo>
                  <a:pt x="155536" y="395160"/>
                </a:moveTo>
                <a:lnTo>
                  <a:pt x="146646" y="395160"/>
                </a:lnTo>
                <a:lnTo>
                  <a:pt x="144424" y="393293"/>
                </a:lnTo>
                <a:lnTo>
                  <a:pt x="139979" y="391439"/>
                </a:lnTo>
                <a:lnTo>
                  <a:pt x="137756" y="389585"/>
                </a:lnTo>
                <a:lnTo>
                  <a:pt x="137756" y="387731"/>
                </a:lnTo>
                <a:lnTo>
                  <a:pt x="135534" y="387731"/>
                </a:lnTo>
                <a:lnTo>
                  <a:pt x="135534" y="384035"/>
                </a:lnTo>
                <a:lnTo>
                  <a:pt x="313283" y="384035"/>
                </a:lnTo>
                <a:lnTo>
                  <a:pt x="311061" y="385889"/>
                </a:lnTo>
                <a:lnTo>
                  <a:pt x="306027" y="387133"/>
                </a:lnTo>
                <a:lnTo>
                  <a:pt x="300660" y="389585"/>
                </a:lnTo>
                <a:lnTo>
                  <a:pt x="159969" y="389585"/>
                </a:lnTo>
                <a:lnTo>
                  <a:pt x="155536" y="395160"/>
                </a:lnTo>
                <a:close/>
              </a:path>
              <a:path w="400050" h="414020">
                <a:moveTo>
                  <a:pt x="171081" y="393293"/>
                </a:moveTo>
                <a:lnTo>
                  <a:pt x="166636" y="391439"/>
                </a:lnTo>
                <a:lnTo>
                  <a:pt x="159969" y="389585"/>
                </a:lnTo>
                <a:lnTo>
                  <a:pt x="182194" y="389585"/>
                </a:lnTo>
                <a:lnTo>
                  <a:pt x="175526" y="391439"/>
                </a:lnTo>
                <a:lnTo>
                  <a:pt x="171081" y="393293"/>
                </a:lnTo>
                <a:close/>
              </a:path>
              <a:path w="400050" h="414020">
                <a:moveTo>
                  <a:pt x="277736" y="408139"/>
                </a:moveTo>
                <a:lnTo>
                  <a:pt x="266611" y="408139"/>
                </a:lnTo>
                <a:lnTo>
                  <a:pt x="264388" y="406285"/>
                </a:lnTo>
                <a:lnTo>
                  <a:pt x="204419" y="406285"/>
                </a:lnTo>
                <a:lnTo>
                  <a:pt x="204419" y="404431"/>
                </a:lnTo>
                <a:lnTo>
                  <a:pt x="202196" y="404431"/>
                </a:lnTo>
                <a:lnTo>
                  <a:pt x="202196" y="402564"/>
                </a:lnTo>
                <a:lnTo>
                  <a:pt x="199974" y="402564"/>
                </a:lnTo>
                <a:lnTo>
                  <a:pt x="199974" y="400710"/>
                </a:lnTo>
                <a:lnTo>
                  <a:pt x="197751" y="400710"/>
                </a:lnTo>
                <a:lnTo>
                  <a:pt x="197751" y="398868"/>
                </a:lnTo>
                <a:lnTo>
                  <a:pt x="195529" y="398868"/>
                </a:lnTo>
                <a:lnTo>
                  <a:pt x="193306" y="397014"/>
                </a:lnTo>
                <a:lnTo>
                  <a:pt x="191084" y="397014"/>
                </a:lnTo>
                <a:lnTo>
                  <a:pt x="191084" y="395160"/>
                </a:lnTo>
                <a:lnTo>
                  <a:pt x="188861" y="395160"/>
                </a:lnTo>
                <a:lnTo>
                  <a:pt x="188861" y="393293"/>
                </a:lnTo>
                <a:lnTo>
                  <a:pt x="186639" y="393293"/>
                </a:lnTo>
                <a:lnTo>
                  <a:pt x="182194" y="389585"/>
                </a:lnTo>
                <a:lnTo>
                  <a:pt x="300660" y="389585"/>
                </a:lnTo>
                <a:lnTo>
                  <a:pt x="299121" y="390288"/>
                </a:lnTo>
                <a:lnTo>
                  <a:pt x="292632" y="394488"/>
                </a:lnTo>
                <a:lnTo>
                  <a:pt x="288848" y="398868"/>
                </a:lnTo>
                <a:lnTo>
                  <a:pt x="284403" y="402564"/>
                </a:lnTo>
                <a:lnTo>
                  <a:pt x="279958" y="404431"/>
                </a:lnTo>
                <a:lnTo>
                  <a:pt x="277736" y="406285"/>
                </a:lnTo>
                <a:lnTo>
                  <a:pt x="277736" y="408139"/>
                </a:lnTo>
                <a:close/>
              </a:path>
              <a:path w="400050" h="414020">
                <a:moveTo>
                  <a:pt x="217741" y="411860"/>
                </a:moveTo>
                <a:lnTo>
                  <a:pt x="213296" y="411860"/>
                </a:lnTo>
                <a:lnTo>
                  <a:pt x="206628" y="406285"/>
                </a:lnTo>
                <a:lnTo>
                  <a:pt x="257721" y="406285"/>
                </a:lnTo>
                <a:lnTo>
                  <a:pt x="253291" y="408139"/>
                </a:lnTo>
                <a:lnTo>
                  <a:pt x="226631" y="408139"/>
                </a:lnTo>
                <a:lnTo>
                  <a:pt x="217741" y="411860"/>
                </a:lnTo>
                <a:close/>
              </a:path>
              <a:path w="400050" h="414020">
                <a:moveTo>
                  <a:pt x="244386" y="413715"/>
                </a:moveTo>
                <a:lnTo>
                  <a:pt x="244386" y="411860"/>
                </a:lnTo>
                <a:lnTo>
                  <a:pt x="242163" y="411860"/>
                </a:lnTo>
                <a:lnTo>
                  <a:pt x="239941" y="410006"/>
                </a:lnTo>
                <a:lnTo>
                  <a:pt x="235521" y="408139"/>
                </a:lnTo>
                <a:lnTo>
                  <a:pt x="253291" y="408139"/>
                </a:lnTo>
                <a:lnTo>
                  <a:pt x="248831" y="410006"/>
                </a:lnTo>
                <a:lnTo>
                  <a:pt x="244386" y="41371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861585" y="317684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959718" y="3282657"/>
            <a:ext cx="7620" cy="12065"/>
          </a:xfrm>
          <a:custGeom>
            <a:avLst/>
            <a:gdLst/>
            <a:ahLst/>
            <a:cxnLst/>
            <a:rect l="l" t="t" r="r" b="b"/>
            <a:pathLst>
              <a:path w="7620" h="12064">
                <a:moveTo>
                  <a:pt x="7404" y="11937"/>
                </a:moveTo>
                <a:lnTo>
                  <a:pt x="0" y="0"/>
                </a:lnTo>
                <a:lnTo>
                  <a:pt x="7404" y="119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871770" y="319195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870843" y="318956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864188" y="317827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616" y="3492"/>
                </a:moveTo>
                <a:lnTo>
                  <a:pt x="1435" y="3492"/>
                </a:lnTo>
                <a:lnTo>
                  <a:pt x="0" y="2247"/>
                </a:lnTo>
                <a:lnTo>
                  <a:pt x="0" y="1244"/>
                </a:lnTo>
                <a:lnTo>
                  <a:pt x="1435" y="0"/>
                </a:lnTo>
                <a:lnTo>
                  <a:pt x="2616" y="0"/>
                </a:lnTo>
                <a:lnTo>
                  <a:pt x="4063" y="1244"/>
                </a:lnTo>
                <a:lnTo>
                  <a:pt x="4063" y="22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5192064" y="3031235"/>
            <a:ext cx="170370" cy="14163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5105996" y="3095688"/>
            <a:ext cx="363220" cy="235585"/>
          </a:xfrm>
          <a:custGeom>
            <a:avLst/>
            <a:gdLst/>
            <a:ahLst/>
            <a:cxnLst/>
            <a:rect l="l" t="t" r="r" b="b"/>
            <a:pathLst>
              <a:path w="363220" h="235585">
                <a:moveTo>
                  <a:pt x="184784" y="12966"/>
                </a:moveTo>
                <a:lnTo>
                  <a:pt x="115760" y="12966"/>
                </a:lnTo>
                <a:lnTo>
                  <a:pt x="120218" y="5562"/>
                </a:lnTo>
                <a:lnTo>
                  <a:pt x="120218" y="1854"/>
                </a:lnTo>
                <a:lnTo>
                  <a:pt x="122453" y="0"/>
                </a:lnTo>
                <a:lnTo>
                  <a:pt x="124663" y="1854"/>
                </a:lnTo>
                <a:lnTo>
                  <a:pt x="124663" y="3708"/>
                </a:lnTo>
                <a:lnTo>
                  <a:pt x="126898" y="3708"/>
                </a:lnTo>
                <a:lnTo>
                  <a:pt x="133565" y="9271"/>
                </a:lnTo>
                <a:lnTo>
                  <a:pt x="180327" y="9271"/>
                </a:lnTo>
                <a:lnTo>
                  <a:pt x="184784" y="12966"/>
                </a:lnTo>
                <a:close/>
              </a:path>
              <a:path w="363220" h="235585">
                <a:moveTo>
                  <a:pt x="153619" y="9271"/>
                </a:moveTo>
                <a:lnTo>
                  <a:pt x="142468" y="9271"/>
                </a:lnTo>
                <a:lnTo>
                  <a:pt x="144703" y="7416"/>
                </a:lnTo>
                <a:lnTo>
                  <a:pt x="153619" y="7416"/>
                </a:lnTo>
                <a:lnTo>
                  <a:pt x="153619" y="9271"/>
                </a:lnTo>
                <a:close/>
              </a:path>
              <a:path w="363220" h="235585">
                <a:moveTo>
                  <a:pt x="178104" y="9271"/>
                </a:moveTo>
                <a:lnTo>
                  <a:pt x="169202" y="9271"/>
                </a:lnTo>
                <a:lnTo>
                  <a:pt x="171424" y="7416"/>
                </a:lnTo>
                <a:lnTo>
                  <a:pt x="178104" y="7416"/>
                </a:lnTo>
                <a:lnTo>
                  <a:pt x="178104" y="9271"/>
                </a:lnTo>
                <a:close/>
              </a:path>
              <a:path w="363220" h="235585">
                <a:moveTo>
                  <a:pt x="218185" y="85293"/>
                </a:moveTo>
                <a:lnTo>
                  <a:pt x="40068" y="85293"/>
                </a:lnTo>
                <a:lnTo>
                  <a:pt x="42290" y="83438"/>
                </a:lnTo>
                <a:lnTo>
                  <a:pt x="44526" y="83438"/>
                </a:lnTo>
                <a:lnTo>
                  <a:pt x="51193" y="77876"/>
                </a:lnTo>
                <a:lnTo>
                  <a:pt x="51193" y="68605"/>
                </a:lnTo>
                <a:lnTo>
                  <a:pt x="53428" y="64897"/>
                </a:lnTo>
                <a:lnTo>
                  <a:pt x="53428" y="63042"/>
                </a:lnTo>
                <a:lnTo>
                  <a:pt x="55638" y="61188"/>
                </a:lnTo>
                <a:lnTo>
                  <a:pt x="57873" y="57480"/>
                </a:lnTo>
                <a:lnTo>
                  <a:pt x="60096" y="55625"/>
                </a:lnTo>
                <a:lnTo>
                  <a:pt x="62331" y="51917"/>
                </a:lnTo>
                <a:lnTo>
                  <a:pt x="64554" y="50063"/>
                </a:lnTo>
                <a:lnTo>
                  <a:pt x="66789" y="46342"/>
                </a:lnTo>
                <a:lnTo>
                  <a:pt x="73469" y="46342"/>
                </a:lnTo>
                <a:lnTo>
                  <a:pt x="82372" y="38938"/>
                </a:lnTo>
                <a:lnTo>
                  <a:pt x="82372" y="31521"/>
                </a:lnTo>
                <a:lnTo>
                  <a:pt x="84594" y="27812"/>
                </a:lnTo>
                <a:lnTo>
                  <a:pt x="84594" y="25958"/>
                </a:lnTo>
                <a:lnTo>
                  <a:pt x="86829" y="24104"/>
                </a:lnTo>
                <a:lnTo>
                  <a:pt x="86829" y="22237"/>
                </a:lnTo>
                <a:lnTo>
                  <a:pt x="89052" y="22237"/>
                </a:lnTo>
                <a:lnTo>
                  <a:pt x="89052" y="16675"/>
                </a:lnTo>
                <a:lnTo>
                  <a:pt x="91274" y="16675"/>
                </a:lnTo>
                <a:lnTo>
                  <a:pt x="91274" y="11112"/>
                </a:lnTo>
                <a:lnTo>
                  <a:pt x="104635" y="11112"/>
                </a:lnTo>
                <a:lnTo>
                  <a:pt x="106857" y="12966"/>
                </a:lnTo>
                <a:lnTo>
                  <a:pt x="187020" y="12966"/>
                </a:lnTo>
                <a:lnTo>
                  <a:pt x="187020" y="14820"/>
                </a:lnTo>
                <a:lnTo>
                  <a:pt x="195922" y="22237"/>
                </a:lnTo>
                <a:lnTo>
                  <a:pt x="198132" y="24104"/>
                </a:lnTo>
                <a:lnTo>
                  <a:pt x="202590" y="27812"/>
                </a:lnTo>
                <a:lnTo>
                  <a:pt x="208922" y="32301"/>
                </a:lnTo>
                <a:lnTo>
                  <a:pt x="214839" y="37311"/>
                </a:lnTo>
                <a:lnTo>
                  <a:pt x="220756" y="42670"/>
                </a:lnTo>
                <a:lnTo>
                  <a:pt x="227088" y="48209"/>
                </a:lnTo>
                <a:lnTo>
                  <a:pt x="227088" y="50063"/>
                </a:lnTo>
                <a:lnTo>
                  <a:pt x="224866" y="50063"/>
                </a:lnTo>
                <a:lnTo>
                  <a:pt x="224866" y="51917"/>
                </a:lnTo>
                <a:lnTo>
                  <a:pt x="222630" y="53771"/>
                </a:lnTo>
                <a:lnTo>
                  <a:pt x="222630" y="55625"/>
                </a:lnTo>
                <a:lnTo>
                  <a:pt x="220421" y="55625"/>
                </a:lnTo>
                <a:lnTo>
                  <a:pt x="220421" y="57480"/>
                </a:lnTo>
                <a:lnTo>
                  <a:pt x="218185" y="57480"/>
                </a:lnTo>
                <a:lnTo>
                  <a:pt x="218185" y="59334"/>
                </a:lnTo>
                <a:lnTo>
                  <a:pt x="215950" y="59334"/>
                </a:lnTo>
                <a:lnTo>
                  <a:pt x="212820" y="65679"/>
                </a:lnTo>
                <a:lnTo>
                  <a:pt x="212612" y="72545"/>
                </a:lnTo>
                <a:lnTo>
                  <a:pt x="214073" y="78368"/>
                </a:lnTo>
                <a:lnTo>
                  <a:pt x="215950" y="81584"/>
                </a:lnTo>
                <a:lnTo>
                  <a:pt x="215950" y="83438"/>
                </a:lnTo>
                <a:lnTo>
                  <a:pt x="218185" y="85293"/>
                </a:lnTo>
                <a:close/>
              </a:path>
              <a:path w="363220" h="235585">
                <a:moveTo>
                  <a:pt x="305426" y="135356"/>
                </a:moveTo>
                <a:lnTo>
                  <a:pt x="22263" y="135356"/>
                </a:lnTo>
                <a:lnTo>
                  <a:pt x="24472" y="133502"/>
                </a:lnTo>
                <a:lnTo>
                  <a:pt x="27050" y="127881"/>
                </a:lnTo>
                <a:lnTo>
                  <a:pt x="28373" y="119132"/>
                </a:lnTo>
                <a:lnTo>
                  <a:pt x="28860" y="111078"/>
                </a:lnTo>
                <a:lnTo>
                  <a:pt x="28930" y="103835"/>
                </a:lnTo>
                <a:lnTo>
                  <a:pt x="31165" y="101981"/>
                </a:lnTo>
                <a:lnTo>
                  <a:pt x="33388" y="98272"/>
                </a:lnTo>
                <a:lnTo>
                  <a:pt x="37833" y="94564"/>
                </a:lnTo>
                <a:lnTo>
                  <a:pt x="40068" y="90855"/>
                </a:lnTo>
                <a:lnTo>
                  <a:pt x="37833" y="87147"/>
                </a:lnTo>
                <a:lnTo>
                  <a:pt x="37833" y="85293"/>
                </a:lnTo>
                <a:lnTo>
                  <a:pt x="231533" y="85293"/>
                </a:lnTo>
                <a:lnTo>
                  <a:pt x="235991" y="83438"/>
                </a:lnTo>
                <a:lnTo>
                  <a:pt x="235991" y="81584"/>
                </a:lnTo>
                <a:lnTo>
                  <a:pt x="238226" y="81584"/>
                </a:lnTo>
                <a:lnTo>
                  <a:pt x="238226" y="87147"/>
                </a:lnTo>
                <a:lnTo>
                  <a:pt x="235991" y="89001"/>
                </a:lnTo>
                <a:lnTo>
                  <a:pt x="235991" y="90855"/>
                </a:lnTo>
                <a:lnTo>
                  <a:pt x="238226" y="92710"/>
                </a:lnTo>
                <a:lnTo>
                  <a:pt x="239756" y="96157"/>
                </a:lnTo>
                <a:lnTo>
                  <a:pt x="243790" y="102212"/>
                </a:lnTo>
                <a:lnTo>
                  <a:pt x="249494" y="108615"/>
                </a:lnTo>
                <a:lnTo>
                  <a:pt x="256031" y="113106"/>
                </a:lnTo>
                <a:lnTo>
                  <a:pt x="258254" y="116814"/>
                </a:lnTo>
                <a:lnTo>
                  <a:pt x="264934" y="122389"/>
                </a:lnTo>
                <a:lnTo>
                  <a:pt x="269392" y="124231"/>
                </a:lnTo>
                <a:lnTo>
                  <a:pt x="271614" y="126085"/>
                </a:lnTo>
                <a:lnTo>
                  <a:pt x="279930" y="127621"/>
                </a:lnTo>
                <a:lnTo>
                  <a:pt x="293046" y="131416"/>
                </a:lnTo>
                <a:lnTo>
                  <a:pt x="305426" y="135356"/>
                </a:lnTo>
                <a:close/>
              </a:path>
              <a:path w="363220" h="235585">
                <a:moveTo>
                  <a:pt x="358444" y="146494"/>
                </a:moveTo>
                <a:lnTo>
                  <a:pt x="6667" y="146494"/>
                </a:lnTo>
                <a:lnTo>
                  <a:pt x="2222" y="144640"/>
                </a:lnTo>
                <a:lnTo>
                  <a:pt x="0" y="144640"/>
                </a:lnTo>
                <a:lnTo>
                  <a:pt x="6667" y="139065"/>
                </a:lnTo>
                <a:lnTo>
                  <a:pt x="6667" y="133502"/>
                </a:lnTo>
                <a:lnTo>
                  <a:pt x="15570" y="133502"/>
                </a:lnTo>
                <a:lnTo>
                  <a:pt x="20027" y="135356"/>
                </a:lnTo>
                <a:lnTo>
                  <a:pt x="305426" y="135356"/>
                </a:lnTo>
                <a:lnTo>
                  <a:pt x="322821" y="140919"/>
                </a:lnTo>
                <a:lnTo>
                  <a:pt x="336215" y="144142"/>
                </a:lnTo>
                <a:lnTo>
                  <a:pt x="346476" y="145797"/>
                </a:lnTo>
                <a:lnTo>
                  <a:pt x="353816" y="146407"/>
                </a:lnTo>
                <a:lnTo>
                  <a:pt x="358444" y="146494"/>
                </a:lnTo>
                <a:close/>
              </a:path>
              <a:path w="363220" h="235585">
                <a:moveTo>
                  <a:pt x="158064" y="235496"/>
                </a:moveTo>
                <a:lnTo>
                  <a:pt x="151008" y="233062"/>
                </a:lnTo>
                <a:lnTo>
                  <a:pt x="141652" y="231324"/>
                </a:lnTo>
                <a:lnTo>
                  <a:pt x="132711" y="230281"/>
                </a:lnTo>
                <a:lnTo>
                  <a:pt x="126898" y="229933"/>
                </a:lnTo>
                <a:lnTo>
                  <a:pt x="122754" y="228687"/>
                </a:lnTo>
                <a:lnTo>
                  <a:pt x="115482" y="225529"/>
                </a:lnTo>
                <a:lnTo>
                  <a:pt x="107794" y="221328"/>
                </a:lnTo>
                <a:lnTo>
                  <a:pt x="102400" y="216954"/>
                </a:lnTo>
                <a:lnTo>
                  <a:pt x="97955" y="215099"/>
                </a:lnTo>
                <a:lnTo>
                  <a:pt x="89052" y="213245"/>
                </a:lnTo>
                <a:lnTo>
                  <a:pt x="73469" y="213245"/>
                </a:lnTo>
                <a:lnTo>
                  <a:pt x="73469" y="211378"/>
                </a:lnTo>
                <a:lnTo>
                  <a:pt x="68999" y="211378"/>
                </a:lnTo>
                <a:lnTo>
                  <a:pt x="68999" y="209537"/>
                </a:lnTo>
                <a:lnTo>
                  <a:pt x="71234" y="209537"/>
                </a:lnTo>
                <a:lnTo>
                  <a:pt x="71234" y="192849"/>
                </a:lnTo>
                <a:lnTo>
                  <a:pt x="68999" y="192849"/>
                </a:lnTo>
                <a:lnTo>
                  <a:pt x="66789" y="190995"/>
                </a:lnTo>
                <a:lnTo>
                  <a:pt x="60096" y="190995"/>
                </a:lnTo>
                <a:lnTo>
                  <a:pt x="51193" y="187274"/>
                </a:lnTo>
                <a:lnTo>
                  <a:pt x="46735" y="178015"/>
                </a:lnTo>
                <a:lnTo>
                  <a:pt x="37833" y="166890"/>
                </a:lnTo>
                <a:lnTo>
                  <a:pt x="31165" y="163169"/>
                </a:lnTo>
                <a:lnTo>
                  <a:pt x="28930" y="159461"/>
                </a:lnTo>
                <a:lnTo>
                  <a:pt x="24472" y="155752"/>
                </a:lnTo>
                <a:lnTo>
                  <a:pt x="22263" y="150202"/>
                </a:lnTo>
                <a:lnTo>
                  <a:pt x="8902" y="146494"/>
                </a:lnTo>
                <a:lnTo>
                  <a:pt x="362889" y="146494"/>
                </a:lnTo>
                <a:lnTo>
                  <a:pt x="327274" y="176388"/>
                </a:lnTo>
                <a:lnTo>
                  <a:pt x="308424" y="192644"/>
                </a:lnTo>
                <a:lnTo>
                  <a:pt x="298335" y="202120"/>
                </a:lnTo>
                <a:lnTo>
                  <a:pt x="296113" y="203974"/>
                </a:lnTo>
                <a:lnTo>
                  <a:pt x="273850" y="203974"/>
                </a:lnTo>
                <a:lnTo>
                  <a:pt x="264630" y="205189"/>
                </a:lnTo>
                <a:lnTo>
                  <a:pt x="256871" y="208141"/>
                </a:lnTo>
                <a:lnTo>
                  <a:pt x="250363" y="211791"/>
                </a:lnTo>
                <a:lnTo>
                  <a:pt x="244894" y="215099"/>
                </a:lnTo>
                <a:lnTo>
                  <a:pt x="240449" y="218808"/>
                </a:lnTo>
                <a:lnTo>
                  <a:pt x="184784" y="218808"/>
                </a:lnTo>
                <a:lnTo>
                  <a:pt x="178104" y="220662"/>
                </a:lnTo>
                <a:lnTo>
                  <a:pt x="171424" y="224370"/>
                </a:lnTo>
                <a:lnTo>
                  <a:pt x="166966" y="226225"/>
                </a:lnTo>
                <a:lnTo>
                  <a:pt x="160299" y="231787"/>
                </a:lnTo>
                <a:lnTo>
                  <a:pt x="160299" y="233641"/>
                </a:lnTo>
                <a:lnTo>
                  <a:pt x="158064" y="233641"/>
                </a:lnTo>
                <a:lnTo>
                  <a:pt x="158064" y="235496"/>
                </a:lnTo>
                <a:close/>
              </a:path>
              <a:path w="363220" h="235585">
                <a:moveTo>
                  <a:pt x="293890" y="205828"/>
                </a:moveTo>
                <a:lnTo>
                  <a:pt x="289420" y="203974"/>
                </a:lnTo>
                <a:lnTo>
                  <a:pt x="296113" y="203974"/>
                </a:lnTo>
                <a:lnTo>
                  <a:pt x="293890" y="205828"/>
                </a:lnTo>
                <a:close/>
              </a:path>
              <a:path w="363220" h="235585">
                <a:moveTo>
                  <a:pt x="202590" y="226225"/>
                </a:moveTo>
                <a:lnTo>
                  <a:pt x="198132" y="222516"/>
                </a:lnTo>
                <a:lnTo>
                  <a:pt x="198132" y="220662"/>
                </a:lnTo>
                <a:lnTo>
                  <a:pt x="195922" y="218808"/>
                </a:lnTo>
                <a:lnTo>
                  <a:pt x="229323" y="218808"/>
                </a:lnTo>
                <a:lnTo>
                  <a:pt x="218185" y="220662"/>
                </a:lnTo>
                <a:lnTo>
                  <a:pt x="218185" y="222516"/>
                </a:lnTo>
                <a:lnTo>
                  <a:pt x="213728" y="222516"/>
                </a:lnTo>
                <a:lnTo>
                  <a:pt x="207048" y="224370"/>
                </a:lnTo>
                <a:lnTo>
                  <a:pt x="204825" y="224370"/>
                </a:lnTo>
                <a:lnTo>
                  <a:pt x="202590" y="2262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5342077" y="317842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5322633" y="331528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5173573" y="3303346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174500" y="3294595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62"/>
                </a:moveTo>
                <a:lnTo>
                  <a:pt x="0" y="0"/>
                </a:lnTo>
                <a:lnTo>
                  <a:pt x="0" y="5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5192090" y="3116376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3175"/>
                </a:lnTo>
                <a:lnTo>
                  <a:pt x="3708" y="0"/>
                </a:lnTo>
                <a:lnTo>
                  <a:pt x="3708" y="3175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5194871" y="310762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5330037" y="3143427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5342991" y="317684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5342077" y="317604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255043" y="3102051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157838" y="276311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160619" y="2751188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160619" y="2756750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152288" y="2772664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>
                <a:moveTo>
                  <a:pt x="0" y="3975"/>
                </a:moveTo>
                <a:lnTo>
                  <a:pt x="3695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153215" y="277027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156911" y="277107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169877" y="277663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166169" y="277505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156911" y="277107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127294" y="3306064"/>
            <a:ext cx="187960" cy="195580"/>
          </a:xfrm>
          <a:custGeom>
            <a:avLst/>
            <a:gdLst/>
            <a:ahLst/>
            <a:cxnLst/>
            <a:rect l="l" t="t" r="r" b="b"/>
            <a:pathLst>
              <a:path w="187960" h="195579">
                <a:moveTo>
                  <a:pt x="129755" y="195376"/>
                </a:moveTo>
                <a:lnTo>
                  <a:pt x="127520" y="195376"/>
                </a:lnTo>
                <a:lnTo>
                  <a:pt x="127520" y="193522"/>
                </a:lnTo>
                <a:lnTo>
                  <a:pt x="125285" y="193522"/>
                </a:lnTo>
                <a:lnTo>
                  <a:pt x="120802" y="189801"/>
                </a:lnTo>
                <a:lnTo>
                  <a:pt x="118567" y="189801"/>
                </a:lnTo>
                <a:lnTo>
                  <a:pt x="118567" y="187947"/>
                </a:lnTo>
                <a:lnTo>
                  <a:pt x="116332" y="187947"/>
                </a:lnTo>
                <a:lnTo>
                  <a:pt x="114096" y="186080"/>
                </a:lnTo>
                <a:lnTo>
                  <a:pt x="111861" y="186080"/>
                </a:lnTo>
                <a:lnTo>
                  <a:pt x="111861" y="184213"/>
                </a:lnTo>
                <a:lnTo>
                  <a:pt x="109626" y="184213"/>
                </a:lnTo>
                <a:lnTo>
                  <a:pt x="105143" y="180505"/>
                </a:lnTo>
                <a:lnTo>
                  <a:pt x="102908" y="180505"/>
                </a:lnTo>
                <a:lnTo>
                  <a:pt x="98437" y="178638"/>
                </a:lnTo>
                <a:lnTo>
                  <a:pt x="96202" y="174917"/>
                </a:lnTo>
                <a:lnTo>
                  <a:pt x="93967" y="174917"/>
                </a:lnTo>
                <a:lnTo>
                  <a:pt x="96202" y="161886"/>
                </a:lnTo>
                <a:lnTo>
                  <a:pt x="0" y="119087"/>
                </a:lnTo>
                <a:lnTo>
                  <a:pt x="0" y="115366"/>
                </a:lnTo>
                <a:lnTo>
                  <a:pt x="2235" y="115366"/>
                </a:lnTo>
                <a:lnTo>
                  <a:pt x="8940" y="113512"/>
                </a:lnTo>
                <a:lnTo>
                  <a:pt x="13411" y="111645"/>
                </a:lnTo>
                <a:lnTo>
                  <a:pt x="17894" y="111645"/>
                </a:lnTo>
                <a:lnTo>
                  <a:pt x="17894" y="106057"/>
                </a:lnTo>
                <a:lnTo>
                  <a:pt x="20129" y="102349"/>
                </a:lnTo>
                <a:lnTo>
                  <a:pt x="2235" y="94894"/>
                </a:lnTo>
                <a:lnTo>
                  <a:pt x="4470" y="94894"/>
                </a:lnTo>
                <a:lnTo>
                  <a:pt x="4470" y="91186"/>
                </a:lnTo>
                <a:lnTo>
                  <a:pt x="6705" y="91186"/>
                </a:lnTo>
                <a:lnTo>
                  <a:pt x="6705" y="87452"/>
                </a:lnTo>
                <a:lnTo>
                  <a:pt x="12365" y="82339"/>
                </a:lnTo>
                <a:lnTo>
                  <a:pt x="18446" y="75828"/>
                </a:lnTo>
                <a:lnTo>
                  <a:pt x="23689" y="68617"/>
                </a:lnTo>
                <a:lnTo>
                  <a:pt x="26835" y="61404"/>
                </a:lnTo>
                <a:lnTo>
                  <a:pt x="26835" y="40932"/>
                </a:lnTo>
                <a:lnTo>
                  <a:pt x="15659" y="33489"/>
                </a:lnTo>
                <a:lnTo>
                  <a:pt x="13411" y="18605"/>
                </a:lnTo>
                <a:lnTo>
                  <a:pt x="4470" y="11163"/>
                </a:lnTo>
                <a:lnTo>
                  <a:pt x="6705" y="9296"/>
                </a:lnTo>
                <a:lnTo>
                  <a:pt x="6705" y="7442"/>
                </a:lnTo>
                <a:lnTo>
                  <a:pt x="17894" y="1854"/>
                </a:lnTo>
                <a:lnTo>
                  <a:pt x="22364" y="1854"/>
                </a:lnTo>
                <a:lnTo>
                  <a:pt x="29070" y="0"/>
                </a:lnTo>
                <a:lnTo>
                  <a:pt x="33553" y="0"/>
                </a:lnTo>
                <a:lnTo>
                  <a:pt x="33553" y="1854"/>
                </a:lnTo>
                <a:lnTo>
                  <a:pt x="35788" y="3721"/>
                </a:lnTo>
                <a:lnTo>
                  <a:pt x="38023" y="3721"/>
                </a:lnTo>
                <a:lnTo>
                  <a:pt x="40259" y="5587"/>
                </a:lnTo>
                <a:lnTo>
                  <a:pt x="42494" y="5587"/>
                </a:lnTo>
                <a:lnTo>
                  <a:pt x="46977" y="7442"/>
                </a:lnTo>
                <a:lnTo>
                  <a:pt x="49212" y="7442"/>
                </a:lnTo>
                <a:lnTo>
                  <a:pt x="51447" y="9296"/>
                </a:lnTo>
                <a:lnTo>
                  <a:pt x="64871" y="9296"/>
                </a:lnTo>
                <a:lnTo>
                  <a:pt x="71589" y="11163"/>
                </a:lnTo>
                <a:lnTo>
                  <a:pt x="73825" y="11163"/>
                </a:lnTo>
                <a:lnTo>
                  <a:pt x="111858" y="26629"/>
                </a:lnTo>
                <a:lnTo>
                  <a:pt x="120248" y="27908"/>
                </a:lnTo>
                <a:lnTo>
                  <a:pt x="127797" y="29187"/>
                </a:lnTo>
                <a:lnTo>
                  <a:pt x="131991" y="29768"/>
                </a:lnTo>
                <a:lnTo>
                  <a:pt x="134226" y="31635"/>
                </a:lnTo>
                <a:lnTo>
                  <a:pt x="178969" y="31635"/>
                </a:lnTo>
                <a:lnTo>
                  <a:pt x="170027" y="42799"/>
                </a:lnTo>
                <a:lnTo>
                  <a:pt x="172262" y="119087"/>
                </a:lnTo>
                <a:lnTo>
                  <a:pt x="183451" y="133972"/>
                </a:lnTo>
                <a:lnTo>
                  <a:pt x="183451" y="135839"/>
                </a:lnTo>
                <a:lnTo>
                  <a:pt x="178981" y="139560"/>
                </a:lnTo>
                <a:lnTo>
                  <a:pt x="172262" y="139560"/>
                </a:lnTo>
                <a:lnTo>
                  <a:pt x="170027" y="143281"/>
                </a:lnTo>
                <a:lnTo>
                  <a:pt x="167792" y="143281"/>
                </a:lnTo>
                <a:lnTo>
                  <a:pt x="165557" y="145135"/>
                </a:lnTo>
                <a:lnTo>
                  <a:pt x="163309" y="145135"/>
                </a:lnTo>
                <a:lnTo>
                  <a:pt x="161074" y="147002"/>
                </a:lnTo>
                <a:lnTo>
                  <a:pt x="156603" y="148869"/>
                </a:lnTo>
                <a:lnTo>
                  <a:pt x="152120" y="154444"/>
                </a:lnTo>
                <a:lnTo>
                  <a:pt x="148940" y="160056"/>
                </a:lnTo>
                <a:lnTo>
                  <a:pt x="143452" y="170029"/>
                </a:lnTo>
                <a:lnTo>
                  <a:pt x="136707" y="182442"/>
                </a:lnTo>
                <a:lnTo>
                  <a:pt x="129755" y="195376"/>
                </a:lnTo>
                <a:close/>
              </a:path>
              <a:path w="187960" h="195579">
                <a:moveTo>
                  <a:pt x="178969" y="31635"/>
                </a:moveTo>
                <a:lnTo>
                  <a:pt x="138696" y="31635"/>
                </a:lnTo>
                <a:lnTo>
                  <a:pt x="143179" y="29768"/>
                </a:lnTo>
                <a:lnTo>
                  <a:pt x="145414" y="26047"/>
                </a:lnTo>
                <a:lnTo>
                  <a:pt x="147650" y="24193"/>
                </a:lnTo>
                <a:lnTo>
                  <a:pt x="149885" y="20459"/>
                </a:lnTo>
                <a:lnTo>
                  <a:pt x="158838" y="16738"/>
                </a:lnTo>
                <a:lnTo>
                  <a:pt x="165557" y="14884"/>
                </a:lnTo>
                <a:lnTo>
                  <a:pt x="170027" y="14884"/>
                </a:lnTo>
                <a:lnTo>
                  <a:pt x="174498" y="20459"/>
                </a:lnTo>
                <a:lnTo>
                  <a:pt x="181216" y="22326"/>
                </a:lnTo>
                <a:lnTo>
                  <a:pt x="186426" y="22326"/>
                </a:lnTo>
                <a:lnTo>
                  <a:pt x="178969" y="31635"/>
                </a:lnTo>
                <a:close/>
              </a:path>
              <a:path w="187960" h="195579">
                <a:moveTo>
                  <a:pt x="186426" y="22326"/>
                </a:moveTo>
                <a:lnTo>
                  <a:pt x="181216" y="22326"/>
                </a:lnTo>
                <a:lnTo>
                  <a:pt x="187921" y="20459"/>
                </a:lnTo>
                <a:lnTo>
                  <a:pt x="186426" y="223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296712" y="3327209"/>
            <a:ext cx="19050" cy="21590"/>
          </a:xfrm>
          <a:custGeom>
            <a:avLst/>
            <a:gdLst/>
            <a:ahLst/>
            <a:cxnLst/>
            <a:rect l="l" t="t" r="r" b="b"/>
            <a:pathLst>
              <a:path w="19050" h="21589">
                <a:moveTo>
                  <a:pt x="0" y="21488"/>
                </a:moveTo>
                <a:lnTo>
                  <a:pt x="18503" y="0"/>
                </a:lnTo>
                <a:lnTo>
                  <a:pt x="13881" y="5867"/>
                </a:lnTo>
                <a:lnTo>
                  <a:pt x="0" y="2148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5299481" y="3424275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29" h="15239">
                <a:moveTo>
                  <a:pt x="11112" y="15125"/>
                </a:moveTo>
                <a:lnTo>
                  <a:pt x="0" y="0"/>
                </a:lnTo>
                <a:lnTo>
                  <a:pt x="11112" y="151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5170804" y="331129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841" y="1588"/>
                </a:moveTo>
                <a:lnTo>
                  <a:pt x="0" y="0"/>
                </a:lnTo>
                <a:lnTo>
                  <a:pt x="1841" y="0"/>
                </a:lnTo>
                <a:lnTo>
                  <a:pt x="1841" y="1588"/>
                </a:lnTo>
                <a:close/>
              </a:path>
              <a:path w="3810" h="3810">
                <a:moveTo>
                  <a:pt x="3695" y="3187"/>
                </a:moveTo>
                <a:lnTo>
                  <a:pt x="1841" y="3187"/>
                </a:lnTo>
                <a:lnTo>
                  <a:pt x="1841" y="1588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5130990" y="331528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164315" y="330812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5166169" y="330970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5020817" y="3323234"/>
            <a:ext cx="125095" cy="106680"/>
          </a:xfrm>
          <a:custGeom>
            <a:avLst/>
            <a:gdLst/>
            <a:ahLst/>
            <a:cxnLst/>
            <a:rect l="l" t="t" r="r" b="b"/>
            <a:pathLst>
              <a:path w="125095" h="106679">
                <a:moveTo>
                  <a:pt x="112150" y="7327"/>
                </a:moveTo>
                <a:lnTo>
                  <a:pt x="100431" y="7327"/>
                </a:lnTo>
                <a:lnTo>
                  <a:pt x="100431" y="3670"/>
                </a:lnTo>
                <a:lnTo>
                  <a:pt x="102666" y="1828"/>
                </a:lnTo>
                <a:lnTo>
                  <a:pt x="104902" y="1828"/>
                </a:lnTo>
                <a:lnTo>
                  <a:pt x="104902" y="0"/>
                </a:lnTo>
                <a:lnTo>
                  <a:pt x="111594" y="5499"/>
                </a:lnTo>
                <a:lnTo>
                  <a:pt x="112150" y="7327"/>
                </a:lnTo>
                <a:close/>
              </a:path>
              <a:path w="125095" h="106679">
                <a:moveTo>
                  <a:pt x="113825" y="12839"/>
                </a:moveTo>
                <a:lnTo>
                  <a:pt x="62496" y="12839"/>
                </a:lnTo>
                <a:lnTo>
                  <a:pt x="64719" y="10998"/>
                </a:lnTo>
                <a:lnTo>
                  <a:pt x="66954" y="10998"/>
                </a:lnTo>
                <a:lnTo>
                  <a:pt x="66954" y="9169"/>
                </a:lnTo>
                <a:lnTo>
                  <a:pt x="73647" y="7327"/>
                </a:lnTo>
                <a:lnTo>
                  <a:pt x="75882" y="5499"/>
                </a:lnTo>
                <a:lnTo>
                  <a:pt x="80340" y="5499"/>
                </a:lnTo>
                <a:lnTo>
                  <a:pt x="82575" y="7327"/>
                </a:lnTo>
                <a:lnTo>
                  <a:pt x="112150" y="7327"/>
                </a:lnTo>
                <a:lnTo>
                  <a:pt x="113825" y="12839"/>
                </a:lnTo>
                <a:close/>
              </a:path>
              <a:path w="125095" h="106679">
                <a:moveTo>
                  <a:pt x="51333" y="9169"/>
                </a:moveTo>
                <a:lnTo>
                  <a:pt x="40170" y="9169"/>
                </a:lnTo>
                <a:lnTo>
                  <a:pt x="42405" y="7327"/>
                </a:lnTo>
                <a:lnTo>
                  <a:pt x="49098" y="7327"/>
                </a:lnTo>
                <a:lnTo>
                  <a:pt x="51333" y="9169"/>
                </a:lnTo>
                <a:close/>
              </a:path>
              <a:path w="125095" h="106679">
                <a:moveTo>
                  <a:pt x="4470" y="106362"/>
                </a:moveTo>
                <a:lnTo>
                  <a:pt x="0" y="106362"/>
                </a:lnTo>
                <a:lnTo>
                  <a:pt x="0" y="91693"/>
                </a:lnTo>
                <a:lnTo>
                  <a:pt x="2235" y="84353"/>
                </a:lnTo>
                <a:lnTo>
                  <a:pt x="6692" y="77025"/>
                </a:lnTo>
                <a:lnTo>
                  <a:pt x="6692" y="73355"/>
                </a:lnTo>
                <a:lnTo>
                  <a:pt x="8928" y="69684"/>
                </a:lnTo>
                <a:lnTo>
                  <a:pt x="8928" y="67856"/>
                </a:lnTo>
                <a:lnTo>
                  <a:pt x="13398" y="64185"/>
                </a:lnTo>
                <a:lnTo>
                  <a:pt x="13398" y="62356"/>
                </a:lnTo>
                <a:lnTo>
                  <a:pt x="15621" y="60515"/>
                </a:lnTo>
                <a:lnTo>
                  <a:pt x="15621" y="58686"/>
                </a:lnTo>
                <a:lnTo>
                  <a:pt x="17856" y="56857"/>
                </a:lnTo>
                <a:lnTo>
                  <a:pt x="22326" y="55016"/>
                </a:lnTo>
                <a:lnTo>
                  <a:pt x="31242" y="53174"/>
                </a:lnTo>
                <a:lnTo>
                  <a:pt x="31242" y="47675"/>
                </a:lnTo>
                <a:lnTo>
                  <a:pt x="33477" y="45846"/>
                </a:lnTo>
                <a:lnTo>
                  <a:pt x="35712" y="42176"/>
                </a:lnTo>
                <a:lnTo>
                  <a:pt x="37947" y="40347"/>
                </a:lnTo>
                <a:lnTo>
                  <a:pt x="37947" y="33007"/>
                </a:lnTo>
                <a:lnTo>
                  <a:pt x="35712" y="29337"/>
                </a:lnTo>
                <a:lnTo>
                  <a:pt x="33477" y="29337"/>
                </a:lnTo>
                <a:lnTo>
                  <a:pt x="31242" y="27508"/>
                </a:lnTo>
                <a:lnTo>
                  <a:pt x="31242" y="10998"/>
                </a:lnTo>
                <a:lnTo>
                  <a:pt x="33477" y="10998"/>
                </a:lnTo>
                <a:lnTo>
                  <a:pt x="35712" y="9169"/>
                </a:lnTo>
                <a:lnTo>
                  <a:pt x="53568" y="9169"/>
                </a:lnTo>
                <a:lnTo>
                  <a:pt x="58026" y="12839"/>
                </a:lnTo>
                <a:lnTo>
                  <a:pt x="113825" y="12839"/>
                </a:lnTo>
                <a:lnTo>
                  <a:pt x="116052" y="20167"/>
                </a:lnTo>
                <a:lnTo>
                  <a:pt x="124980" y="27508"/>
                </a:lnTo>
                <a:lnTo>
                  <a:pt x="124980" y="42176"/>
                </a:lnTo>
                <a:lnTo>
                  <a:pt x="107124" y="66014"/>
                </a:lnTo>
                <a:lnTo>
                  <a:pt x="107124" y="67856"/>
                </a:lnTo>
                <a:lnTo>
                  <a:pt x="104902" y="67856"/>
                </a:lnTo>
                <a:lnTo>
                  <a:pt x="104902" y="71513"/>
                </a:lnTo>
                <a:lnTo>
                  <a:pt x="102666" y="71513"/>
                </a:lnTo>
                <a:lnTo>
                  <a:pt x="102666" y="73815"/>
                </a:lnTo>
                <a:lnTo>
                  <a:pt x="83972" y="73815"/>
                </a:lnTo>
                <a:lnTo>
                  <a:pt x="76267" y="74160"/>
                </a:lnTo>
                <a:lnTo>
                  <a:pt x="49098" y="99034"/>
                </a:lnTo>
                <a:lnTo>
                  <a:pt x="29019" y="99034"/>
                </a:lnTo>
                <a:lnTo>
                  <a:pt x="29019" y="100863"/>
                </a:lnTo>
                <a:lnTo>
                  <a:pt x="22326" y="100863"/>
                </a:lnTo>
                <a:lnTo>
                  <a:pt x="17856" y="102704"/>
                </a:lnTo>
                <a:lnTo>
                  <a:pt x="13398" y="102704"/>
                </a:lnTo>
                <a:lnTo>
                  <a:pt x="13398" y="104533"/>
                </a:lnTo>
                <a:lnTo>
                  <a:pt x="4470" y="104533"/>
                </a:lnTo>
                <a:lnTo>
                  <a:pt x="4470" y="106362"/>
                </a:lnTo>
                <a:close/>
              </a:path>
              <a:path w="125095" h="106679">
                <a:moveTo>
                  <a:pt x="102666" y="75196"/>
                </a:moveTo>
                <a:lnTo>
                  <a:pt x="100431" y="75196"/>
                </a:lnTo>
                <a:lnTo>
                  <a:pt x="92096" y="74160"/>
                </a:lnTo>
                <a:lnTo>
                  <a:pt x="83972" y="73815"/>
                </a:lnTo>
                <a:lnTo>
                  <a:pt x="102666" y="73815"/>
                </a:lnTo>
                <a:lnTo>
                  <a:pt x="102666" y="7519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5025085" y="3427463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3175"/>
                </a:moveTo>
                <a:lnTo>
                  <a:pt x="0" y="0"/>
                </a:lnTo>
                <a:lnTo>
                  <a:pt x="4813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5019903" y="342905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0" y="0"/>
                </a:lnTo>
                <a:lnTo>
                  <a:pt x="3695" y="0"/>
                </a:ln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5039334" y="3423488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2324" y="1583"/>
                </a:moveTo>
                <a:lnTo>
                  <a:pt x="2324" y="0"/>
                </a:lnTo>
                <a:lnTo>
                  <a:pt x="4635" y="0"/>
                </a:lnTo>
                <a:lnTo>
                  <a:pt x="2324" y="1583"/>
                </a:lnTo>
                <a:close/>
              </a:path>
              <a:path w="5079" h="3175">
                <a:moveTo>
                  <a:pt x="2324" y="3175"/>
                </a:moveTo>
                <a:lnTo>
                  <a:pt x="0" y="3175"/>
                </a:lnTo>
                <a:lnTo>
                  <a:pt x="2324" y="1583"/>
                </a:lnTo>
                <a:lnTo>
                  <a:pt x="2324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5066182" y="332959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5061559" y="3330397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695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5123586" y="339244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5143957" y="3350285"/>
            <a:ext cx="0" cy="12065"/>
          </a:xfrm>
          <a:custGeom>
            <a:avLst/>
            <a:gdLst/>
            <a:ahLst/>
            <a:cxnLst/>
            <a:rect l="l" t="t" r="r" b="b"/>
            <a:pathLst>
              <a:path w="0" h="12064">
                <a:moveTo>
                  <a:pt x="0" y="11937"/>
                </a:moveTo>
                <a:lnTo>
                  <a:pt x="0" y="0"/>
                </a:lnTo>
                <a:lnTo>
                  <a:pt x="0" y="119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5123586" y="339086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5120805" y="339483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5362774" y="3667734"/>
            <a:ext cx="171450" cy="284480"/>
          </a:xfrm>
          <a:custGeom>
            <a:avLst/>
            <a:gdLst/>
            <a:ahLst/>
            <a:cxnLst/>
            <a:rect l="l" t="t" r="r" b="b"/>
            <a:pathLst>
              <a:path w="171450" h="284479">
                <a:moveTo>
                  <a:pt x="52327" y="284035"/>
                </a:moveTo>
                <a:lnTo>
                  <a:pt x="50117" y="284035"/>
                </a:lnTo>
                <a:lnTo>
                  <a:pt x="41577" y="283085"/>
                </a:lnTo>
                <a:lnTo>
                  <a:pt x="8258" y="245300"/>
                </a:lnTo>
                <a:lnTo>
                  <a:pt x="3851" y="234226"/>
                </a:lnTo>
                <a:lnTo>
                  <a:pt x="274" y="224695"/>
                </a:lnTo>
                <a:lnTo>
                  <a:pt x="0" y="213256"/>
                </a:lnTo>
                <a:lnTo>
                  <a:pt x="3854" y="200777"/>
                </a:lnTo>
                <a:lnTo>
                  <a:pt x="12665" y="188125"/>
                </a:lnTo>
                <a:lnTo>
                  <a:pt x="22991" y="175212"/>
                </a:lnTo>
                <a:lnTo>
                  <a:pt x="25884" y="163688"/>
                </a:lnTo>
                <a:lnTo>
                  <a:pt x="23821" y="152858"/>
                </a:lnTo>
                <a:lnTo>
                  <a:pt x="19281" y="142024"/>
                </a:lnTo>
                <a:lnTo>
                  <a:pt x="14255" y="131641"/>
                </a:lnTo>
                <a:lnTo>
                  <a:pt x="12120" y="122647"/>
                </a:lnTo>
                <a:lnTo>
                  <a:pt x="12464" y="115038"/>
                </a:lnTo>
                <a:lnTo>
                  <a:pt x="14874" y="108813"/>
                </a:lnTo>
                <a:lnTo>
                  <a:pt x="19281" y="101447"/>
                </a:lnTo>
                <a:lnTo>
                  <a:pt x="19281" y="95910"/>
                </a:lnTo>
                <a:lnTo>
                  <a:pt x="21478" y="90373"/>
                </a:lnTo>
                <a:lnTo>
                  <a:pt x="21478" y="82994"/>
                </a:lnTo>
                <a:lnTo>
                  <a:pt x="28082" y="82994"/>
                </a:lnTo>
                <a:lnTo>
                  <a:pt x="32489" y="81152"/>
                </a:lnTo>
                <a:lnTo>
                  <a:pt x="39093" y="79311"/>
                </a:lnTo>
                <a:lnTo>
                  <a:pt x="43513" y="77457"/>
                </a:lnTo>
                <a:lnTo>
                  <a:pt x="52327" y="77457"/>
                </a:lnTo>
                <a:lnTo>
                  <a:pt x="58592" y="76795"/>
                </a:lnTo>
                <a:lnTo>
                  <a:pt x="64442" y="74923"/>
                </a:lnTo>
                <a:lnTo>
                  <a:pt x="70293" y="72013"/>
                </a:lnTo>
                <a:lnTo>
                  <a:pt x="76558" y="68237"/>
                </a:lnTo>
                <a:lnTo>
                  <a:pt x="80965" y="66395"/>
                </a:lnTo>
                <a:lnTo>
                  <a:pt x="85372" y="62699"/>
                </a:lnTo>
                <a:lnTo>
                  <a:pt x="98593" y="62699"/>
                </a:lnTo>
                <a:lnTo>
                  <a:pt x="107394" y="57175"/>
                </a:lnTo>
                <a:lnTo>
                  <a:pt x="109604" y="51638"/>
                </a:lnTo>
                <a:lnTo>
                  <a:pt x="111801" y="49809"/>
                </a:lnTo>
                <a:lnTo>
                  <a:pt x="111801" y="46113"/>
                </a:lnTo>
                <a:lnTo>
                  <a:pt x="109604" y="44272"/>
                </a:lnTo>
                <a:lnTo>
                  <a:pt x="109604" y="42417"/>
                </a:lnTo>
                <a:lnTo>
                  <a:pt x="111801" y="42417"/>
                </a:lnTo>
                <a:lnTo>
                  <a:pt x="114011" y="38735"/>
                </a:lnTo>
                <a:lnTo>
                  <a:pt x="111801" y="33197"/>
                </a:lnTo>
                <a:lnTo>
                  <a:pt x="111801" y="31356"/>
                </a:lnTo>
                <a:lnTo>
                  <a:pt x="114011" y="29514"/>
                </a:lnTo>
                <a:lnTo>
                  <a:pt x="125034" y="29514"/>
                </a:lnTo>
                <a:lnTo>
                  <a:pt x="131638" y="27660"/>
                </a:lnTo>
                <a:lnTo>
                  <a:pt x="136045" y="23977"/>
                </a:lnTo>
                <a:lnTo>
                  <a:pt x="138242" y="20281"/>
                </a:lnTo>
                <a:lnTo>
                  <a:pt x="140452" y="18440"/>
                </a:lnTo>
                <a:lnTo>
                  <a:pt x="138242" y="16598"/>
                </a:lnTo>
                <a:lnTo>
                  <a:pt x="138242" y="11061"/>
                </a:lnTo>
                <a:lnTo>
                  <a:pt x="140452" y="5524"/>
                </a:lnTo>
                <a:lnTo>
                  <a:pt x="140452" y="3683"/>
                </a:lnTo>
                <a:lnTo>
                  <a:pt x="142649" y="3683"/>
                </a:lnTo>
                <a:lnTo>
                  <a:pt x="142649" y="1841"/>
                </a:lnTo>
                <a:lnTo>
                  <a:pt x="144846" y="0"/>
                </a:lnTo>
                <a:lnTo>
                  <a:pt x="144846" y="1841"/>
                </a:lnTo>
                <a:lnTo>
                  <a:pt x="147056" y="3683"/>
                </a:lnTo>
                <a:lnTo>
                  <a:pt x="149266" y="7378"/>
                </a:lnTo>
                <a:lnTo>
                  <a:pt x="153673" y="12903"/>
                </a:lnTo>
                <a:lnTo>
                  <a:pt x="160277" y="22136"/>
                </a:lnTo>
                <a:lnTo>
                  <a:pt x="160277" y="36893"/>
                </a:lnTo>
                <a:lnTo>
                  <a:pt x="164684" y="44272"/>
                </a:lnTo>
                <a:lnTo>
                  <a:pt x="166893" y="51638"/>
                </a:lnTo>
                <a:lnTo>
                  <a:pt x="169090" y="57175"/>
                </a:lnTo>
                <a:lnTo>
                  <a:pt x="171300" y="64554"/>
                </a:lnTo>
                <a:lnTo>
                  <a:pt x="170195" y="66395"/>
                </a:lnTo>
                <a:lnTo>
                  <a:pt x="151463" y="66395"/>
                </a:lnTo>
                <a:lnTo>
                  <a:pt x="149266" y="68237"/>
                </a:lnTo>
                <a:lnTo>
                  <a:pt x="147056" y="71932"/>
                </a:lnTo>
                <a:lnTo>
                  <a:pt x="144846" y="79311"/>
                </a:lnTo>
                <a:lnTo>
                  <a:pt x="151463" y="90373"/>
                </a:lnTo>
                <a:lnTo>
                  <a:pt x="149266" y="92214"/>
                </a:lnTo>
                <a:lnTo>
                  <a:pt x="142649" y="103289"/>
                </a:lnTo>
                <a:lnTo>
                  <a:pt x="144846" y="108813"/>
                </a:lnTo>
                <a:lnTo>
                  <a:pt x="141956" y="120948"/>
                </a:lnTo>
                <a:lnTo>
                  <a:pt x="134937" y="142249"/>
                </a:lnTo>
                <a:lnTo>
                  <a:pt x="126265" y="166660"/>
                </a:lnTo>
                <a:lnTo>
                  <a:pt x="118417" y="188125"/>
                </a:lnTo>
                <a:lnTo>
                  <a:pt x="115112" y="195358"/>
                </a:lnTo>
                <a:lnTo>
                  <a:pt x="111807" y="203112"/>
                </a:lnTo>
                <a:lnTo>
                  <a:pt x="108502" y="211211"/>
                </a:lnTo>
                <a:lnTo>
                  <a:pt x="105197" y="219481"/>
                </a:lnTo>
                <a:lnTo>
                  <a:pt x="98657" y="237464"/>
                </a:lnTo>
                <a:lnTo>
                  <a:pt x="92532" y="254063"/>
                </a:lnTo>
                <a:lnTo>
                  <a:pt x="87230" y="267205"/>
                </a:lnTo>
                <a:lnTo>
                  <a:pt x="83162" y="274815"/>
                </a:lnTo>
                <a:lnTo>
                  <a:pt x="78755" y="276656"/>
                </a:lnTo>
                <a:lnTo>
                  <a:pt x="76558" y="278511"/>
                </a:lnTo>
                <a:lnTo>
                  <a:pt x="61140" y="278511"/>
                </a:lnTo>
                <a:lnTo>
                  <a:pt x="56734" y="282181"/>
                </a:lnTo>
                <a:lnTo>
                  <a:pt x="54524" y="282181"/>
                </a:lnTo>
                <a:lnTo>
                  <a:pt x="52327" y="284035"/>
                </a:lnTo>
                <a:close/>
              </a:path>
              <a:path w="171450" h="284479">
                <a:moveTo>
                  <a:pt x="166893" y="73774"/>
                </a:moveTo>
                <a:lnTo>
                  <a:pt x="162486" y="70078"/>
                </a:lnTo>
                <a:lnTo>
                  <a:pt x="160277" y="66395"/>
                </a:lnTo>
                <a:lnTo>
                  <a:pt x="170195" y="66395"/>
                </a:lnTo>
                <a:lnTo>
                  <a:pt x="169090" y="68237"/>
                </a:lnTo>
                <a:lnTo>
                  <a:pt x="168994" y="72013"/>
                </a:lnTo>
                <a:lnTo>
                  <a:pt x="166893" y="7377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5352250" y="3059887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5356885" y="3058286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695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354104" y="305908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4994897" y="3667734"/>
            <a:ext cx="23495" cy="17145"/>
          </a:xfrm>
          <a:custGeom>
            <a:avLst/>
            <a:gdLst/>
            <a:ahLst/>
            <a:cxnLst/>
            <a:rect l="l" t="t" r="r" b="b"/>
            <a:pathLst>
              <a:path w="23495" h="17145">
                <a:moveTo>
                  <a:pt x="11569" y="16852"/>
                </a:moveTo>
                <a:lnTo>
                  <a:pt x="9258" y="15163"/>
                </a:lnTo>
                <a:lnTo>
                  <a:pt x="4635" y="13487"/>
                </a:lnTo>
                <a:lnTo>
                  <a:pt x="0" y="5054"/>
                </a:lnTo>
                <a:lnTo>
                  <a:pt x="0" y="0"/>
                </a:lnTo>
                <a:lnTo>
                  <a:pt x="4635" y="3378"/>
                </a:lnTo>
                <a:lnTo>
                  <a:pt x="6946" y="3378"/>
                </a:lnTo>
                <a:lnTo>
                  <a:pt x="13893" y="5054"/>
                </a:lnTo>
                <a:lnTo>
                  <a:pt x="23152" y="5054"/>
                </a:lnTo>
                <a:lnTo>
                  <a:pt x="23152" y="15163"/>
                </a:lnTo>
                <a:lnTo>
                  <a:pt x="18516" y="15163"/>
                </a:lnTo>
                <a:lnTo>
                  <a:pt x="11569" y="16852"/>
                </a:lnTo>
                <a:close/>
              </a:path>
              <a:path w="23495" h="17145">
                <a:moveTo>
                  <a:pt x="23152" y="5054"/>
                </a:moveTo>
                <a:lnTo>
                  <a:pt x="13893" y="5054"/>
                </a:lnTo>
                <a:lnTo>
                  <a:pt x="23152" y="1689"/>
                </a:lnTo>
                <a:lnTo>
                  <a:pt x="23152" y="505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4602365" y="3296183"/>
            <a:ext cx="448309" cy="368300"/>
          </a:xfrm>
          <a:custGeom>
            <a:avLst/>
            <a:gdLst/>
            <a:ahLst/>
            <a:cxnLst/>
            <a:rect l="l" t="t" r="r" b="b"/>
            <a:pathLst>
              <a:path w="448310" h="368300">
                <a:moveTo>
                  <a:pt x="362297" y="6350"/>
                </a:moveTo>
                <a:lnTo>
                  <a:pt x="312762" y="6350"/>
                </a:lnTo>
                <a:lnTo>
                  <a:pt x="317207" y="2539"/>
                </a:lnTo>
                <a:lnTo>
                  <a:pt x="317207" y="1270"/>
                </a:lnTo>
                <a:lnTo>
                  <a:pt x="319430" y="0"/>
                </a:lnTo>
                <a:lnTo>
                  <a:pt x="326059" y="0"/>
                </a:lnTo>
                <a:lnTo>
                  <a:pt x="337159" y="2539"/>
                </a:lnTo>
                <a:lnTo>
                  <a:pt x="339382" y="5079"/>
                </a:lnTo>
                <a:lnTo>
                  <a:pt x="361556" y="5079"/>
                </a:lnTo>
                <a:lnTo>
                  <a:pt x="362297" y="6350"/>
                </a:lnTo>
                <a:close/>
              </a:path>
              <a:path w="448310" h="368300">
                <a:moveTo>
                  <a:pt x="361556" y="5079"/>
                </a:moveTo>
                <a:lnTo>
                  <a:pt x="341604" y="5079"/>
                </a:lnTo>
                <a:lnTo>
                  <a:pt x="359333" y="2539"/>
                </a:lnTo>
                <a:lnTo>
                  <a:pt x="361556" y="2539"/>
                </a:lnTo>
                <a:lnTo>
                  <a:pt x="361556" y="5079"/>
                </a:lnTo>
                <a:close/>
              </a:path>
              <a:path w="448310" h="368300">
                <a:moveTo>
                  <a:pt x="368219" y="13970"/>
                </a:moveTo>
                <a:lnTo>
                  <a:pt x="266179" y="13970"/>
                </a:lnTo>
                <a:lnTo>
                  <a:pt x="270611" y="12700"/>
                </a:lnTo>
                <a:lnTo>
                  <a:pt x="275056" y="8889"/>
                </a:lnTo>
                <a:lnTo>
                  <a:pt x="283933" y="5079"/>
                </a:lnTo>
                <a:lnTo>
                  <a:pt x="297230" y="5079"/>
                </a:lnTo>
                <a:lnTo>
                  <a:pt x="299453" y="6350"/>
                </a:lnTo>
                <a:lnTo>
                  <a:pt x="362297" y="6350"/>
                </a:lnTo>
                <a:lnTo>
                  <a:pt x="366001" y="12700"/>
                </a:lnTo>
                <a:lnTo>
                  <a:pt x="368219" y="13970"/>
                </a:lnTo>
                <a:close/>
              </a:path>
              <a:path w="448310" h="368300">
                <a:moveTo>
                  <a:pt x="8851" y="234950"/>
                </a:moveTo>
                <a:lnTo>
                  <a:pt x="6642" y="234950"/>
                </a:lnTo>
                <a:lnTo>
                  <a:pt x="6642" y="229870"/>
                </a:lnTo>
                <a:lnTo>
                  <a:pt x="4419" y="223520"/>
                </a:lnTo>
                <a:lnTo>
                  <a:pt x="0" y="218439"/>
                </a:lnTo>
                <a:lnTo>
                  <a:pt x="2197" y="215900"/>
                </a:lnTo>
                <a:lnTo>
                  <a:pt x="59893" y="215900"/>
                </a:lnTo>
                <a:lnTo>
                  <a:pt x="64312" y="214629"/>
                </a:lnTo>
                <a:lnTo>
                  <a:pt x="70967" y="207010"/>
                </a:lnTo>
                <a:lnTo>
                  <a:pt x="82067" y="207010"/>
                </a:lnTo>
                <a:lnTo>
                  <a:pt x="86499" y="205739"/>
                </a:lnTo>
                <a:lnTo>
                  <a:pt x="86499" y="191770"/>
                </a:lnTo>
                <a:lnTo>
                  <a:pt x="93167" y="190500"/>
                </a:lnTo>
                <a:lnTo>
                  <a:pt x="95376" y="187960"/>
                </a:lnTo>
                <a:lnTo>
                  <a:pt x="95376" y="157479"/>
                </a:lnTo>
                <a:lnTo>
                  <a:pt x="97586" y="151129"/>
                </a:lnTo>
                <a:lnTo>
                  <a:pt x="97586" y="143510"/>
                </a:lnTo>
                <a:lnTo>
                  <a:pt x="104241" y="138429"/>
                </a:lnTo>
                <a:lnTo>
                  <a:pt x="119773" y="129539"/>
                </a:lnTo>
                <a:lnTo>
                  <a:pt x="119773" y="118110"/>
                </a:lnTo>
                <a:lnTo>
                  <a:pt x="121996" y="110489"/>
                </a:lnTo>
                <a:lnTo>
                  <a:pt x="126441" y="102870"/>
                </a:lnTo>
                <a:lnTo>
                  <a:pt x="133635" y="90170"/>
                </a:lnTo>
                <a:lnTo>
                  <a:pt x="136406" y="82550"/>
                </a:lnTo>
                <a:lnTo>
                  <a:pt x="137515" y="77470"/>
                </a:lnTo>
                <a:lnTo>
                  <a:pt x="137515" y="68579"/>
                </a:lnTo>
                <a:lnTo>
                  <a:pt x="144170" y="60960"/>
                </a:lnTo>
                <a:lnTo>
                  <a:pt x="144170" y="58420"/>
                </a:lnTo>
                <a:lnTo>
                  <a:pt x="146392" y="57150"/>
                </a:lnTo>
                <a:lnTo>
                  <a:pt x="148615" y="53339"/>
                </a:lnTo>
                <a:lnTo>
                  <a:pt x="150837" y="45720"/>
                </a:lnTo>
                <a:lnTo>
                  <a:pt x="150837" y="21589"/>
                </a:lnTo>
                <a:lnTo>
                  <a:pt x="155234" y="16510"/>
                </a:lnTo>
                <a:lnTo>
                  <a:pt x="161086" y="11429"/>
                </a:lnTo>
                <a:lnTo>
                  <a:pt x="167357" y="7620"/>
                </a:lnTo>
                <a:lnTo>
                  <a:pt x="173012" y="6350"/>
                </a:lnTo>
                <a:lnTo>
                  <a:pt x="179666" y="6350"/>
                </a:lnTo>
                <a:lnTo>
                  <a:pt x="188544" y="16510"/>
                </a:lnTo>
                <a:lnTo>
                  <a:pt x="188544" y="17779"/>
                </a:lnTo>
                <a:lnTo>
                  <a:pt x="243992" y="26670"/>
                </a:lnTo>
                <a:lnTo>
                  <a:pt x="431804" y="26670"/>
                </a:lnTo>
                <a:lnTo>
                  <a:pt x="434759" y="29210"/>
                </a:lnTo>
                <a:lnTo>
                  <a:pt x="436981" y="29210"/>
                </a:lnTo>
                <a:lnTo>
                  <a:pt x="436981" y="30479"/>
                </a:lnTo>
                <a:lnTo>
                  <a:pt x="439204" y="30479"/>
                </a:lnTo>
                <a:lnTo>
                  <a:pt x="439204" y="33020"/>
                </a:lnTo>
                <a:lnTo>
                  <a:pt x="441426" y="33020"/>
                </a:lnTo>
                <a:lnTo>
                  <a:pt x="441426" y="34289"/>
                </a:lnTo>
                <a:lnTo>
                  <a:pt x="443636" y="34289"/>
                </a:lnTo>
                <a:lnTo>
                  <a:pt x="441426" y="36829"/>
                </a:lnTo>
                <a:lnTo>
                  <a:pt x="441426" y="57150"/>
                </a:lnTo>
                <a:lnTo>
                  <a:pt x="443636" y="58420"/>
                </a:lnTo>
                <a:lnTo>
                  <a:pt x="445858" y="60960"/>
                </a:lnTo>
                <a:lnTo>
                  <a:pt x="448055" y="60960"/>
                </a:lnTo>
                <a:lnTo>
                  <a:pt x="448055" y="64770"/>
                </a:lnTo>
                <a:lnTo>
                  <a:pt x="445858" y="66039"/>
                </a:lnTo>
                <a:lnTo>
                  <a:pt x="441426" y="69850"/>
                </a:lnTo>
                <a:lnTo>
                  <a:pt x="441426" y="73660"/>
                </a:lnTo>
                <a:lnTo>
                  <a:pt x="434759" y="74929"/>
                </a:lnTo>
                <a:lnTo>
                  <a:pt x="430326" y="74929"/>
                </a:lnTo>
                <a:lnTo>
                  <a:pt x="428104" y="81279"/>
                </a:lnTo>
                <a:lnTo>
                  <a:pt x="425881" y="82550"/>
                </a:lnTo>
                <a:lnTo>
                  <a:pt x="425881" y="85089"/>
                </a:lnTo>
                <a:lnTo>
                  <a:pt x="419226" y="90170"/>
                </a:lnTo>
                <a:lnTo>
                  <a:pt x="419226" y="93979"/>
                </a:lnTo>
                <a:lnTo>
                  <a:pt x="417004" y="97789"/>
                </a:lnTo>
                <a:lnTo>
                  <a:pt x="417004" y="102870"/>
                </a:lnTo>
                <a:lnTo>
                  <a:pt x="412584" y="109220"/>
                </a:lnTo>
                <a:lnTo>
                  <a:pt x="410362" y="116839"/>
                </a:lnTo>
                <a:lnTo>
                  <a:pt x="410362" y="133350"/>
                </a:lnTo>
                <a:lnTo>
                  <a:pt x="408152" y="134620"/>
                </a:lnTo>
                <a:lnTo>
                  <a:pt x="408152" y="137160"/>
                </a:lnTo>
                <a:lnTo>
                  <a:pt x="405930" y="137160"/>
                </a:lnTo>
                <a:lnTo>
                  <a:pt x="399275" y="138429"/>
                </a:lnTo>
                <a:lnTo>
                  <a:pt x="399275" y="151129"/>
                </a:lnTo>
                <a:lnTo>
                  <a:pt x="397052" y="153670"/>
                </a:lnTo>
                <a:lnTo>
                  <a:pt x="392607" y="154939"/>
                </a:lnTo>
                <a:lnTo>
                  <a:pt x="392607" y="162560"/>
                </a:lnTo>
                <a:lnTo>
                  <a:pt x="394830" y="162560"/>
                </a:lnTo>
                <a:lnTo>
                  <a:pt x="394830" y="166370"/>
                </a:lnTo>
                <a:lnTo>
                  <a:pt x="397052" y="166370"/>
                </a:lnTo>
                <a:lnTo>
                  <a:pt x="397052" y="167639"/>
                </a:lnTo>
                <a:lnTo>
                  <a:pt x="399275" y="167639"/>
                </a:lnTo>
                <a:lnTo>
                  <a:pt x="401485" y="177800"/>
                </a:lnTo>
                <a:lnTo>
                  <a:pt x="397052" y="179070"/>
                </a:lnTo>
                <a:lnTo>
                  <a:pt x="396943" y="191770"/>
                </a:lnTo>
                <a:lnTo>
                  <a:pt x="396670" y="204470"/>
                </a:lnTo>
                <a:lnTo>
                  <a:pt x="398994" y="228600"/>
                </a:lnTo>
                <a:lnTo>
                  <a:pt x="399648" y="231139"/>
                </a:lnTo>
                <a:lnTo>
                  <a:pt x="13296" y="231139"/>
                </a:lnTo>
                <a:lnTo>
                  <a:pt x="13296" y="233679"/>
                </a:lnTo>
                <a:lnTo>
                  <a:pt x="11074" y="233679"/>
                </a:lnTo>
                <a:lnTo>
                  <a:pt x="8851" y="234950"/>
                </a:lnTo>
                <a:close/>
              </a:path>
              <a:path w="448310" h="368300">
                <a:moveTo>
                  <a:pt x="431804" y="26670"/>
                </a:moveTo>
                <a:lnTo>
                  <a:pt x="243992" y="26670"/>
                </a:lnTo>
                <a:lnTo>
                  <a:pt x="243992" y="22860"/>
                </a:lnTo>
                <a:lnTo>
                  <a:pt x="248437" y="12700"/>
                </a:lnTo>
                <a:lnTo>
                  <a:pt x="259511" y="12700"/>
                </a:lnTo>
                <a:lnTo>
                  <a:pt x="266179" y="13970"/>
                </a:lnTo>
                <a:lnTo>
                  <a:pt x="368219" y="13970"/>
                </a:lnTo>
                <a:lnTo>
                  <a:pt x="379310" y="20320"/>
                </a:lnTo>
                <a:lnTo>
                  <a:pt x="423671" y="20320"/>
                </a:lnTo>
                <a:lnTo>
                  <a:pt x="423671" y="21589"/>
                </a:lnTo>
                <a:lnTo>
                  <a:pt x="425881" y="21589"/>
                </a:lnTo>
                <a:lnTo>
                  <a:pt x="425881" y="22860"/>
                </a:lnTo>
                <a:lnTo>
                  <a:pt x="428104" y="22860"/>
                </a:lnTo>
                <a:lnTo>
                  <a:pt x="428104" y="25400"/>
                </a:lnTo>
                <a:lnTo>
                  <a:pt x="430326" y="25400"/>
                </a:lnTo>
                <a:lnTo>
                  <a:pt x="431804" y="26670"/>
                </a:lnTo>
                <a:close/>
              </a:path>
              <a:path w="448310" h="368300">
                <a:moveTo>
                  <a:pt x="405930" y="20320"/>
                </a:moveTo>
                <a:lnTo>
                  <a:pt x="392607" y="20320"/>
                </a:lnTo>
                <a:lnTo>
                  <a:pt x="394830" y="16510"/>
                </a:lnTo>
                <a:lnTo>
                  <a:pt x="399275" y="16510"/>
                </a:lnTo>
                <a:lnTo>
                  <a:pt x="401485" y="17779"/>
                </a:lnTo>
                <a:lnTo>
                  <a:pt x="403707" y="17779"/>
                </a:lnTo>
                <a:lnTo>
                  <a:pt x="405930" y="20320"/>
                </a:lnTo>
                <a:close/>
              </a:path>
              <a:path w="448310" h="368300">
                <a:moveTo>
                  <a:pt x="417004" y="17779"/>
                </a:moveTo>
                <a:lnTo>
                  <a:pt x="410362" y="17779"/>
                </a:lnTo>
                <a:lnTo>
                  <a:pt x="414807" y="16510"/>
                </a:lnTo>
                <a:lnTo>
                  <a:pt x="417004" y="16510"/>
                </a:lnTo>
                <a:lnTo>
                  <a:pt x="417004" y="17779"/>
                </a:lnTo>
                <a:close/>
              </a:path>
              <a:path w="448310" h="368300">
                <a:moveTo>
                  <a:pt x="421449" y="20320"/>
                </a:moveTo>
                <a:lnTo>
                  <a:pt x="405930" y="20320"/>
                </a:lnTo>
                <a:lnTo>
                  <a:pt x="408152" y="17779"/>
                </a:lnTo>
                <a:lnTo>
                  <a:pt x="421449" y="17779"/>
                </a:lnTo>
                <a:lnTo>
                  <a:pt x="421449" y="20320"/>
                </a:lnTo>
                <a:close/>
              </a:path>
              <a:path w="448310" h="368300">
                <a:moveTo>
                  <a:pt x="51015" y="212089"/>
                </a:moveTo>
                <a:lnTo>
                  <a:pt x="35471" y="212089"/>
                </a:lnTo>
                <a:lnTo>
                  <a:pt x="37693" y="209550"/>
                </a:lnTo>
                <a:lnTo>
                  <a:pt x="42125" y="207010"/>
                </a:lnTo>
                <a:lnTo>
                  <a:pt x="51015" y="207010"/>
                </a:lnTo>
                <a:lnTo>
                  <a:pt x="51015" y="212089"/>
                </a:lnTo>
                <a:close/>
              </a:path>
              <a:path w="448310" h="368300">
                <a:moveTo>
                  <a:pt x="17741" y="210820"/>
                </a:moveTo>
                <a:lnTo>
                  <a:pt x="15519" y="210820"/>
                </a:lnTo>
                <a:lnTo>
                  <a:pt x="15519" y="209550"/>
                </a:lnTo>
                <a:lnTo>
                  <a:pt x="17741" y="209550"/>
                </a:lnTo>
                <a:lnTo>
                  <a:pt x="17741" y="210820"/>
                </a:lnTo>
                <a:close/>
              </a:path>
              <a:path w="448310" h="368300">
                <a:moveTo>
                  <a:pt x="24396" y="212089"/>
                </a:moveTo>
                <a:lnTo>
                  <a:pt x="11074" y="212089"/>
                </a:lnTo>
                <a:lnTo>
                  <a:pt x="13296" y="210820"/>
                </a:lnTo>
                <a:lnTo>
                  <a:pt x="22174" y="210820"/>
                </a:lnTo>
                <a:lnTo>
                  <a:pt x="24396" y="212089"/>
                </a:lnTo>
                <a:close/>
              </a:path>
              <a:path w="448310" h="368300">
                <a:moveTo>
                  <a:pt x="55448" y="215900"/>
                </a:moveTo>
                <a:lnTo>
                  <a:pt x="4419" y="215900"/>
                </a:lnTo>
                <a:lnTo>
                  <a:pt x="4419" y="214629"/>
                </a:lnTo>
                <a:lnTo>
                  <a:pt x="6642" y="214629"/>
                </a:lnTo>
                <a:lnTo>
                  <a:pt x="8851" y="212089"/>
                </a:lnTo>
                <a:lnTo>
                  <a:pt x="53225" y="212089"/>
                </a:lnTo>
                <a:lnTo>
                  <a:pt x="53225" y="214629"/>
                </a:lnTo>
                <a:lnTo>
                  <a:pt x="55448" y="215900"/>
                </a:lnTo>
                <a:close/>
              </a:path>
              <a:path w="448310" h="368300">
                <a:moveTo>
                  <a:pt x="133070" y="278129"/>
                </a:moveTo>
                <a:lnTo>
                  <a:pt x="126441" y="278129"/>
                </a:lnTo>
                <a:lnTo>
                  <a:pt x="121996" y="275589"/>
                </a:lnTo>
                <a:lnTo>
                  <a:pt x="117563" y="266700"/>
                </a:lnTo>
                <a:lnTo>
                  <a:pt x="115341" y="260350"/>
                </a:lnTo>
                <a:lnTo>
                  <a:pt x="110896" y="259079"/>
                </a:lnTo>
                <a:lnTo>
                  <a:pt x="108686" y="257810"/>
                </a:lnTo>
                <a:lnTo>
                  <a:pt x="108686" y="254000"/>
                </a:lnTo>
                <a:lnTo>
                  <a:pt x="110896" y="243839"/>
                </a:lnTo>
                <a:lnTo>
                  <a:pt x="104241" y="233679"/>
                </a:lnTo>
                <a:lnTo>
                  <a:pt x="102019" y="231139"/>
                </a:lnTo>
                <a:lnTo>
                  <a:pt x="399648" y="231139"/>
                </a:lnTo>
                <a:lnTo>
                  <a:pt x="404230" y="248920"/>
                </a:lnTo>
                <a:lnTo>
                  <a:pt x="407943" y="254000"/>
                </a:lnTo>
                <a:lnTo>
                  <a:pt x="177444" y="254000"/>
                </a:lnTo>
                <a:lnTo>
                  <a:pt x="175234" y="255270"/>
                </a:lnTo>
                <a:lnTo>
                  <a:pt x="173012" y="255270"/>
                </a:lnTo>
                <a:lnTo>
                  <a:pt x="166344" y="257810"/>
                </a:lnTo>
                <a:lnTo>
                  <a:pt x="164134" y="264160"/>
                </a:lnTo>
                <a:lnTo>
                  <a:pt x="164134" y="270510"/>
                </a:lnTo>
                <a:lnTo>
                  <a:pt x="161912" y="271779"/>
                </a:lnTo>
                <a:lnTo>
                  <a:pt x="161912" y="274320"/>
                </a:lnTo>
                <a:lnTo>
                  <a:pt x="157102" y="274320"/>
                </a:lnTo>
                <a:lnTo>
                  <a:pt x="149996" y="275589"/>
                </a:lnTo>
                <a:lnTo>
                  <a:pt x="133070" y="278129"/>
                </a:lnTo>
                <a:close/>
              </a:path>
              <a:path w="448310" h="368300">
                <a:moveTo>
                  <a:pt x="237337" y="340360"/>
                </a:moveTo>
                <a:lnTo>
                  <a:pt x="237337" y="339089"/>
                </a:lnTo>
                <a:lnTo>
                  <a:pt x="239560" y="332739"/>
                </a:lnTo>
                <a:lnTo>
                  <a:pt x="239560" y="330200"/>
                </a:lnTo>
                <a:lnTo>
                  <a:pt x="239041" y="323850"/>
                </a:lnTo>
                <a:lnTo>
                  <a:pt x="235399" y="318770"/>
                </a:lnTo>
                <a:lnTo>
                  <a:pt x="230507" y="313689"/>
                </a:lnTo>
                <a:lnTo>
                  <a:pt x="226237" y="311150"/>
                </a:lnTo>
                <a:lnTo>
                  <a:pt x="226237" y="308610"/>
                </a:lnTo>
                <a:lnTo>
                  <a:pt x="228460" y="299720"/>
                </a:lnTo>
                <a:lnTo>
                  <a:pt x="230682" y="295910"/>
                </a:lnTo>
                <a:lnTo>
                  <a:pt x="232892" y="288289"/>
                </a:lnTo>
                <a:lnTo>
                  <a:pt x="232892" y="283210"/>
                </a:lnTo>
                <a:lnTo>
                  <a:pt x="230682" y="279400"/>
                </a:lnTo>
                <a:lnTo>
                  <a:pt x="228460" y="279400"/>
                </a:lnTo>
                <a:lnTo>
                  <a:pt x="226237" y="274320"/>
                </a:lnTo>
                <a:lnTo>
                  <a:pt x="226237" y="259079"/>
                </a:lnTo>
                <a:lnTo>
                  <a:pt x="197408" y="259079"/>
                </a:lnTo>
                <a:lnTo>
                  <a:pt x="197408" y="255270"/>
                </a:lnTo>
                <a:lnTo>
                  <a:pt x="195186" y="255270"/>
                </a:lnTo>
                <a:lnTo>
                  <a:pt x="188544" y="254000"/>
                </a:lnTo>
                <a:lnTo>
                  <a:pt x="407943" y="254000"/>
                </a:lnTo>
                <a:lnTo>
                  <a:pt x="412584" y="260350"/>
                </a:lnTo>
                <a:lnTo>
                  <a:pt x="417004" y="262889"/>
                </a:lnTo>
                <a:lnTo>
                  <a:pt x="421449" y="270510"/>
                </a:lnTo>
                <a:lnTo>
                  <a:pt x="425881" y="275589"/>
                </a:lnTo>
                <a:lnTo>
                  <a:pt x="425881" y="278129"/>
                </a:lnTo>
                <a:lnTo>
                  <a:pt x="428104" y="279400"/>
                </a:lnTo>
                <a:lnTo>
                  <a:pt x="425881" y="281939"/>
                </a:lnTo>
                <a:lnTo>
                  <a:pt x="421449" y="283210"/>
                </a:lnTo>
                <a:lnTo>
                  <a:pt x="394830" y="283210"/>
                </a:lnTo>
                <a:lnTo>
                  <a:pt x="390385" y="287020"/>
                </a:lnTo>
                <a:lnTo>
                  <a:pt x="390385" y="298450"/>
                </a:lnTo>
                <a:lnTo>
                  <a:pt x="385952" y="302260"/>
                </a:lnTo>
                <a:lnTo>
                  <a:pt x="383755" y="306070"/>
                </a:lnTo>
                <a:lnTo>
                  <a:pt x="383755" y="311150"/>
                </a:lnTo>
                <a:lnTo>
                  <a:pt x="388175" y="314960"/>
                </a:lnTo>
                <a:lnTo>
                  <a:pt x="388175" y="316229"/>
                </a:lnTo>
                <a:lnTo>
                  <a:pt x="385952" y="322579"/>
                </a:lnTo>
                <a:lnTo>
                  <a:pt x="385952" y="330200"/>
                </a:lnTo>
                <a:lnTo>
                  <a:pt x="383755" y="332739"/>
                </a:lnTo>
                <a:lnTo>
                  <a:pt x="275056" y="332739"/>
                </a:lnTo>
                <a:lnTo>
                  <a:pt x="275056" y="335279"/>
                </a:lnTo>
                <a:lnTo>
                  <a:pt x="270611" y="335279"/>
                </a:lnTo>
                <a:lnTo>
                  <a:pt x="263956" y="336550"/>
                </a:lnTo>
                <a:lnTo>
                  <a:pt x="243992" y="336550"/>
                </a:lnTo>
                <a:lnTo>
                  <a:pt x="237337" y="340360"/>
                </a:lnTo>
                <a:close/>
              </a:path>
              <a:path w="448310" h="368300">
                <a:moveTo>
                  <a:pt x="292785" y="344170"/>
                </a:moveTo>
                <a:lnTo>
                  <a:pt x="288353" y="344170"/>
                </a:lnTo>
                <a:lnTo>
                  <a:pt x="288353" y="340360"/>
                </a:lnTo>
                <a:lnTo>
                  <a:pt x="286156" y="340360"/>
                </a:lnTo>
                <a:lnTo>
                  <a:pt x="286156" y="339089"/>
                </a:lnTo>
                <a:lnTo>
                  <a:pt x="283933" y="336550"/>
                </a:lnTo>
                <a:lnTo>
                  <a:pt x="279488" y="335279"/>
                </a:lnTo>
                <a:lnTo>
                  <a:pt x="275056" y="332739"/>
                </a:lnTo>
                <a:lnTo>
                  <a:pt x="383755" y="332739"/>
                </a:lnTo>
                <a:lnTo>
                  <a:pt x="383755" y="340360"/>
                </a:lnTo>
                <a:lnTo>
                  <a:pt x="381533" y="342900"/>
                </a:lnTo>
                <a:lnTo>
                  <a:pt x="299453" y="342900"/>
                </a:lnTo>
                <a:lnTo>
                  <a:pt x="292785" y="344170"/>
                </a:lnTo>
                <a:close/>
              </a:path>
              <a:path w="448310" h="368300">
                <a:moveTo>
                  <a:pt x="341604" y="359410"/>
                </a:moveTo>
                <a:lnTo>
                  <a:pt x="330504" y="359410"/>
                </a:lnTo>
                <a:lnTo>
                  <a:pt x="328282" y="356870"/>
                </a:lnTo>
                <a:lnTo>
                  <a:pt x="323837" y="355600"/>
                </a:lnTo>
                <a:lnTo>
                  <a:pt x="317207" y="353060"/>
                </a:lnTo>
                <a:lnTo>
                  <a:pt x="312762" y="353060"/>
                </a:lnTo>
                <a:lnTo>
                  <a:pt x="310540" y="350520"/>
                </a:lnTo>
                <a:lnTo>
                  <a:pt x="310540" y="347979"/>
                </a:lnTo>
                <a:lnTo>
                  <a:pt x="312762" y="347979"/>
                </a:lnTo>
                <a:lnTo>
                  <a:pt x="310540" y="346710"/>
                </a:lnTo>
                <a:lnTo>
                  <a:pt x="310540" y="344170"/>
                </a:lnTo>
                <a:lnTo>
                  <a:pt x="308330" y="342900"/>
                </a:lnTo>
                <a:lnTo>
                  <a:pt x="381533" y="342900"/>
                </a:lnTo>
                <a:lnTo>
                  <a:pt x="379310" y="350520"/>
                </a:lnTo>
                <a:lnTo>
                  <a:pt x="378755" y="351789"/>
                </a:lnTo>
                <a:lnTo>
                  <a:pt x="348259" y="351789"/>
                </a:lnTo>
                <a:lnTo>
                  <a:pt x="343814" y="355600"/>
                </a:lnTo>
                <a:lnTo>
                  <a:pt x="341604" y="359410"/>
                </a:lnTo>
                <a:close/>
              </a:path>
              <a:path w="448310" h="368300">
                <a:moveTo>
                  <a:pt x="388175" y="368300"/>
                </a:moveTo>
                <a:lnTo>
                  <a:pt x="383755" y="364489"/>
                </a:lnTo>
                <a:lnTo>
                  <a:pt x="368211" y="364489"/>
                </a:lnTo>
                <a:lnTo>
                  <a:pt x="363778" y="363220"/>
                </a:lnTo>
                <a:lnTo>
                  <a:pt x="359333" y="355600"/>
                </a:lnTo>
                <a:lnTo>
                  <a:pt x="359333" y="353060"/>
                </a:lnTo>
                <a:lnTo>
                  <a:pt x="357111" y="351789"/>
                </a:lnTo>
                <a:lnTo>
                  <a:pt x="378755" y="351789"/>
                </a:lnTo>
                <a:lnTo>
                  <a:pt x="377088" y="355600"/>
                </a:lnTo>
                <a:lnTo>
                  <a:pt x="381533" y="356870"/>
                </a:lnTo>
                <a:lnTo>
                  <a:pt x="383755" y="359410"/>
                </a:lnTo>
                <a:lnTo>
                  <a:pt x="383755" y="360679"/>
                </a:lnTo>
                <a:lnTo>
                  <a:pt x="385952" y="363220"/>
                </a:lnTo>
                <a:lnTo>
                  <a:pt x="388175" y="367029"/>
                </a:lnTo>
                <a:lnTo>
                  <a:pt x="388175" y="3683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4613478" y="352691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4610696" y="352770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3708" y="3187"/>
                </a:lnTo>
                <a:lnTo>
                  <a:pt x="0" y="3187"/>
                </a:lnTo>
                <a:lnTo>
                  <a:pt x="3708" y="3187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4881029" y="3631933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2311" y="1593"/>
                </a:moveTo>
                <a:lnTo>
                  <a:pt x="0" y="0"/>
                </a:lnTo>
                <a:lnTo>
                  <a:pt x="2311" y="0"/>
                </a:lnTo>
                <a:lnTo>
                  <a:pt x="2311" y="1593"/>
                </a:lnTo>
                <a:close/>
              </a:path>
              <a:path w="5079" h="3810">
                <a:moveTo>
                  <a:pt x="4622" y="3187"/>
                </a:moveTo>
                <a:lnTo>
                  <a:pt x="2311" y="3187"/>
                </a:lnTo>
                <a:lnTo>
                  <a:pt x="2311" y="1593"/>
                </a:lnTo>
                <a:lnTo>
                  <a:pt x="4622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026380" y="3576243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695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4876393" y="3630345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4635" y="3187"/>
                </a:moveTo>
                <a:lnTo>
                  <a:pt x="0" y="3187"/>
                </a:lnTo>
                <a:lnTo>
                  <a:pt x="0" y="0"/>
                </a:lnTo>
                <a:lnTo>
                  <a:pt x="463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4998605" y="346326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4996751" y="346246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0" y="3187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4615332" y="350542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0" y="0"/>
                </a:lnTo>
                <a:lnTo>
                  <a:pt x="3695" y="0"/>
                </a:ln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4601438" y="351259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4751413" y="3332784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4610696" y="3506228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4653279" y="3508616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4608842" y="3508616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029149" y="332164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038407" y="3328809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708" y="3175"/>
                </a:moveTo>
                <a:lnTo>
                  <a:pt x="3708" y="0"/>
                </a:lnTo>
                <a:lnTo>
                  <a:pt x="0" y="0"/>
                </a:lnTo>
                <a:lnTo>
                  <a:pt x="3708" y="0"/>
                </a:lnTo>
                <a:lnTo>
                  <a:pt x="3708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043042" y="3330397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0" y="3175"/>
                </a:lnTo>
                <a:lnTo>
                  <a:pt x="3695" y="3175"/>
                </a:lnTo>
                <a:lnTo>
                  <a:pt x="0" y="3175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4962499" y="330015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021745" y="331607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5025453" y="3319259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5033784" y="332482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016195" y="331368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042115" y="333437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42115" y="333675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042115" y="3342335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011559" y="3421888"/>
            <a:ext cx="0" cy="8255"/>
          </a:xfrm>
          <a:custGeom>
            <a:avLst/>
            <a:gdLst/>
            <a:ahLst/>
            <a:cxnLst/>
            <a:rect l="l" t="t" r="r" b="b"/>
            <a:pathLst>
              <a:path w="0" h="8254">
                <a:moveTo>
                  <a:pt x="0" y="7962"/>
                </a:moveTo>
                <a:lnTo>
                  <a:pt x="0" y="0"/>
                </a:lnTo>
                <a:lnTo>
                  <a:pt x="0" y="79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043042" y="333278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695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013413" y="3462464"/>
            <a:ext cx="26034" cy="33655"/>
          </a:xfrm>
          <a:custGeom>
            <a:avLst/>
            <a:gdLst/>
            <a:ahLst/>
            <a:cxnLst/>
            <a:rect l="l" t="t" r="r" b="b"/>
            <a:pathLst>
              <a:path w="26035" h="33654">
                <a:moveTo>
                  <a:pt x="6476" y="33413"/>
                </a:moveTo>
                <a:lnTo>
                  <a:pt x="4317" y="33413"/>
                </a:lnTo>
                <a:lnTo>
                  <a:pt x="2159" y="25996"/>
                </a:lnTo>
                <a:lnTo>
                  <a:pt x="2159" y="20421"/>
                </a:lnTo>
                <a:lnTo>
                  <a:pt x="0" y="16713"/>
                </a:lnTo>
                <a:lnTo>
                  <a:pt x="0" y="5575"/>
                </a:lnTo>
                <a:lnTo>
                  <a:pt x="10807" y="5575"/>
                </a:lnTo>
                <a:lnTo>
                  <a:pt x="10807" y="3721"/>
                </a:lnTo>
                <a:lnTo>
                  <a:pt x="15125" y="3721"/>
                </a:lnTo>
                <a:lnTo>
                  <a:pt x="15125" y="1866"/>
                </a:lnTo>
                <a:lnTo>
                  <a:pt x="17284" y="1866"/>
                </a:lnTo>
                <a:lnTo>
                  <a:pt x="17284" y="0"/>
                </a:lnTo>
                <a:lnTo>
                  <a:pt x="21602" y="0"/>
                </a:lnTo>
                <a:lnTo>
                  <a:pt x="21602" y="7429"/>
                </a:lnTo>
                <a:lnTo>
                  <a:pt x="25920" y="11137"/>
                </a:lnTo>
                <a:lnTo>
                  <a:pt x="12966" y="29705"/>
                </a:lnTo>
                <a:lnTo>
                  <a:pt x="10807" y="29705"/>
                </a:lnTo>
                <a:lnTo>
                  <a:pt x="10807" y="31559"/>
                </a:lnTo>
                <a:lnTo>
                  <a:pt x="6476" y="31559"/>
                </a:lnTo>
                <a:lnTo>
                  <a:pt x="6476" y="334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030076" y="3460877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021745" y="346406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013413" y="3464852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017122" y="346485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034711" y="3634320"/>
            <a:ext cx="255904" cy="346710"/>
          </a:xfrm>
          <a:custGeom>
            <a:avLst/>
            <a:gdLst/>
            <a:ahLst/>
            <a:cxnLst/>
            <a:rect l="l" t="t" r="r" b="b"/>
            <a:pathLst>
              <a:path w="255904" h="346710">
                <a:moveTo>
                  <a:pt x="248911" y="16649"/>
                </a:moveTo>
                <a:lnTo>
                  <a:pt x="204406" y="16649"/>
                </a:lnTo>
                <a:lnTo>
                  <a:pt x="211073" y="11112"/>
                </a:lnTo>
                <a:lnTo>
                  <a:pt x="226631" y="11112"/>
                </a:lnTo>
                <a:lnTo>
                  <a:pt x="228853" y="7404"/>
                </a:lnTo>
                <a:lnTo>
                  <a:pt x="231063" y="7404"/>
                </a:lnTo>
                <a:lnTo>
                  <a:pt x="231063" y="5549"/>
                </a:lnTo>
                <a:lnTo>
                  <a:pt x="233286" y="5549"/>
                </a:lnTo>
                <a:lnTo>
                  <a:pt x="235508" y="3708"/>
                </a:lnTo>
                <a:lnTo>
                  <a:pt x="237731" y="3708"/>
                </a:lnTo>
                <a:lnTo>
                  <a:pt x="239953" y="1841"/>
                </a:lnTo>
                <a:lnTo>
                  <a:pt x="242188" y="1841"/>
                </a:lnTo>
                <a:lnTo>
                  <a:pt x="244398" y="0"/>
                </a:lnTo>
                <a:lnTo>
                  <a:pt x="246621" y="0"/>
                </a:lnTo>
                <a:lnTo>
                  <a:pt x="248843" y="3708"/>
                </a:lnTo>
                <a:lnTo>
                  <a:pt x="248911" y="16649"/>
                </a:lnTo>
                <a:close/>
              </a:path>
              <a:path w="255904" h="346710">
                <a:moveTo>
                  <a:pt x="249201" y="24053"/>
                </a:moveTo>
                <a:lnTo>
                  <a:pt x="155524" y="24053"/>
                </a:lnTo>
                <a:lnTo>
                  <a:pt x="159969" y="22212"/>
                </a:lnTo>
                <a:lnTo>
                  <a:pt x="186626" y="22212"/>
                </a:lnTo>
                <a:lnTo>
                  <a:pt x="188861" y="18503"/>
                </a:lnTo>
                <a:lnTo>
                  <a:pt x="188861" y="14808"/>
                </a:lnTo>
                <a:lnTo>
                  <a:pt x="191084" y="12954"/>
                </a:lnTo>
                <a:lnTo>
                  <a:pt x="195516" y="12954"/>
                </a:lnTo>
                <a:lnTo>
                  <a:pt x="204406" y="16649"/>
                </a:lnTo>
                <a:lnTo>
                  <a:pt x="248911" y="16649"/>
                </a:lnTo>
                <a:lnTo>
                  <a:pt x="249156" y="23336"/>
                </a:lnTo>
                <a:lnTo>
                  <a:pt x="249201" y="24053"/>
                </a:lnTo>
                <a:close/>
              </a:path>
              <a:path w="255904" h="346710">
                <a:moveTo>
                  <a:pt x="139979" y="20345"/>
                </a:moveTo>
                <a:lnTo>
                  <a:pt x="126644" y="20345"/>
                </a:lnTo>
                <a:lnTo>
                  <a:pt x="128854" y="18503"/>
                </a:lnTo>
                <a:lnTo>
                  <a:pt x="133299" y="18503"/>
                </a:lnTo>
                <a:lnTo>
                  <a:pt x="135534" y="16649"/>
                </a:lnTo>
                <a:lnTo>
                  <a:pt x="137756" y="16649"/>
                </a:lnTo>
                <a:lnTo>
                  <a:pt x="139979" y="18503"/>
                </a:lnTo>
                <a:lnTo>
                  <a:pt x="139979" y="20345"/>
                </a:lnTo>
                <a:close/>
              </a:path>
              <a:path w="255904" h="346710">
                <a:moveTo>
                  <a:pt x="181401" y="136944"/>
                </a:moveTo>
                <a:lnTo>
                  <a:pt x="122199" y="136944"/>
                </a:lnTo>
                <a:lnTo>
                  <a:pt x="124421" y="133248"/>
                </a:lnTo>
                <a:lnTo>
                  <a:pt x="124421" y="122148"/>
                </a:lnTo>
                <a:lnTo>
                  <a:pt x="122199" y="118440"/>
                </a:lnTo>
                <a:lnTo>
                  <a:pt x="126644" y="114744"/>
                </a:lnTo>
                <a:lnTo>
                  <a:pt x="131076" y="114744"/>
                </a:lnTo>
                <a:lnTo>
                  <a:pt x="137756" y="112877"/>
                </a:lnTo>
                <a:lnTo>
                  <a:pt x="142189" y="111036"/>
                </a:lnTo>
                <a:lnTo>
                  <a:pt x="139979" y="99936"/>
                </a:lnTo>
                <a:lnTo>
                  <a:pt x="139979" y="94373"/>
                </a:lnTo>
                <a:lnTo>
                  <a:pt x="142189" y="90678"/>
                </a:lnTo>
                <a:lnTo>
                  <a:pt x="142189" y="88836"/>
                </a:lnTo>
                <a:lnTo>
                  <a:pt x="144411" y="83273"/>
                </a:lnTo>
                <a:lnTo>
                  <a:pt x="144411" y="81432"/>
                </a:lnTo>
                <a:lnTo>
                  <a:pt x="139979" y="75869"/>
                </a:lnTo>
                <a:lnTo>
                  <a:pt x="137756" y="75869"/>
                </a:lnTo>
                <a:lnTo>
                  <a:pt x="137756" y="74028"/>
                </a:lnTo>
                <a:lnTo>
                  <a:pt x="135534" y="74028"/>
                </a:lnTo>
                <a:lnTo>
                  <a:pt x="135534" y="72174"/>
                </a:lnTo>
                <a:lnTo>
                  <a:pt x="133299" y="72174"/>
                </a:lnTo>
                <a:lnTo>
                  <a:pt x="133299" y="70332"/>
                </a:lnTo>
                <a:lnTo>
                  <a:pt x="131076" y="70332"/>
                </a:lnTo>
                <a:lnTo>
                  <a:pt x="131076" y="68465"/>
                </a:lnTo>
                <a:lnTo>
                  <a:pt x="128854" y="68465"/>
                </a:lnTo>
                <a:lnTo>
                  <a:pt x="128854" y="66624"/>
                </a:lnTo>
                <a:lnTo>
                  <a:pt x="126644" y="66624"/>
                </a:lnTo>
                <a:lnTo>
                  <a:pt x="124421" y="64770"/>
                </a:lnTo>
                <a:lnTo>
                  <a:pt x="124421" y="61061"/>
                </a:lnTo>
                <a:lnTo>
                  <a:pt x="119976" y="49961"/>
                </a:lnTo>
                <a:lnTo>
                  <a:pt x="116741" y="42795"/>
                </a:lnTo>
                <a:lnTo>
                  <a:pt x="114138" y="35626"/>
                </a:lnTo>
                <a:lnTo>
                  <a:pt x="112786" y="29148"/>
                </a:lnTo>
                <a:lnTo>
                  <a:pt x="113309" y="24053"/>
                </a:lnTo>
                <a:lnTo>
                  <a:pt x="115519" y="22212"/>
                </a:lnTo>
                <a:lnTo>
                  <a:pt x="115519" y="18503"/>
                </a:lnTo>
                <a:lnTo>
                  <a:pt x="117754" y="20345"/>
                </a:lnTo>
                <a:lnTo>
                  <a:pt x="139979" y="20345"/>
                </a:lnTo>
                <a:lnTo>
                  <a:pt x="142189" y="24053"/>
                </a:lnTo>
                <a:lnTo>
                  <a:pt x="249201" y="24053"/>
                </a:lnTo>
                <a:lnTo>
                  <a:pt x="249677" y="31691"/>
                </a:lnTo>
                <a:lnTo>
                  <a:pt x="249781" y="39005"/>
                </a:lnTo>
                <a:lnTo>
                  <a:pt x="248843" y="44411"/>
                </a:lnTo>
                <a:lnTo>
                  <a:pt x="249572" y="54942"/>
                </a:lnTo>
                <a:lnTo>
                  <a:pt x="251342" y="67551"/>
                </a:lnTo>
                <a:lnTo>
                  <a:pt x="253526" y="78769"/>
                </a:lnTo>
                <a:lnTo>
                  <a:pt x="255498" y="85128"/>
                </a:lnTo>
                <a:lnTo>
                  <a:pt x="251784" y="92790"/>
                </a:lnTo>
                <a:lnTo>
                  <a:pt x="217728" y="125844"/>
                </a:lnTo>
                <a:lnTo>
                  <a:pt x="204406" y="129552"/>
                </a:lnTo>
                <a:lnTo>
                  <a:pt x="197738" y="131406"/>
                </a:lnTo>
                <a:lnTo>
                  <a:pt x="190731" y="133918"/>
                </a:lnTo>
                <a:lnTo>
                  <a:pt x="183302" y="136256"/>
                </a:lnTo>
                <a:lnTo>
                  <a:pt x="181401" y="136944"/>
                </a:lnTo>
                <a:close/>
              </a:path>
              <a:path w="255904" h="346710">
                <a:moveTo>
                  <a:pt x="168846" y="22212"/>
                </a:moveTo>
                <a:lnTo>
                  <a:pt x="164414" y="22212"/>
                </a:lnTo>
                <a:lnTo>
                  <a:pt x="166623" y="20345"/>
                </a:lnTo>
                <a:lnTo>
                  <a:pt x="168846" y="22212"/>
                </a:lnTo>
                <a:close/>
              </a:path>
              <a:path w="255904" h="346710">
                <a:moveTo>
                  <a:pt x="115519" y="188772"/>
                </a:moveTo>
                <a:lnTo>
                  <a:pt x="68872" y="188772"/>
                </a:lnTo>
                <a:lnTo>
                  <a:pt x="68872" y="186931"/>
                </a:lnTo>
                <a:lnTo>
                  <a:pt x="66649" y="183222"/>
                </a:lnTo>
                <a:lnTo>
                  <a:pt x="66649" y="177660"/>
                </a:lnTo>
                <a:lnTo>
                  <a:pt x="62204" y="173964"/>
                </a:lnTo>
                <a:lnTo>
                  <a:pt x="62204" y="172123"/>
                </a:lnTo>
                <a:lnTo>
                  <a:pt x="64427" y="172123"/>
                </a:lnTo>
                <a:lnTo>
                  <a:pt x="66649" y="168414"/>
                </a:lnTo>
                <a:lnTo>
                  <a:pt x="71094" y="164719"/>
                </a:lnTo>
                <a:lnTo>
                  <a:pt x="68872" y="157314"/>
                </a:lnTo>
                <a:lnTo>
                  <a:pt x="68872" y="142506"/>
                </a:lnTo>
                <a:lnTo>
                  <a:pt x="71094" y="129552"/>
                </a:lnTo>
                <a:lnTo>
                  <a:pt x="71094" y="124002"/>
                </a:lnTo>
                <a:lnTo>
                  <a:pt x="66649" y="122148"/>
                </a:lnTo>
                <a:lnTo>
                  <a:pt x="64427" y="122148"/>
                </a:lnTo>
                <a:lnTo>
                  <a:pt x="62204" y="120307"/>
                </a:lnTo>
                <a:lnTo>
                  <a:pt x="57759" y="120307"/>
                </a:lnTo>
                <a:lnTo>
                  <a:pt x="37769" y="114744"/>
                </a:lnTo>
                <a:lnTo>
                  <a:pt x="37769" y="112877"/>
                </a:lnTo>
                <a:lnTo>
                  <a:pt x="33324" y="112877"/>
                </a:lnTo>
                <a:lnTo>
                  <a:pt x="31102" y="111036"/>
                </a:lnTo>
                <a:lnTo>
                  <a:pt x="26644" y="111036"/>
                </a:lnTo>
                <a:lnTo>
                  <a:pt x="26644" y="109181"/>
                </a:lnTo>
                <a:lnTo>
                  <a:pt x="15544" y="109181"/>
                </a:lnTo>
                <a:lnTo>
                  <a:pt x="13322" y="107340"/>
                </a:lnTo>
                <a:lnTo>
                  <a:pt x="6654" y="107340"/>
                </a:lnTo>
                <a:lnTo>
                  <a:pt x="0" y="90678"/>
                </a:lnTo>
                <a:lnTo>
                  <a:pt x="19437" y="84923"/>
                </a:lnTo>
                <a:lnTo>
                  <a:pt x="64427" y="72174"/>
                </a:lnTo>
                <a:lnTo>
                  <a:pt x="66649" y="72174"/>
                </a:lnTo>
                <a:lnTo>
                  <a:pt x="66649" y="74028"/>
                </a:lnTo>
                <a:lnTo>
                  <a:pt x="68872" y="74028"/>
                </a:lnTo>
                <a:lnTo>
                  <a:pt x="77749" y="81432"/>
                </a:lnTo>
                <a:lnTo>
                  <a:pt x="97751" y="81432"/>
                </a:lnTo>
                <a:lnTo>
                  <a:pt x="99987" y="85128"/>
                </a:lnTo>
                <a:lnTo>
                  <a:pt x="93306" y="101777"/>
                </a:lnTo>
                <a:lnTo>
                  <a:pt x="91084" y="105486"/>
                </a:lnTo>
                <a:lnTo>
                  <a:pt x="93306" y="109181"/>
                </a:lnTo>
                <a:lnTo>
                  <a:pt x="96223" y="113519"/>
                </a:lnTo>
                <a:lnTo>
                  <a:pt x="103308" y="123062"/>
                </a:lnTo>
                <a:lnTo>
                  <a:pt x="112059" y="132606"/>
                </a:lnTo>
                <a:lnTo>
                  <a:pt x="119976" y="136944"/>
                </a:lnTo>
                <a:lnTo>
                  <a:pt x="181401" y="136944"/>
                </a:lnTo>
                <a:lnTo>
                  <a:pt x="175868" y="138945"/>
                </a:lnTo>
                <a:lnTo>
                  <a:pt x="168846" y="142506"/>
                </a:lnTo>
                <a:lnTo>
                  <a:pt x="155524" y="153619"/>
                </a:lnTo>
                <a:lnTo>
                  <a:pt x="151079" y="159156"/>
                </a:lnTo>
                <a:lnTo>
                  <a:pt x="148856" y="162864"/>
                </a:lnTo>
                <a:lnTo>
                  <a:pt x="146634" y="164719"/>
                </a:lnTo>
                <a:lnTo>
                  <a:pt x="142189" y="166560"/>
                </a:lnTo>
                <a:lnTo>
                  <a:pt x="139979" y="168414"/>
                </a:lnTo>
                <a:lnTo>
                  <a:pt x="135534" y="170256"/>
                </a:lnTo>
                <a:lnTo>
                  <a:pt x="133299" y="170256"/>
                </a:lnTo>
                <a:lnTo>
                  <a:pt x="124421" y="173964"/>
                </a:lnTo>
                <a:lnTo>
                  <a:pt x="119976" y="179527"/>
                </a:lnTo>
                <a:lnTo>
                  <a:pt x="119976" y="181368"/>
                </a:lnTo>
                <a:lnTo>
                  <a:pt x="117754" y="183222"/>
                </a:lnTo>
                <a:lnTo>
                  <a:pt x="115519" y="188772"/>
                </a:lnTo>
                <a:close/>
              </a:path>
              <a:path w="255904" h="346710">
                <a:moveTo>
                  <a:pt x="97751" y="81432"/>
                </a:moveTo>
                <a:lnTo>
                  <a:pt x="84429" y="81432"/>
                </a:lnTo>
                <a:lnTo>
                  <a:pt x="86652" y="79578"/>
                </a:lnTo>
                <a:lnTo>
                  <a:pt x="97751" y="79578"/>
                </a:lnTo>
                <a:lnTo>
                  <a:pt x="97751" y="81432"/>
                </a:lnTo>
                <a:close/>
              </a:path>
              <a:path w="255904" h="346710">
                <a:moveTo>
                  <a:pt x="57759" y="346100"/>
                </a:moveTo>
                <a:lnTo>
                  <a:pt x="46647" y="346100"/>
                </a:lnTo>
                <a:lnTo>
                  <a:pt x="46647" y="342379"/>
                </a:lnTo>
                <a:lnTo>
                  <a:pt x="44424" y="334975"/>
                </a:lnTo>
                <a:lnTo>
                  <a:pt x="44424" y="327571"/>
                </a:lnTo>
                <a:lnTo>
                  <a:pt x="45294" y="321701"/>
                </a:lnTo>
                <a:lnTo>
                  <a:pt x="46374" y="308373"/>
                </a:lnTo>
                <a:lnTo>
                  <a:pt x="45367" y="294004"/>
                </a:lnTo>
                <a:lnTo>
                  <a:pt x="39979" y="285013"/>
                </a:lnTo>
                <a:lnTo>
                  <a:pt x="37625" y="281224"/>
                </a:lnTo>
                <a:lnTo>
                  <a:pt x="34432" y="274140"/>
                </a:lnTo>
                <a:lnTo>
                  <a:pt x="31235" y="266016"/>
                </a:lnTo>
                <a:lnTo>
                  <a:pt x="28867" y="259105"/>
                </a:lnTo>
                <a:lnTo>
                  <a:pt x="28867" y="253555"/>
                </a:lnTo>
                <a:lnTo>
                  <a:pt x="26644" y="253555"/>
                </a:lnTo>
                <a:lnTo>
                  <a:pt x="26644" y="249847"/>
                </a:lnTo>
                <a:lnTo>
                  <a:pt x="28867" y="248005"/>
                </a:lnTo>
                <a:lnTo>
                  <a:pt x="31102" y="248005"/>
                </a:lnTo>
                <a:lnTo>
                  <a:pt x="31102" y="246151"/>
                </a:lnTo>
                <a:lnTo>
                  <a:pt x="39979" y="240601"/>
                </a:lnTo>
                <a:lnTo>
                  <a:pt x="51104" y="231343"/>
                </a:lnTo>
                <a:lnTo>
                  <a:pt x="55537" y="220243"/>
                </a:lnTo>
                <a:lnTo>
                  <a:pt x="55537" y="210972"/>
                </a:lnTo>
                <a:lnTo>
                  <a:pt x="60155" y="208086"/>
                </a:lnTo>
                <a:lnTo>
                  <a:pt x="65816" y="203115"/>
                </a:lnTo>
                <a:lnTo>
                  <a:pt x="70226" y="197447"/>
                </a:lnTo>
                <a:lnTo>
                  <a:pt x="71094" y="192468"/>
                </a:lnTo>
                <a:lnTo>
                  <a:pt x="71094" y="188772"/>
                </a:lnTo>
                <a:lnTo>
                  <a:pt x="108864" y="188772"/>
                </a:lnTo>
                <a:lnTo>
                  <a:pt x="104419" y="192468"/>
                </a:lnTo>
                <a:lnTo>
                  <a:pt x="102209" y="196176"/>
                </a:lnTo>
                <a:lnTo>
                  <a:pt x="102209" y="203568"/>
                </a:lnTo>
                <a:lnTo>
                  <a:pt x="104419" y="209130"/>
                </a:lnTo>
                <a:lnTo>
                  <a:pt x="106641" y="212839"/>
                </a:lnTo>
                <a:lnTo>
                  <a:pt x="108864" y="214680"/>
                </a:lnTo>
                <a:lnTo>
                  <a:pt x="108864" y="218376"/>
                </a:lnTo>
                <a:lnTo>
                  <a:pt x="113309" y="222084"/>
                </a:lnTo>
                <a:lnTo>
                  <a:pt x="115519" y="225780"/>
                </a:lnTo>
                <a:lnTo>
                  <a:pt x="117754" y="235038"/>
                </a:lnTo>
                <a:lnTo>
                  <a:pt x="117754" y="242443"/>
                </a:lnTo>
                <a:lnTo>
                  <a:pt x="119976" y="246151"/>
                </a:lnTo>
                <a:lnTo>
                  <a:pt x="119976" y="249847"/>
                </a:lnTo>
                <a:lnTo>
                  <a:pt x="122199" y="255409"/>
                </a:lnTo>
                <a:lnTo>
                  <a:pt x="122199" y="259105"/>
                </a:lnTo>
                <a:lnTo>
                  <a:pt x="119976" y="264655"/>
                </a:lnTo>
                <a:lnTo>
                  <a:pt x="119976" y="286854"/>
                </a:lnTo>
                <a:lnTo>
                  <a:pt x="117754" y="290563"/>
                </a:lnTo>
                <a:lnTo>
                  <a:pt x="116400" y="293366"/>
                </a:lnTo>
                <a:lnTo>
                  <a:pt x="111920" y="296346"/>
                </a:lnTo>
                <a:lnTo>
                  <a:pt x="103690" y="299676"/>
                </a:lnTo>
                <a:lnTo>
                  <a:pt x="91084" y="303530"/>
                </a:lnTo>
                <a:lnTo>
                  <a:pt x="77925" y="308153"/>
                </a:lnTo>
                <a:lnTo>
                  <a:pt x="62477" y="315555"/>
                </a:lnTo>
                <a:lnTo>
                  <a:pt x="50782" y="324345"/>
                </a:lnTo>
                <a:lnTo>
                  <a:pt x="48882" y="333133"/>
                </a:lnTo>
                <a:lnTo>
                  <a:pt x="48882" y="336842"/>
                </a:lnTo>
                <a:lnTo>
                  <a:pt x="53314" y="338683"/>
                </a:lnTo>
                <a:lnTo>
                  <a:pt x="57759" y="338683"/>
                </a:lnTo>
                <a:lnTo>
                  <a:pt x="57759" y="3461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049520" y="3743325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055082" y="374332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044897" y="374093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064340" y="374491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059705" y="374332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078221" y="3970337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3708" y="6718"/>
                </a:moveTo>
                <a:lnTo>
                  <a:pt x="0" y="1689"/>
                </a:lnTo>
                <a:lnTo>
                  <a:pt x="0" y="0"/>
                </a:lnTo>
                <a:lnTo>
                  <a:pt x="3708" y="671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085626" y="3978833"/>
            <a:ext cx="6985" cy="0"/>
          </a:xfrm>
          <a:custGeom>
            <a:avLst/>
            <a:gdLst/>
            <a:ahLst/>
            <a:cxnLst/>
            <a:rect l="l" t="t" r="r" b="b"/>
            <a:pathLst>
              <a:path w="6985" h="0">
                <a:moveTo>
                  <a:pt x="6476" y="0"/>
                </a:moveTo>
                <a:lnTo>
                  <a:pt x="0" y="0"/>
                </a:lnTo>
                <a:lnTo>
                  <a:pt x="64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062486" y="389130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061559" y="388733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0" y="3187"/>
                </a:lnTo>
                <a:lnTo>
                  <a:pt x="3695" y="3187"/>
                </a:lnTo>
                <a:lnTo>
                  <a:pt x="0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062486" y="3888917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076367" y="3962120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060632" y="388494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081003" y="3978833"/>
            <a:ext cx="5080" cy="0"/>
          </a:xfrm>
          <a:custGeom>
            <a:avLst/>
            <a:gdLst/>
            <a:ahLst/>
            <a:cxnLst/>
            <a:rect l="l" t="t" r="r" b="b"/>
            <a:pathLst>
              <a:path w="5079" h="0">
                <a:moveTo>
                  <a:pt x="4622" y="0"/>
                </a:moveTo>
                <a:lnTo>
                  <a:pt x="0" y="0"/>
                </a:lnTo>
                <a:lnTo>
                  <a:pt x="462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076367" y="3965308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034711" y="3708311"/>
            <a:ext cx="65405" cy="17780"/>
          </a:xfrm>
          <a:custGeom>
            <a:avLst/>
            <a:gdLst/>
            <a:ahLst/>
            <a:cxnLst/>
            <a:rect l="l" t="t" r="r" b="b"/>
            <a:pathLst>
              <a:path w="65404" h="17779">
                <a:moveTo>
                  <a:pt x="0" y="17513"/>
                </a:moveTo>
                <a:lnTo>
                  <a:pt x="19550" y="12065"/>
                </a:lnTo>
                <a:lnTo>
                  <a:pt x="64808" y="0"/>
                </a:lnTo>
                <a:lnTo>
                  <a:pt x="0" y="175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034711" y="3725824"/>
            <a:ext cx="6985" cy="17145"/>
          </a:xfrm>
          <a:custGeom>
            <a:avLst/>
            <a:gdLst/>
            <a:ahLst/>
            <a:cxnLst/>
            <a:rect l="l" t="t" r="r" b="b"/>
            <a:pathLst>
              <a:path w="6985" h="17145">
                <a:moveTo>
                  <a:pt x="6476" y="16700"/>
                </a:moveTo>
                <a:lnTo>
                  <a:pt x="0" y="0"/>
                </a:lnTo>
                <a:lnTo>
                  <a:pt x="6476" y="167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018049" y="3429850"/>
            <a:ext cx="263525" cy="222250"/>
          </a:xfrm>
          <a:custGeom>
            <a:avLst/>
            <a:gdLst/>
            <a:ahLst/>
            <a:cxnLst/>
            <a:rect l="l" t="t" r="r" b="b"/>
            <a:pathLst>
              <a:path w="263525" h="222250">
                <a:moveTo>
                  <a:pt x="225043" y="72136"/>
                </a:moveTo>
                <a:lnTo>
                  <a:pt x="2222" y="72136"/>
                </a:lnTo>
                <a:lnTo>
                  <a:pt x="2222" y="70294"/>
                </a:lnTo>
                <a:lnTo>
                  <a:pt x="6680" y="70294"/>
                </a:lnTo>
                <a:lnTo>
                  <a:pt x="6680" y="68427"/>
                </a:lnTo>
                <a:lnTo>
                  <a:pt x="13637" y="64645"/>
                </a:lnTo>
                <a:lnTo>
                  <a:pt x="20596" y="57567"/>
                </a:lnTo>
                <a:lnTo>
                  <a:pt x="26721" y="49448"/>
                </a:lnTo>
                <a:lnTo>
                  <a:pt x="31178" y="42544"/>
                </a:lnTo>
                <a:lnTo>
                  <a:pt x="31178" y="38836"/>
                </a:lnTo>
                <a:lnTo>
                  <a:pt x="24498" y="35140"/>
                </a:lnTo>
                <a:lnTo>
                  <a:pt x="24498" y="29578"/>
                </a:lnTo>
                <a:lnTo>
                  <a:pt x="26720" y="29578"/>
                </a:lnTo>
                <a:lnTo>
                  <a:pt x="28955" y="27736"/>
                </a:lnTo>
                <a:lnTo>
                  <a:pt x="31178" y="27736"/>
                </a:lnTo>
                <a:lnTo>
                  <a:pt x="31178" y="25895"/>
                </a:lnTo>
                <a:lnTo>
                  <a:pt x="33413" y="24041"/>
                </a:lnTo>
                <a:lnTo>
                  <a:pt x="35636" y="16649"/>
                </a:lnTo>
                <a:lnTo>
                  <a:pt x="28955" y="7391"/>
                </a:lnTo>
                <a:lnTo>
                  <a:pt x="26720" y="1841"/>
                </a:lnTo>
                <a:lnTo>
                  <a:pt x="31178" y="1841"/>
                </a:lnTo>
                <a:lnTo>
                  <a:pt x="33413" y="0"/>
                </a:lnTo>
                <a:lnTo>
                  <a:pt x="46786" y="0"/>
                </a:lnTo>
                <a:lnTo>
                  <a:pt x="44907" y="7738"/>
                </a:lnTo>
                <a:lnTo>
                  <a:pt x="43443" y="16175"/>
                </a:lnTo>
                <a:lnTo>
                  <a:pt x="43650" y="23919"/>
                </a:lnTo>
                <a:lnTo>
                  <a:pt x="46786" y="29578"/>
                </a:lnTo>
                <a:lnTo>
                  <a:pt x="49009" y="31445"/>
                </a:lnTo>
                <a:lnTo>
                  <a:pt x="80200" y="31445"/>
                </a:lnTo>
                <a:lnTo>
                  <a:pt x="86880" y="33299"/>
                </a:lnTo>
                <a:lnTo>
                  <a:pt x="179530" y="33299"/>
                </a:lnTo>
                <a:lnTo>
                  <a:pt x="196062" y="40690"/>
                </a:lnTo>
                <a:lnTo>
                  <a:pt x="193840" y="53644"/>
                </a:lnTo>
                <a:lnTo>
                  <a:pt x="196062" y="53644"/>
                </a:lnTo>
                <a:lnTo>
                  <a:pt x="198297" y="55486"/>
                </a:lnTo>
                <a:lnTo>
                  <a:pt x="198297" y="57340"/>
                </a:lnTo>
                <a:lnTo>
                  <a:pt x="202755" y="57340"/>
                </a:lnTo>
                <a:lnTo>
                  <a:pt x="202755" y="59181"/>
                </a:lnTo>
                <a:lnTo>
                  <a:pt x="204977" y="59181"/>
                </a:lnTo>
                <a:lnTo>
                  <a:pt x="204977" y="61036"/>
                </a:lnTo>
                <a:lnTo>
                  <a:pt x="207213" y="61036"/>
                </a:lnTo>
                <a:lnTo>
                  <a:pt x="209435" y="62890"/>
                </a:lnTo>
                <a:lnTo>
                  <a:pt x="211658" y="62890"/>
                </a:lnTo>
                <a:lnTo>
                  <a:pt x="211658" y="64731"/>
                </a:lnTo>
                <a:lnTo>
                  <a:pt x="213893" y="64731"/>
                </a:lnTo>
                <a:lnTo>
                  <a:pt x="218338" y="68427"/>
                </a:lnTo>
                <a:lnTo>
                  <a:pt x="220586" y="68427"/>
                </a:lnTo>
                <a:lnTo>
                  <a:pt x="222808" y="70294"/>
                </a:lnTo>
                <a:lnTo>
                  <a:pt x="225043" y="72136"/>
                </a:lnTo>
                <a:close/>
              </a:path>
              <a:path w="263525" h="222250">
                <a:moveTo>
                  <a:pt x="179530" y="33299"/>
                </a:moveTo>
                <a:lnTo>
                  <a:pt x="98031" y="33299"/>
                </a:lnTo>
                <a:lnTo>
                  <a:pt x="100253" y="31445"/>
                </a:lnTo>
                <a:lnTo>
                  <a:pt x="100253" y="29578"/>
                </a:lnTo>
                <a:lnTo>
                  <a:pt x="102488" y="25895"/>
                </a:lnTo>
                <a:lnTo>
                  <a:pt x="98031" y="22186"/>
                </a:lnTo>
                <a:lnTo>
                  <a:pt x="98031" y="20345"/>
                </a:lnTo>
                <a:lnTo>
                  <a:pt x="95808" y="20345"/>
                </a:lnTo>
                <a:lnTo>
                  <a:pt x="95808" y="18491"/>
                </a:lnTo>
                <a:lnTo>
                  <a:pt x="102488" y="16649"/>
                </a:lnTo>
                <a:lnTo>
                  <a:pt x="106946" y="11087"/>
                </a:lnTo>
                <a:lnTo>
                  <a:pt x="109169" y="1841"/>
                </a:lnTo>
                <a:lnTo>
                  <a:pt x="179530" y="33299"/>
                </a:lnTo>
                <a:close/>
              </a:path>
              <a:path w="263525" h="222250">
                <a:moveTo>
                  <a:pt x="80200" y="31445"/>
                </a:moveTo>
                <a:lnTo>
                  <a:pt x="55702" y="31445"/>
                </a:lnTo>
                <a:lnTo>
                  <a:pt x="62382" y="29578"/>
                </a:lnTo>
                <a:lnTo>
                  <a:pt x="71285" y="29578"/>
                </a:lnTo>
                <a:lnTo>
                  <a:pt x="80200" y="31445"/>
                </a:lnTo>
                <a:close/>
              </a:path>
              <a:path w="263525" h="222250">
                <a:moveTo>
                  <a:pt x="104711" y="175729"/>
                </a:moveTo>
                <a:lnTo>
                  <a:pt x="91351" y="175729"/>
                </a:lnTo>
                <a:lnTo>
                  <a:pt x="84834" y="171364"/>
                </a:lnTo>
                <a:lnTo>
                  <a:pt x="74355" y="167171"/>
                </a:lnTo>
                <a:lnTo>
                  <a:pt x="63461" y="164019"/>
                </a:lnTo>
                <a:lnTo>
                  <a:pt x="55702" y="162775"/>
                </a:lnTo>
                <a:lnTo>
                  <a:pt x="53466" y="160934"/>
                </a:lnTo>
                <a:lnTo>
                  <a:pt x="49009" y="160934"/>
                </a:lnTo>
                <a:lnTo>
                  <a:pt x="46786" y="159080"/>
                </a:lnTo>
                <a:lnTo>
                  <a:pt x="44564" y="159080"/>
                </a:lnTo>
                <a:lnTo>
                  <a:pt x="44564" y="157225"/>
                </a:lnTo>
                <a:lnTo>
                  <a:pt x="40093" y="157225"/>
                </a:lnTo>
                <a:lnTo>
                  <a:pt x="40093" y="155371"/>
                </a:lnTo>
                <a:lnTo>
                  <a:pt x="35636" y="155371"/>
                </a:lnTo>
                <a:lnTo>
                  <a:pt x="35636" y="153530"/>
                </a:lnTo>
                <a:lnTo>
                  <a:pt x="37858" y="149834"/>
                </a:lnTo>
                <a:lnTo>
                  <a:pt x="35636" y="146126"/>
                </a:lnTo>
                <a:lnTo>
                  <a:pt x="31178" y="142430"/>
                </a:lnTo>
                <a:lnTo>
                  <a:pt x="31178" y="140588"/>
                </a:lnTo>
                <a:lnTo>
                  <a:pt x="28955" y="138734"/>
                </a:lnTo>
                <a:lnTo>
                  <a:pt x="28955" y="136867"/>
                </a:lnTo>
                <a:lnTo>
                  <a:pt x="26720" y="135039"/>
                </a:lnTo>
                <a:lnTo>
                  <a:pt x="26720" y="131330"/>
                </a:lnTo>
                <a:lnTo>
                  <a:pt x="25261" y="125495"/>
                </a:lnTo>
                <a:lnTo>
                  <a:pt x="23383" y="119310"/>
                </a:lnTo>
                <a:lnTo>
                  <a:pt x="19834" y="113124"/>
                </a:lnTo>
                <a:lnTo>
                  <a:pt x="13360" y="107289"/>
                </a:lnTo>
                <a:lnTo>
                  <a:pt x="8767" y="102054"/>
                </a:lnTo>
                <a:lnTo>
                  <a:pt x="5008" y="93179"/>
                </a:lnTo>
                <a:lnTo>
                  <a:pt x="2085" y="82572"/>
                </a:lnTo>
                <a:lnTo>
                  <a:pt x="0" y="72136"/>
                </a:lnTo>
                <a:lnTo>
                  <a:pt x="227266" y="72136"/>
                </a:lnTo>
                <a:lnTo>
                  <a:pt x="227266" y="73977"/>
                </a:lnTo>
                <a:lnTo>
                  <a:pt x="229488" y="73977"/>
                </a:lnTo>
                <a:lnTo>
                  <a:pt x="231724" y="75844"/>
                </a:lnTo>
                <a:lnTo>
                  <a:pt x="233946" y="75844"/>
                </a:lnTo>
                <a:lnTo>
                  <a:pt x="233946" y="77673"/>
                </a:lnTo>
                <a:lnTo>
                  <a:pt x="236181" y="77673"/>
                </a:lnTo>
                <a:lnTo>
                  <a:pt x="228799" y="93259"/>
                </a:lnTo>
                <a:lnTo>
                  <a:pt x="225598" y="102427"/>
                </a:lnTo>
                <a:lnTo>
                  <a:pt x="224903" y="107082"/>
                </a:lnTo>
                <a:lnTo>
                  <a:pt x="225043" y="109131"/>
                </a:lnTo>
                <a:lnTo>
                  <a:pt x="227266" y="114680"/>
                </a:lnTo>
                <a:lnTo>
                  <a:pt x="231724" y="118376"/>
                </a:lnTo>
                <a:lnTo>
                  <a:pt x="240626" y="122085"/>
                </a:lnTo>
                <a:lnTo>
                  <a:pt x="238404" y="123939"/>
                </a:lnTo>
                <a:lnTo>
                  <a:pt x="233946" y="129489"/>
                </a:lnTo>
                <a:lnTo>
                  <a:pt x="231724" y="136867"/>
                </a:lnTo>
                <a:lnTo>
                  <a:pt x="231724" y="140588"/>
                </a:lnTo>
                <a:lnTo>
                  <a:pt x="233946" y="142430"/>
                </a:lnTo>
                <a:lnTo>
                  <a:pt x="233946" y="144284"/>
                </a:lnTo>
                <a:lnTo>
                  <a:pt x="236181" y="144284"/>
                </a:lnTo>
                <a:lnTo>
                  <a:pt x="236181" y="164630"/>
                </a:lnTo>
                <a:lnTo>
                  <a:pt x="238404" y="166484"/>
                </a:lnTo>
                <a:lnTo>
                  <a:pt x="240626" y="170179"/>
                </a:lnTo>
                <a:lnTo>
                  <a:pt x="245084" y="173875"/>
                </a:lnTo>
                <a:lnTo>
                  <a:pt x="106946" y="173875"/>
                </a:lnTo>
                <a:lnTo>
                  <a:pt x="104711" y="175729"/>
                </a:lnTo>
                <a:close/>
              </a:path>
              <a:path w="263525" h="222250">
                <a:moveTo>
                  <a:pt x="142595" y="218262"/>
                </a:moveTo>
                <a:lnTo>
                  <a:pt x="131457" y="218262"/>
                </a:lnTo>
                <a:lnTo>
                  <a:pt x="131457" y="216420"/>
                </a:lnTo>
                <a:lnTo>
                  <a:pt x="130272" y="205932"/>
                </a:lnTo>
                <a:lnTo>
                  <a:pt x="126996" y="194921"/>
                </a:lnTo>
                <a:lnTo>
                  <a:pt x="122049" y="184950"/>
                </a:lnTo>
                <a:lnTo>
                  <a:pt x="115849" y="177584"/>
                </a:lnTo>
                <a:lnTo>
                  <a:pt x="111391" y="173875"/>
                </a:lnTo>
                <a:lnTo>
                  <a:pt x="245084" y="173875"/>
                </a:lnTo>
                <a:lnTo>
                  <a:pt x="245084" y="179425"/>
                </a:lnTo>
                <a:lnTo>
                  <a:pt x="247319" y="188683"/>
                </a:lnTo>
                <a:lnTo>
                  <a:pt x="254000" y="190525"/>
                </a:lnTo>
                <a:lnTo>
                  <a:pt x="258457" y="192379"/>
                </a:lnTo>
                <a:lnTo>
                  <a:pt x="260680" y="194233"/>
                </a:lnTo>
                <a:lnTo>
                  <a:pt x="262915" y="194233"/>
                </a:lnTo>
                <a:lnTo>
                  <a:pt x="262915" y="197929"/>
                </a:lnTo>
                <a:lnTo>
                  <a:pt x="258457" y="197929"/>
                </a:lnTo>
                <a:lnTo>
                  <a:pt x="256222" y="199783"/>
                </a:lnTo>
                <a:lnTo>
                  <a:pt x="254000" y="199783"/>
                </a:lnTo>
                <a:lnTo>
                  <a:pt x="251764" y="201625"/>
                </a:lnTo>
                <a:lnTo>
                  <a:pt x="249542" y="201625"/>
                </a:lnTo>
                <a:lnTo>
                  <a:pt x="247319" y="203479"/>
                </a:lnTo>
                <a:lnTo>
                  <a:pt x="245084" y="203479"/>
                </a:lnTo>
                <a:lnTo>
                  <a:pt x="245084" y="205320"/>
                </a:lnTo>
                <a:lnTo>
                  <a:pt x="240626" y="205320"/>
                </a:lnTo>
                <a:lnTo>
                  <a:pt x="240626" y="207175"/>
                </a:lnTo>
                <a:lnTo>
                  <a:pt x="238404" y="207175"/>
                </a:lnTo>
                <a:lnTo>
                  <a:pt x="238404" y="209016"/>
                </a:lnTo>
                <a:lnTo>
                  <a:pt x="202755" y="209016"/>
                </a:lnTo>
                <a:lnTo>
                  <a:pt x="198297" y="212725"/>
                </a:lnTo>
                <a:lnTo>
                  <a:pt x="197738" y="214579"/>
                </a:lnTo>
                <a:lnTo>
                  <a:pt x="149275" y="214579"/>
                </a:lnTo>
                <a:lnTo>
                  <a:pt x="147053" y="216420"/>
                </a:lnTo>
                <a:lnTo>
                  <a:pt x="144818" y="216420"/>
                </a:lnTo>
                <a:lnTo>
                  <a:pt x="142595" y="218262"/>
                </a:lnTo>
                <a:close/>
              </a:path>
              <a:path w="263525" h="222250">
                <a:moveTo>
                  <a:pt x="218338" y="212725"/>
                </a:moveTo>
                <a:lnTo>
                  <a:pt x="216115" y="212725"/>
                </a:lnTo>
                <a:lnTo>
                  <a:pt x="213893" y="210870"/>
                </a:lnTo>
                <a:lnTo>
                  <a:pt x="209435" y="210870"/>
                </a:lnTo>
                <a:lnTo>
                  <a:pt x="202755" y="209016"/>
                </a:lnTo>
                <a:lnTo>
                  <a:pt x="225043" y="209016"/>
                </a:lnTo>
                <a:lnTo>
                  <a:pt x="220586" y="210870"/>
                </a:lnTo>
                <a:lnTo>
                  <a:pt x="218338" y="212725"/>
                </a:lnTo>
                <a:close/>
              </a:path>
              <a:path w="263525" h="222250">
                <a:moveTo>
                  <a:pt x="171551" y="221970"/>
                </a:moveTo>
                <a:lnTo>
                  <a:pt x="164871" y="221970"/>
                </a:lnTo>
                <a:lnTo>
                  <a:pt x="164871" y="220129"/>
                </a:lnTo>
                <a:lnTo>
                  <a:pt x="162648" y="218262"/>
                </a:lnTo>
                <a:lnTo>
                  <a:pt x="160413" y="216420"/>
                </a:lnTo>
                <a:lnTo>
                  <a:pt x="158191" y="216420"/>
                </a:lnTo>
                <a:lnTo>
                  <a:pt x="155955" y="214579"/>
                </a:lnTo>
                <a:lnTo>
                  <a:pt x="197738" y="214579"/>
                </a:lnTo>
                <a:lnTo>
                  <a:pt x="196626" y="218262"/>
                </a:lnTo>
                <a:lnTo>
                  <a:pt x="184937" y="218262"/>
                </a:lnTo>
                <a:lnTo>
                  <a:pt x="180479" y="220129"/>
                </a:lnTo>
                <a:lnTo>
                  <a:pt x="173786" y="220129"/>
                </a:lnTo>
                <a:lnTo>
                  <a:pt x="171551" y="221970"/>
                </a:lnTo>
                <a:close/>
              </a:path>
              <a:path w="263525" h="222250">
                <a:moveTo>
                  <a:pt x="196062" y="220129"/>
                </a:moveTo>
                <a:lnTo>
                  <a:pt x="187159" y="220129"/>
                </a:lnTo>
                <a:lnTo>
                  <a:pt x="184937" y="218262"/>
                </a:lnTo>
                <a:lnTo>
                  <a:pt x="196626" y="218262"/>
                </a:lnTo>
                <a:lnTo>
                  <a:pt x="196062" y="22012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055082" y="3585794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622" y="0"/>
                </a:lnTo>
                <a:lnTo>
                  <a:pt x="4622" y="3175"/>
                </a:lnTo>
                <a:lnTo>
                  <a:pt x="4622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049520" y="3454514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3175"/>
                </a:moveTo>
                <a:lnTo>
                  <a:pt x="4635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047665" y="345610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3708" y="3187"/>
                </a:lnTo>
                <a:lnTo>
                  <a:pt x="0" y="3187"/>
                </a:lnTo>
                <a:lnTo>
                  <a:pt x="3708" y="3187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20792" y="3488728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3708" y="0"/>
                </a:lnTo>
                <a:lnTo>
                  <a:pt x="3708" y="3175"/>
                </a:lnTo>
                <a:lnTo>
                  <a:pt x="3708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40235" y="3500653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26342" y="349190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066182" y="342905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0" y="0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019903" y="349986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021745" y="3499065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0"/>
                </a:moveTo>
                <a:lnTo>
                  <a:pt x="3708" y="3187"/>
                </a:lnTo>
                <a:lnTo>
                  <a:pt x="0" y="3187"/>
                </a:lnTo>
                <a:lnTo>
                  <a:pt x="3708" y="3187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042115" y="3463264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042115" y="3460877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61533" y="3632733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695" y="0"/>
                </a:moveTo>
                <a:lnTo>
                  <a:pt x="3695" y="3175"/>
                </a:lnTo>
                <a:lnTo>
                  <a:pt x="0" y="3175"/>
                </a:lnTo>
                <a:lnTo>
                  <a:pt x="3695" y="3175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78196" y="362715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148579" y="364545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154142" y="364625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152288" y="364625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56898" y="363512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55971" y="363590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72633" y="362795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178209" y="364545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63375" y="363273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175427" y="364467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66156" y="3631933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708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268010" y="363114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099519" y="3631145"/>
            <a:ext cx="72390" cy="128905"/>
          </a:xfrm>
          <a:custGeom>
            <a:avLst/>
            <a:gdLst/>
            <a:ahLst/>
            <a:cxnLst/>
            <a:rect l="l" t="t" r="r" b="b"/>
            <a:pathLst>
              <a:path w="72389" h="128904">
                <a:moveTo>
                  <a:pt x="20193" y="79171"/>
                </a:moveTo>
                <a:lnTo>
                  <a:pt x="15709" y="79171"/>
                </a:lnTo>
                <a:lnTo>
                  <a:pt x="4483" y="69964"/>
                </a:lnTo>
                <a:lnTo>
                  <a:pt x="2235" y="69964"/>
                </a:lnTo>
                <a:lnTo>
                  <a:pt x="2235" y="66281"/>
                </a:lnTo>
                <a:lnTo>
                  <a:pt x="0" y="66281"/>
                </a:lnTo>
                <a:lnTo>
                  <a:pt x="0" y="64439"/>
                </a:lnTo>
                <a:lnTo>
                  <a:pt x="4483" y="60756"/>
                </a:lnTo>
                <a:lnTo>
                  <a:pt x="4483" y="44183"/>
                </a:lnTo>
                <a:lnTo>
                  <a:pt x="13462" y="44183"/>
                </a:lnTo>
                <a:lnTo>
                  <a:pt x="15709" y="40500"/>
                </a:lnTo>
                <a:lnTo>
                  <a:pt x="15709" y="38658"/>
                </a:lnTo>
                <a:lnTo>
                  <a:pt x="13462" y="34975"/>
                </a:lnTo>
                <a:lnTo>
                  <a:pt x="12197" y="30372"/>
                </a:lnTo>
                <a:lnTo>
                  <a:pt x="11776" y="21624"/>
                </a:lnTo>
                <a:lnTo>
                  <a:pt x="12197" y="12187"/>
                </a:lnTo>
                <a:lnTo>
                  <a:pt x="13462" y="5511"/>
                </a:lnTo>
                <a:lnTo>
                  <a:pt x="20193" y="5511"/>
                </a:lnTo>
                <a:lnTo>
                  <a:pt x="20193" y="3670"/>
                </a:lnTo>
                <a:lnTo>
                  <a:pt x="22440" y="3670"/>
                </a:lnTo>
                <a:lnTo>
                  <a:pt x="22440" y="0"/>
                </a:lnTo>
                <a:lnTo>
                  <a:pt x="24688" y="1828"/>
                </a:lnTo>
                <a:lnTo>
                  <a:pt x="24688" y="5511"/>
                </a:lnTo>
                <a:lnTo>
                  <a:pt x="26936" y="7353"/>
                </a:lnTo>
                <a:lnTo>
                  <a:pt x="31419" y="14719"/>
                </a:lnTo>
                <a:lnTo>
                  <a:pt x="22440" y="36817"/>
                </a:lnTo>
                <a:lnTo>
                  <a:pt x="24688" y="44183"/>
                </a:lnTo>
                <a:lnTo>
                  <a:pt x="28269" y="55376"/>
                </a:lnTo>
                <a:lnTo>
                  <a:pt x="34796" y="67432"/>
                </a:lnTo>
                <a:lnTo>
                  <a:pt x="43007" y="77071"/>
                </a:lnTo>
                <a:lnTo>
                  <a:pt x="43574" y="77330"/>
                </a:lnTo>
                <a:lnTo>
                  <a:pt x="22440" y="77330"/>
                </a:lnTo>
                <a:lnTo>
                  <a:pt x="20193" y="79171"/>
                </a:lnTo>
                <a:close/>
              </a:path>
              <a:path w="72389" h="128904">
                <a:moveTo>
                  <a:pt x="51638" y="128879"/>
                </a:moveTo>
                <a:lnTo>
                  <a:pt x="44894" y="123355"/>
                </a:lnTo>
                <a:lnTo>
                  <a:pt x="38163" y="112306"/>
                </a:lnTo>
                <a:lnTo>
                  <a:pt x="38163" y="106794"/>
                </a:lnTo>
                <a:lnTo>
                  <a:pt x="40411" y="103098"/>
                </a:lnTo>
                <a:lnTo>
                  <a:pt x="42659" y="97586"/>
                </a:lnTo>
                <a:lnTo>
                  <a:pt x="44894" y="90220"/>
                </a:lnTo>
                <a:lnTo>
                  <a:pt x="40411" y="79171"/>
                </a:lnTo>
                <a:lnTo>
                  <a:pt x="38163" y="77330"/>
                </a:lnTo>
                <a:lnTo>
                  <a:pt x="43574" y="77330"/>
                </a:lnTo>
                <a:lnTo>
                  <a:pt x="51638" y="81013"/>
                </a:lnTo>
                <a:lnTo>
                  <a:pt x="62865" y="81013"/>
                </a:lnTo>
                <a:lnTo>
                  <a:pt x="65112" y="82854"/>
                </a:lnTo>
                <a:lnTo>
                  <a:pt x="65112" y="84696"/>
                </a:lnTo>
                <a:lnTo>
                  <a:pt x="67348" y="84696"/>
                </a:lnTo>
                <a:lnTo>
                  <a:pt x="67348" y="86525"/>
                </a:lnTo>
                <a:lnTo>
                  <a:pt x="69596" y="86525"/>
                </a:lnTo>
                <a:lnTo>
                  <a:pt x="71843" y="88379"/>
                </a:lnTo>
                <a:lnTo>
                  <a:pt x="69596" y="92049"/>
                </a:lnTo>
                <a:lnTo>
                  <a:pt x="69596" y="93903"/>
                </a:lnTo>
                <a:lnTo>
                  <a:pt x="67348" y="97586"/>
                </a:lnTo>
                <a:lnTo>
                  <a:pt x="67348" y="104940"/>
                </a:lnTo>
                <a:lnTo>
                  <a:pt x="69596" y="112306"/>
                </a:lnTo>
                <a:lnTo>
                  <a:pt x="58369" y="112306"/>
                </a:lnTo>
                <a:lnTo>
                  <a:pt x="56121" y="116001"/>
                </a:lnTo>
                <a:lnTo>
                  <a:pt x="51638" y="119672"/>
                </a:lnTo>
                <a:lnTo>
                  <a:pt x="49390" y="123355"/>
                </a:lnTo>
                <a:lnTo>
                  <a:pt x="51638" y="128879"/>
                </a:lnTo>
                <a:close/>
              </a:path>
              <a:path w="72389" h="128904">
                <a:moveTo>
                  <a:pt x="60617" y="81013"/>
                </a:moveTo>
                <a:lnTo>
                  <a:pt x="56121" y="81013"/>
                </a:lnTo>
                <a:lnTo>
                  <a:pt x="56121" y="79171"/>
                </a:lnTo>
                <a:lnTo>
                  <a:pt x="60617" y="79171"/>
                </a:lnTo>
                <a:lnTo>
                  <a:pt x="60617" y="810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115255" y="3613632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2311" y="1790"/>
                </a:moveTo>
                <a:lnTo>
                  <a:pt x="0" y="0"/>
                </a:lnTo>
                <a:lnTo>
                  <a:pt x="2311" y="0"/>
                </a:lnTo>
                <a:lnTo>
                  <a:pt x="2311" y="179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117109" y="3632733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695" y="3175"/>
                </a:lnTo>
                <a:lnTo>
                  <a:pt x="3695" y="0"/>
                </a:lnTo>
                <a:lnTo>
                  <a:pt x="3695" y="3175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118036" y="363273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118036" y="3630345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115255" y="363273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166169" y="3715473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0"/>
                </a:moveTo>
                <a:lnTo>
                  <a:pt x="0" y="3187"/>
                </a:lnTo>
                <a:lnTo>
                  <a:pt x="3708" y="3187"/>
                </a:lnTo>
                <a:lnTo>
                  <a:pt x="0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103215" y="3699560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161546" y="371149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105996" y="370194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695" y="3187"/>
                </a:moveTo>
                <a:lnTo>
                  <a:pt x="0" y="0"/>
                </a:lnTo>
                <a:lnTo>
                  <a:pt x="3695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2347518" y="2916999"/>
            <a:ext cx="981710" cy="838200"/>
          </a:xfrm>
          <a:custGeom>
            <a:avLst/>
            <a:gdLst/>
            <a:ahLst/>
            <a:cxnLst/>
            <a:rect l="l" t="t" r="r" b="b"/>
            <a:pathLst>
              <a:path w="981710" h="838200">
                <a:moveTo>
                  <a:pt x="342087" y="1269"/>
                </a:moveTo>
                <a:lnTo>
                  <a:pt x="339902" y="1269"/>
                </a:lnTo>
                <a:lnTo>
                  <a:pt x="342087" y="0"/>
                </a:lnTo>
                <a:lnTo>
                  <a:pt x="342087" y="1269"/>
                </a:lnTo>
                <a:close/>
              </a:path>
              <a:path w="981710" h="838200">
                <a:moveTo>
                  <a:pt x="347662" y="34289"/>
                </a:moveTo>
                <a:lnTo>
                  <a:pt x="279895" y="34289"/>
                </a:lnTo>
                <a:lnTo>
                  <a:pt x="284365" y="33019"/>
                </a:lnTo>
                <a:lnTo>
                  <a:pt x="284365" y="22860"/>
                </a:lnTo>
                <a:lnTo>
                  <a:pt x="288798" y="21589"/>
                </a:lnTo>
                <a:lnTo>
                  <a:pt x="300844" y="21589"/>
                </a:lnTo>
                <a:lnTo>
                  <a:pt x="306844" y="20319"/>
                </a:lnTo>
                <a:lnTo>
                  <a:pt x="313264" y="19050"/>
                </a:lnTo>
                <a:lnTo>
                  <a:pt x="319900" y="16510"/>
                </a:lnTo>
                <a:lnTo>
                  <a:pt x="326567" y="12700"/>
                </a:lnTo>
                <a:lnTo>
                  <a:pt x="328752" y="12700"/>
                </a:lnTo>
                <a:lnTo>
                  <a:pt x="331000" y="10160"/>
                </a:lnTo>
                <a:lnTo>
                  <a:pt x="333235" y="10160"/>
                </a:lnTo>
                <a:lnTo>
                  <a:pt x="335419" y="8889"/>
                </a:lnTo>
                <a:lnTo>
                  <a:pt x="335419" y="5080"/>
                </a:lnTo>
                <a:lnTo>
                  <a:pt x="337667" y="5080"/>
                </a:lnTo>
                <a:lnTo>
                  <a:pt x="337667" y="1269"/>
                </a:lnTo>
                <a:lnTo>
                  <a:pt x="344335" y="1269"/>
                </a:lnTo>
                <a:lnTo>
                  <a:pt x="344335" y="16510"/>
                </a:lnTo>
                <a:lnTo>
                  <a:pt x="351002" y="17780"/>
                </a:lnTo>
                <a:lnTo>
                  <a:pt x="355422" y="17780"/>
                </a:lnTo>
                <a:lnTo>
                  <a:pt x="355422" y="26669"/>
                </a:lnTo>
                <a:lnTo>
                  <a:pt x="353237" y="29210"/>
                </a:lnTo>
                <a:lnTo>
                  <a:pt x="348754" y="30480"/>
                </a:lnTo>
                <a:lnTo>
                  <a:pt x="347662" y="34289"/>
                </a:lnTo>
                <a:close/>
              </a:path>
              <a:path w="981710" h="838200">
                <a:moveTo>
                  <a:pt x="255460" y="50800"/>
                </a:moveTo>
                <a:lnTo>
                  <a:pt x="251028" y="50800"/>
                </a:lnTo>
                <a:lnTo>
                  <a:pt x="251028" y="45719"/>
                </a:lnTo>
                <a:lnTo>
                  <a:pt x="246557" y="41910"/>
                </a:lnTo>
                <a:lnTo>
                  <a:pt x="246557" y="40639"/>
                </a:lnTo>
                <a:lnTo>
                  <a:pt x="244360" y="40639"/>
                </a:lnTo>
                <a:lnTo>
                  <a:pt x="244360" y="26669"/>
                </a:lnTo>
                <a:lnTo>
                  <a:pt x="237693" y="21589"/>
                </a:lnTo>
                <a:lnTo>
                  <a:pt x="244360" y="21589"/>
                </a:lnTo>
                <a:lnTo>
                  <a:pt x="246557" y="25400"/>
                </a:lnTo>
                <a:lnTo>
                  <a:pt x="259892" y="25400"/>
                </a:lnTo>
                <a:lnTo>
                  <a:pt x="264363" y="26669"/>
                </a:lnTo>
                <a:lnTo>
                  <a:pt x="266560" y="30480"/>
                </a:lnTo>
                <a:lnTo>
                  <a:pt x="271030" y="34289"/>
                </a:lnTo>
                <a:lnTo>
                  <a:pt x="347662" y="34289"/>
                </a:lnTo>
                <a:lnTo>
                  <a:pt x="346570" y="38100"/>
                </a:lnTo>
                <a:lnTo>
                  <a:pt x="346570" y="41910"/>
                </a:lnTo>
                <a:lnTo>
                  <a:pt x="347050" y="48260"/>
                </a:lnTo>
                <a:lnTo>
                  <a:pt x="347338" y="49530"/>
                </a:lnTo>
                <a:lnTo>
                  <a:pt x="257695" y="49530"/>
                </a:lnTo>
                <a:lnTo>
                  <a:pt x="255460" y="50800"/>
                </a:lnTo>
                <a:close/>
              </a:path>
              <a:path w="981710" h="838200">
                <a:moveTo>
                  <a:pt x="588714" y="66039"/>
                </a:moveTo>
                <a:lnTo>
                  <a:pt x="506488" y="66039"/>
                </a:lnTo>
                <a:lnTo>
                  <a:pt x="508736" y="64769"/>
                </a:lnTo>
                <a:lnTo>
                  <a:pt x="510971" y="64769"/>
                </a:lnTo>
                <a:lnTo>
                  <a:pt x="515404" y="62230"/>
                </a:lnTo>
                <a:lnTo>
                  <a:pt x="533158" y="62230"/>
                </a:lnTo>
                <a:lnTo>
                  <a:pt x="537591" y="60960"/>
                </a:lnTo>
                <a:lnTo>
                  <a:pt x="542074" y="53339"/>
                </a:lnTo>
                <a:lnTo>
                  <a:pt x="542074" y="49530"/>
                </a:lnTo>
                <a:lnTo>
                  <a:pt x="544258" y="49530"/>
                </a:lnTo>
                <a:lnTo>
                  <a:pt x="544258" y="45719"/>
                </a:lnTo>
                <a:lnTo>
                  <a:pt x="546493" y="45719"/>
                </a:lnTo>
                <a:lnTo>
                  <a:pt x="546493" y="41910"/>
                </a:lnTo>
                <a:lnTo>
                  <a:pt x="548741" y="41910"/>
                </a:lnTo>
                <a:lnTo>
                  <a:pt x="548741" y="40639"/>
                </a:lnTo>
                <a:lnTo>
                  <a:pt x="550926" y="40639"/>
                </a:lnTo>
                <a:lnTo>
                  <a:pt x="550926" y="36830"/>
                </a:lnTo>
                <a:lnTo>
                  <a:pt x="553161" y="36830"/>
                </a:lnTo>
                <a:lnTo>
                  <a:pt x="553161" y="34289"/>
                </a:lnTo>
                <a:lnTo>
                  <a:pt x="555409" y="34289"/>
                </a:lnTo>
                <a:lnTo>
                  <a:pt x="555409" y="33019"/>
                </a:lnTo>
                <a:lnTo>
                  <a:pt x="557593" y="33019"/>
                </a:lnTo>
                <a:lnTo>
                  <a:pt x="557593" y="30480"/>
                </a:lnTo>
                <a:lnTo>
                  <a:pt x="559828" y="29210"/>
                </a:lnTo>
                <a:lnTo>
                  <a:pt x="562076" y="26669"/>
                </a:lnTo>
                <a:lnTo>
                  <a:pt x="564261" y="25400"/>
                </a:lnTo>
                <a:lnTo>
                  <a:pt x="566496" y="22860"/>
                </a:lnTo>
                <a:lnTo>
                  <a:pt x="568744" y="26669"/>
                </a:lnTo>
                <a:lnTo>
                  <a:pt x="570928" y="33019"/>
                </a:lnTo>
                <a:lnTo>
                  <a:pt x="570928" y="38100"/>
                </a:lnTo>
                <a:lnTo>
                  <a:pt x="573163" y="45719"/>
                </a:lnTo>
                <a:lnTo>
                  <a:pt x="575411" y="54610"/>
                </a:lnTo>
                <a:lnTo>
                  <a:pt x="582028" y="60960"/>
                </a:lnTo>
                <a:lnTo>
                  <a:pt x="584263" y="64769"/>
                </a:lnTo>
                <a:lnTo>
                  <a:pt x="588714" y="66039"/>
                </a:lnTo>
                <a:close/>
              </a:path>
              <a:path w="981710" h="838200">
                <a:moveTo>
                  <a:pt x="379856" y="82550"/>
                </a:moveTo>
                <a:lnTo>
                  <a:pt x="231025" y="82550"/>
                </a:lnTo>
                <a:lnTo>
                  <a:pt x="233273" y="81280"/>
                </a:lnTo>
                <a:lnTo>
                  <a:pt x="244360" y="81280"/>
                </a:lnTo>
                <a:lnTo>
                  <a:pt x="246557" y="74930"/>
                </a:lnTo>
                <a:lnTo>
                  <a:pt x="248793" y="69850"/>
                </a:lnTo>
                <a:lnTo>
                  <a:pt x="251028" y="67310"/>
                </a:lnTo>
                <a:lnTo>
                  <a:pt x="264363" y="64769"/>
                </a:lnTo>
                <a:lnTo>
                  <a:pt x="268795" y="60960"/>
                </a:lnTo>
                <a:lnTo>
                  <a:pt x="268795" y="53339"/>
                </a:lnTo>
                <a:lnTo>
                  <a:pt x="264363" y="49530"/>
                </a:lnTo>
                <a:lnTo>
                  <a:pt x="347338" y="49530"/>
                </a:lnTo>
                <a:lnTo>
                  <a:pt x="373189" y="81280"/>
                </a:lnTo>
                <a:lnTo>
                  <a:pt x="379856" y="82550"/>
                </a:lnTo>
                <a:close/>
              </a:path>
              <a:path w="981710" h="838200">
                <a:moveTo>
                  <a:pt x="593490" y="91439"/>
                </a:moveTo>
                <a:lnTo>
                  <a:pt x="217690" y="91439"/>
                </a:lnTo>
                <a:lnTo>
                  <a:pt x="222123" y="87630"/>
                </a:lnTo>
                <a:lnTo>
                  <a:pt x="228790" y="85089"/>
                </a:lnTo>
                <a:lnTo>
                  <a:pt x="228790" y="82550"/>
                </a:lnTo>
                <a:lnTo>
                  <a:pt x="386524" y="82550"/>
                </a:lnTo>
                <a:lnTo>
                  <a:pt x="391007" y="78739"/>
                </a:lnTo>
                <a:lnTo>
                  <a:pt x="395427" y="78739"/>
                </a:lnTo>
                <a:lnTo>
                  <a:pt x="399859" y="77469"/>
                </a:lnTo>
                <a:lnTo>
                  <a:pt x="406527" y="77469"/>
                </a:lnTo>
                <a:lnTo>
                  <a:pt x="408762" y="73660"/>
                </a:lnTo>
                <a:lnTo>
                  <a:pt x="413194" y="73660"/>
                </a:lnTo>
                <a:lnTo>
                  <a:pt x="415429" y="71119"/>
                </a:lnTo>
                <a:lnTo>
                  <a:pt x="448767" y="71119"/>
                </a:lnTo>
                <a:lnTo>
                  <a:pt x="448767" y="69850"/>
                </a:lnTo>
                <a:lnTo>
                  <a:pt x="455396" y="67310"/>
                </a:lnTo>
                <a:lnTo>
                  <a:pt x="455396" y="58419"/>
                </a:lnTo>
                <a:lnTo>
                  <a:pt x="457631" y="57150"/>
                </a:lnTo>
                <a:lnTo>
                  <a:pt x="473202" y="57150"/>
                </a:lnTo>
                <a:lnTo>
                  <a:pt x="477634" y="54610"/>
                </a:lnTo>
                <a:lnTo>
                  <a:pt x="479869" y="54610"/>
                </a:lnTo>
                <a:lnTo>
                  <a:pt x="482066" y="57150"/>
                </a:lnTo>
                <a:lnTo>
                  <a:pt x="484301" y="58419"/>
                </a:lnTo>
                <a:lnTo>
                  <a:pt x="484301" y="60960"/>
                </a:lnTo>
                <a:lnTo>
                  <a:pt x="488734" y="62230"/>
                </a:lnTo>
                <a:lnTo>
                  <a:pt x="490969" y="62230"/>
                </a:lnTo>
                <a:lnTo>
                  <a:pt x="490969" y="64769"/>
                </a:lnTo>
                <a:lnTo>
                  <a:pt x="495401" y="64769"/>
                </a:lnTo>
                <a:lnTo>
                  <a:pt x="497636" y="66039"/>
                </a:lnTo>
                <a:lnTo>
                  <a:pt x="588714" y="66039"/>
                </a:lnTo>
                <a:lnTo>
                  <a:pt x="593166" y="67310"/>
                </a:lnTo>
                <a:lnTo>
                  <a:pt x="602030" y="73660"/>
                </a:lnTo>
                <a:lnTo>
                  <a:pt x="604266" y="74930"/>
                </a:lnTo>
                <a:lnTo>
                  <a:pt x="602030" y="78739"/>
                </a:lnTo>
                <a:lnTo>
                  <a:pt x="594502" y="90169"/>
                </a:lnTo>
                <a:lnTo>
                  <a:pt x="593490" y="91439"/>
                </a:lnTo>
                <a:close/>
              </a:path>
              <a:path w="981710" h="838200">
                <a:moveTo>
                  <a:pt x="159931" y="69850"/>
                </a:moveTo>
                <a:lnTo>
                  <a:pt x="157734" y="69850"/>
                </a:lnTo>
                <a:lnTo>
                  <a:pt x="159931" y="67310"/>
                </a:lnTo>
                <a:lnTo>
                  <a:pt x="159931" y="69850"/>
                </a:lnTo>
                <a:close/>
              </a:path>
              <a:path w="981710" h="838200">
                <a:moveTo>
                  <a:pt x="444296" y="71119"/>
                </a:moveTo>
                <a:lnTo>
                  <a:pt x="417626" y="71119"/>
                </a:lnTo>
                <a:lnTo>
                  <a:pt x="419862" y="67310"/>
                </a:lnTo>
                <a:lnTo>
                  <a:pt x="428764" y="67310"/>
                </a:lnTo>
                <a:lnTo>
                  <a:pt x="428764" y="69850"/>
                </a:lnTo>
                <a:lnTo>
                  <a:pt x="433197" y="69850"/>
                </a:lnTo>
                <a:lnTo>
                  <a:pt x="444296" y="71119"/>
                </a:lnTo>
                <a:close/>
              </a:path>
              <a:path w="981710" h="838200">
                <a:moveTo>
                  <a:pt x="164363" y="73660"/>
                </a:moveTo>
                <a:lnTo>
                  <a:pt x="144399" y="73660"/>
                </a:lnTo>
                <a:lnTo>
                  <a:pt x="151066" y="71119"/>
                </a:lnTo>
                <a:lnTo>
                  <a:pt x="155498" y="69850"/>
                </a:lnTo>
                <a:lnTo>
                  <a:pt x="162166" y="69850"/>
                </a:lnTo>
                <a:lnTo>
                  <a:pt x="164363" y="71119"/>
                </a:lnTo>
                <a:lnTo>
                  <a:pt x="164363" y="73660"/>
                </a:lnTo>
                <a:close/>
              </a:path>
              <a:path w="981710" h="838200">
                <a:moveTo>
                  <a:pt x="62204" y="313689"/>
                </a:moveTo>
                <a:lnTo>
                  <a:pt x="37769" y="313689"/>
                </a:lnTo>
                <a:lnTo>
                  <a:pt x="37769" y="312419"/>
                </a:lnTo>
                <a:lnTo>
                  <a:pt x="35534" y="308610"/>
                </a:lnTo>
                <a:lnTo>
                  <a:pt x="35534" y="307339"/>
                </a:lnTo>
                <a:lnTo>
                  <a:pt x="33299" y="300989"/>
                </a:lnTo>
                <a:lnTo>
                  <a:pt x="19964" y="300989"/>
                </a:lnTo>
                <a:lnTo>
                  <a:pt x="19964" y="292100"/>
                </a:lnTo>
                <a:lnTo>
                  <a:pt x="11099" y="280669"/>
                </a:lnTo>
                <a:lnTo>
                  <a:pt x="8864" y="279400"/>
                </a:lnTo>
                <a:lnTo>
                  <a:pt x="8864" y="276860"/>
                </a:lnTo>
                <a:lnTo>
                  <a:pt x="4432" y="273050"/>
                </a:lnTo>
                <a:lnTo>
                  <a:pt x="2197" y="269239"/>
                </a:lnTo>
                <a:lnTo>
                  <a:pt x="2197" y="267969"/>
                </a:lnTo>
                <a:lnTo>
                  <a:pt x="0" y="266700"/>
                </a:lnTo>
                <a:lnTo>
                  <a:pt x="0" y="264160"/>
                </a:lnTo>
                <a:lnTo>
                  <a:pt x="2197" y="264160"/>
                </a:lnTo>
                <a:lnTo>
                  <a:pt x="4432" y="260350"/>
                </a:lnTo>
                <a:lnTo>
                  <a:pt x="4432" y="255269"/>
                </a:lnTo>
                <a:lnTo>
                  <a:pt x="2197" y="252730"/>
                </a:lnTo>
                <a:lnTo>
                  <a:pt x="8864" y="247650"/>
                </a:lnTo>
                <a:lnTo>
                  <a:pt x="11099" y="247650"/>
                </a:lnTo>
                <a:lnTo>
                  <a:pt x="13296" y="245110"/>
                </a:lnTo>
                <a:lnTo>
                  <a:pt x="19964" y="243839"/>
                </a:lnTo>
                <a:lnTo>
                  <a:pt x="17767" y="236219"/>
                </a:lnTo>
                <a:lnTo>
                  <a:pt x="15532" y="232410"/>
                </a:lnTo>
                <a:lnTo>
                  <a:pt x="17767" y="231139"/>
                </a:lnTo>
                <a:lnTo>
                  <a:pt x="19964" y="228600"/>
                </a:lnTo>
                <a:lnTo>
                  <a:pt x="24434" y="220980"/>
                </a:lnTo>
                <a:lnTo>
                  <a:pt x="24434" y="215900"/>
                </a:lnTo>
                <a:lnTo>
                  <a:pt x="26631" y="214630"/>
                </a:lnTo>
                <a:lnTo>
                  <a:pt x="31102" y="214630"/>
                </a:lnTo>
                <a:lnTo>
                  <a:pt x="39966" y="210819"/>
                </a:lnTo>
                <a:lnTo>
                  <a:pt x="51054" y="204469"/>
                </a:lnTo>
                <a:lnTo>
                  <a:pt x="55537" y="204469"/>
                </a:lnTo>
                <a:lnTo>
                  <a:pt x="59969" y="203200"/>
                </a:lnTo>
                <a:lnTo>
                  <a:pt x="64388" y="203200"/>
                </a:lnTo>
                <a:lnTo>
                  <a:pt x="71056" y="200660"/>
                </a:lnTo>
                <a:lnTo>
                  <a:pt x="75539" y="198119"/>
                </a:lnTo>
                <a:lnTo>
                  <a:pt x="102158" y="198119"/>
                </a:lnTo>
                <a:lnTo>
                  <a:pt x="99961" y="195580"/>
                </a:lnTo>
                <a:lnTo>
                  <a:pt x="109210" y="160019"/>
                </a:lnTo>
                <a:lnTo>
                  <a:pt x="110223" y="152400"/>
                </a:lnTo>
                <a:lnTo>
                  <a:pt x="111655" y="144780"/>
                </a:lnTo>
                <a:lnTo>
                  <a:pt x="113296" y="138430"/>
                </a:lnTo>
                <a:lnTo>
                  <a:pt x="114748" y="133350"/>
                </a:lnTo>
                <a:lnTo>
                  <a:pt x="113287" y="127000"/>
                </a:lnTo>
                <a:lnTo>
                  <a:pt x="110164" y="121919"/>
                </a:lnTo>
                <a:lnTo>
                  <a:pt x="106629" y="118110"/>
                </a:lnTo>
                <a:lnTo>
                  <a:pt x="102158" y="111760"/>
                </a:lnTo>
                <a:lnTo>
                  <a:pt x="97726" y="109219"/>
                </a:lnTo>
                <a:lnTo>
                  <a:pt x="97726" y="99060"/>
                </a:lnTo>
                <a:lnTo>
                  <a:pt x="102158" y="99060"/>
                </a:lnTo>
                <a:lnTo>
                  <a:pt x="104393" y="97789"/>
                </a:lnTo>
                <a:lnTo>
                  <a:pt x="108826" y="97789"/>
                </a:lnTo>
                <a:lnTo>
                  <a:pt x="113296" y="95250"/>
                </a:lnTo>
                <a:lnTo>
                  <a:pt x="119964" y="90169"/>
                </a:lnTo>
                <a:lnTo>
                  <a:pt x="117729" y="86360"/>
                </a:lnTo>
                <a:lnTo>
                  <a:pt x="117729" y="82550"/>
                </a:lnTo>
                <a:lnTo>
                  <a:pt x="111061" y="81280"/>
                </a:lnTo>
                <a:lnTo>
                  <a:pt x="106629" y="81280"/>
                </a:lnTo>
                <a:lnTo>
                  <a:pt x="104393" y="78739"/>
                </a:lnTo>
                <a:lnTo>
                  <a:pt x="104393" y="77469"/>
                </a:lnTo>
                <a:lnTo>
                  <a:pt x="102158" y="74930"/>
                </a:lnTo>
                <a:lnTo>
                  <a:pt x="102158" y="73660"/>
                </a:lnTo>
                <a:lnTo>
                  <a:pt x="166598" y="73660"/>
                </a:lnTo>
                <a:lnTo>
                  <a:pt x="166598" y="74930"/>
                </a:lnTo>
                <a:lnTo>
                  <a:pt x="168833" y="77469"/>
                </a:lnTo>
                <a:lnTo>
                  <a:pt x="168833" y="78739"/>
                </a:lnTo>
                <a:lnTo>
                  <a:pt x="173266" y="82550"/>
                </a:lnTo>
                <a:lnTo>
                  <a:pt x="175501" y="86360"/>
                </a:lnTo>
                <a:lnTo>
                  <a:pt x="179933" y="90169"/>
                </a:lnTo>
                <a:lnTo>
                  <a:pt x="182168" y="90169"/>
                </a:lnTo>
                <a:lnTo>
                  <a:pt x="182168" y="91439"/>
                </a:lnTo>
                <a:lnTo>
                  <a:pt x="184365" y="91439"/>
                </a:lnTo>
                <a:lnTo>
                  <a:pt x="186601" y="93980"/>
                </a:lnTo>
                <a:lnTo>
                  <a:pt x="188836" y="93980"/>
                </a:lnTo>
                <a:lnTo>
                  <a:pt x="191033" y="95250"/>
                </a:lnTo>
                <a:lnTo>
                  <a:pt x="590454" y="95250"/>
                </a:lnTo>
                <a:lnTo>
                  <a:pt x="588430" y="97789"/>
                </a:lnTo>
                <a:lnTo>
                  <a:pt x="583608" y="101600"/>
                </a:lnTo>
                <a:lnTo>
                  <a:pt x="579831" y="102869"/>
                </a:lnTo>
                <a:lnTo>
                  <a:pt x="573163" y="102869"/>
                </a:lnTo>
                <a:lnTo>
                  <a:pt x="566496" y="106680"/>
                </a:lnTo>
                <a:lnTo>
                  <a:pt x="564261" y="114300"/>
                </a:lnTo>
                <a:lnTo>
                  <a:pt x="562076" y="118110"/>
                </a:lnTo>
                <a:lnTo>
                  <a:pt x="566496" y="123189"/>
                </a:lnTo>
                <a:lnTo>
                  <a:pt x="570928" y="127000"/>
                </a:lnTo>
                <a:lnTo>
                  <a:pt x="629741" y="127000"/>
                </a:lnTo>
                <a:lnTo>
                  <a:pt x="627867" y="129539"/>
                </a:lnTo>
                <a:lnTo>
                  <a:pt x="621932" y="134619"/>
                </a:lnTo>
                <a:lnTo>
                  <a:pt x="615365" y="138430"/>
                </a:lnTo>
                <a:lnTo>
                  <a:pt x="610933" y="142239"/>
                </a:lnTo>
                <a:lnTo>
                  <a:pt x="610933" y="147319"/>
                </a:lnTo>
                <a:lnTo>
                  <a:pt x="613168" y="151130"/>
                </a:lnTo>
                <a:lnTo>
                  <a:pt x="615365" y="153669"/>
                </a:lnTo>
                <a:lnTo>
                  <a:pt x="739762" y="153669"/>
                </a:lnTo>
                <a:lnTo>
                  <a:pt x="739762" y="154939"/>
                </a:lnTo>
                <a:lnTo>
                  <a:pt x="735330" y="162560"/>
                </a:lnTo>
                <a:lnTo>
                  <a:pt x="733145" y="167639"/>
                </a:lnTo>
                <a:lnTo>
                  <a:pt x="730897" y="171450"/>
                </a:lnTo>
                <a:lnTo>
                  <a:pt x="737565" y="177800"/>
                </a:lnTo>
                <a:lnTo>
                  <a:pt x="875300" y="177800"/>
                </a:lnTo>
                <a:lnTo>
                  <a:pt x="880105" y="180339"/>
                </a:lnTo>
                <a:lnTo>
                  <a:pt x="922793" y="210819"/>
                </a:lnTo>
                <a:lnTo>
                  <a:pt x="953071" y="218439"/>
                </a:lnTo>
                <a:lnTo>
                  <a:pt x="968603" y="218439"/>
                </a:lnTo>
                <a:lnTo>
                  <a:pt x="973074" y="227330"/>
                </a:lnTo>
                <a:lnTo>
                  <a:pt x="973074" y="232410"/>
                </a:lnTo>
                <a:lnTo>
                  <a:pt x="975271" y="236219"/>
                </a:lnTo>
                <a:lnTo>
                  <a:pt x="978758" y="247650"/>
                </a:lnTo>
                <a:lnTo>
                  <a:pt x="981403" y="259080"/>
                </a:lnTo>
                <a:lnTo>
                  <a:pt x="981541" y="271780"/>
                </a:lnTo>
                <a:lnTo>
                  <a:pt x="977506" y="284480"/>
                </a:lnTo>
                <a:lnTo>
                  <a:pt x="968552" y="300989"/>
                </a:lnTo>
                <a:lnTo>
                  <a:pt x="965426" y="304800"/>
                </a:lnTo>
                <a:lnTo>
                  <a:pt x="71056" y="304800"/>
                </a:lnTo>
                <a:lnTo>
                  <a:pt x="66624" y="308610"/>
                </a:lnTo>
                <a:lnTo>
                  <a:pt x="64388" y="312419"/>
                </a:lnTo>
                <a:lnTo>
                  <a:pt x="62204" y="312419"/>
                </a:lnTo>
                <a:lnTo>
                  <a:pt x="62204" y="313689"/>
                </a:lnTo>
                <a:close/>
              </a:path>
              <a:path w="981710" h="838200">
                <a:moveTo>
                  <a:pt x="590454" y="95250"/>
                </a:moveTo>
                <a:lnTo>
                  <a:pt x="191033" y="95250"/>
                </a:lnTo>
                <a:lnTo>
                  <a:pt x="191033" y="93980"/>
                </a:lnTo>
                <a:lnTo>
                  <a:pt x="197700" y="93980"/>
                </a:lnTo>
                <a:lnTo>
                  <a:pt x="199936" y="91439"/>
                </a:lnTo>
                <a:lnTo>
                  <a:pt x="204355" y="90169"/>
                </a:lnTo>
                <a:lnTo>
                  <a:pt x="206603" y="90169"/>
                </a:lnTo>
                <a:lnTo>
                  <a:pt x="206603" y="91439"/>
                </a:lnTo>
                <a:lnTo>
                  <a:pt x="593490" y="91439"/>
                </a:lnTo>
                <a:lnTo>
                  <a:pt x="590454" y="95250"/>
                </a:lnTo>
                <a:close/>
              </a:path>
              <a:path w="981710" h="838200">
                <a:moveTo>
                  <a:pt x="629741" y="127000"/>
                </a:moveTo>
                <a:lnTo>
                  <a:pt x="582028" y="127000"/>
                </a:lnTo>
                <a:lnTo>
                  <a:pt x="584263" y="123189"/>
                </a:lnTo>
                <a:lnTo>
                  <a:pt x="584263" y="119380"/>
                </a:lnTo>
                <a:lnTo>
                  <a:pt x="586498" y="114300"/>
                </a:lnTo>
                <a:lnTo>
                  <a:pt x="586498" y="111760"/>
                </a:lnTo>
                <a:lnTo>
                  <a:pt x="590931" y="110489"/>
                </a:lnTo>
                <a:lnTo>
                  <a:pt x="593166" y="110489"/>
                </a:lnTo>
                <a:lnTo>
                  <a:pt x="597598" y="109219"/>
                </a:lnTo>
                <a:lnTo>
                  <a:pt x="614735" y="109219"/>
                </a:lnTo>
                <a:lnTo>
                  <a:pt x="625362" y="111760"/>
                </a:lnTo>
                <a:lnTo>
                  <a:pt x="632657" y="114300"/>
                </a:lnTo>
                <a:lnTo>
                  <a:pt x="635368" y="118110"/>
                </a:lnTo>
                <a:lnTo>
                  <a:pt x="632551" y="123189"/>
                </a:lnTo>
                <a:lnTo>
                  <a:pt x="629741" y="127000"/>
                </a:lnTo>
                <a:close/>
              </a:path>
              <a:path w="981710" h="838200">
                <a:moveTo>
                  <a:pt x="739762" y="153669"/>
                </a:moveTo>
                <a:lnTo>
                  <a:pt x="630936" y="153669"/>
                </a:lnTo>
                <a:lnTo>
                  <a:pt x="635368" y="143510"/>
                </a:lnTo>
                <a:lnTo>
                  <a:pt x="635368" y="142239"/>
                </a:lnTo>
                <a:lnTo>
                  <a:pt x="637603" y="139700"/>
                </a:lnTo>
                <a:lnTo>
                  <a:pt x="650938" y="139700"/>
                </a:lnTo>
                <a:lnTo>
                  <a:pt x="653135" y="138430"/>
                </a:lnTo>
                <a:lnTo>
                  <a:pt x="653135" y="125730"/>
                </a:lnTo>
                <a:lnTo>
                  <a:pt x="657555" y="121919"/>
                </a:lnTo>
                <a:lnTo>
                  <a:pt x="668705" y="121919"/>
                </a:lnTo>
                <a:lnTo>
                  <a:pt x="675373" y="123189"/>
                </a:lnTo>
                <a:lnTo>
                  <a:pt x="716332" y="137160"/>
                </a:lnTo>
                <a:lnTo>
                  <a:pt x="739762" y="151130"/>
                </a:lnTo>
                <a:lnTo>
                  <a:pt x="739762" y="153669"/>
                </a:lnTo>
                <a:close/>
              </a:path>
              <a:path w="981710" h="838200">
                <a:moveTo>
                  <a:pt x="875300" y="177800"/>
                </a:moveTo>
                <a:lnTo>
                  <a:pt x="737565" y="177800"/>
                </a:lnTo>
                <a:lnTo>
                  <a:pt x="744232" y="173989"/>
                </a:lnTo>
                <a:lnTo>
                  <a:pt x="753097" y="170180"/>
                </a:lnTo>
                <a:lnTo>
                  <a:pt x="757567" y="166369"/>
                </a:lnTo>
                <a:lnTo>
                  <a:pt x="766432" y="160019"/>
                </a:lnTo>
                <a:lnTo>
                  <a:pt x="770902" y="162560"/>
                </a:lnTo>
                <a:lnTo>
                  <a:pt x="775335" y="162560"/>
                </a:lnTo>
                <a:lnTo>
                  <a:pt x="779767" y="163830"/>
                </a:lnTo>
                <a:lnTo>
                  <a:pt x="784199" y="166369"/>
                </a:lnTo>
                <a:lnTo>
                  <a:pt x="790910" y="168910"/>
                </a:lnTo>
                <a:lnTo>
                  <a:pt x="797828" y="171450"/>
                </a:lnTo>
                <a:lnTo>
                  <a:pt x="805157" y="172719"/>
                </a:lnTo>
                <a:lnTo>
                  <a:pt x="813104" y="173989"/>
                </a:lnTo>
                <a:lnTo>
                  <a:pt x="868094" y="173989"/>
                </a:lnTo>
                <a:lnTo>
                  <a:pt x="875300" y="177800"/>
                </a:lnTo>
                <a:close/>
              </a:path>
              <a:path w="981710" h="838200">
                <a:moveTo>
                  <a:pt x="868094" y="173989"/>
                </a:moveTo>
                <a:lnTo>
                  <a:pt x="817537" y="173989"/>
                </a:lnTo>
                <a:lnTo>
                  <a:pt x="819772" y="171450"/>
                </a:lnTo>
                <a:lnTo>
                  <a:pt x="821956" y="171450"/>
                </a:lnTo>
                <a:lnTo>
                  <a:pt x="830872" y="170180"/>
                </a:lnTo>
                <a:lnTo>
                  <a:pt x="841959" y="170180"/>
                </a:lnTo>
                <a:lnTo>
                  <a:pt x="855242" y="171450"/>
                </a:lnTo>
                <a:lnTo>
                  <a:pt x="868094" y="173989"/>
                </a:lnTo>
                <a:close/>
              </a:path>
              <a:path w="981710" h="838200">
                <a:moveTo>
                  <a:pt x="84391" y="198119"/>
                </a:moveTo>
                <a:lnTo>
                  <a:pt x="77724" y="198119"/>
                </a:lnTo>
                <a:lnTo>
                  <a:pt x="79959" y="195580"/>
                </a:lnTo>
                <a:lnTo>
                  <a:pt x="82156" y="195580"/>
                </a:lnTo>
                <a:lnTo>
                  <a:pt x="84391" y="198119"/>
                </a:lnTo>
                <a:close/>
              </a:path>
              <a:path w="981710" h="838200">
                <a:moveTo>
                  <a:pt x="84391" y="336550"/>
                </a:moveTo>
                <a:lnTo>
                  <a:pt x="82156" y="332739"/>
                </a:lnTo>
                <a:lnTo>
                  <a:pt x="82156" y="304800"/>
                </a:lnTo>
                <a:lnTo>
                  <a:pt x="965426" y="304800"/>
                </a:lnTo>
                <a:lnTo>
                  <a:pt x="960217" y="311150"/>
                </a:lnTo>
                <a:lnTo>
                  <a:pt x="195503" y="311150"/>
                </a:lnTo>
                <a:lnTo>
                  <a:pt x="193268" y="312419"/>
                </a:lnTo>
                <a:lnTo>
                  <a:pt x="182508" y="312419"/>
                </a:lnTo>
                <a:lnTo>
                  <a:pt x="170691" y="317500"/>
                </a:lnTo>
                <a:lnTo>
                  <a:pt x="164363" y="320039"/>
                </a:lnTo>
                <a:lnTo>
                  <a:pt x="162166" y="321310"/>
                </a:lnTo>
                <a:lnTo>
                  <a:pt x="159931" y="321310"/>
                </a:lnTo>
                <a:lnTo>
                  <a:pt x="157734" y="323850"/>
                </a:lnTo>
                <a:lnTo>
                  <a:pt x="153263" y="325119"/>
                </a:lnTo>
                <a:lnTo>
                  <a:pt x="151066" y="327660"/>
                </a:lnTo>
                <a:lnTo>
                  <a:pt x="146596" y="327660"/>
                </a:lnTo>
                <a:lnTo>
                  <a:pt x="142163" y="328930"/>
                </a:lnTo>
                <a:lnTo>
                  <a:pt x="139928" y="331469"/>
                </a:lnTo>
                <a:lnTo>
                  <a:pt x="135496" y="332739"/>
                </a:lnTo>
                <a:lnTo>
                  <a:pt x="134018" y="334010"/>
                </a:lnTo>
                <a:lnTo>
                  <a:pt x="88823" y="334010"/>
                </a:lnTo>
                <a:lnTo>
                  <a:pt x="84391" y="336550"/>
                </a:lnTo>
                <a:close/>
              </a:path>
              <a:path w="981710" h="838200">
                <a:moveTo>
                  <a:pt x="357670" y="450850"/>
                </a:moveTo>
                <a:lnTo>
                  <a:pt x="348754" y="447039"/>
                </a:lnTo>
                <a:lnTo>
                  <a:pt x="348754" y="438150"/>
                </a:lnTo>
                <a:lnTo>
                  <a:pt x="346570" y="436879"/>
                </a:lnTo>
                <a:lnTo>
                  <a:pt x="344335" y="433070"/>
                </a:lnTo>
                <a:lnTo>
                  <a:pt x="344335" y="430529"/>
                </a:lnTo>
                <a:lnTo>
                  <a:pt x="342087" y="429260"/>
                </a:lnTo>
                <a:lnTo>
                  <a:pt x="344335" y="426720"/>
                </a:lnTo>
                <a:lnTo>
                  <a:pt x="346570" y="426720"/>
                </a:lnTo>
                <a:lnTo>
                  <a:pt x="346570" y="425450"/>
                </a:lnTo>
                <a:lnTo>
                  <a:pt x="348754" y="421639"/>
                </a:lnTo>
                <a:lnTo>
                  <a:pt x="346570" y="420370"/>
                </a:lnTo>
                <a:lnTo>
                  <a:pt x="344335" y="416560"/>
                </a:lnTo>
                <a:lnTo>
                  <a:pt x="342087" y="414020"/>
                </a:lnTo>
                <a:lnTo>
                  <a:pt x="342087" y="401320"/>
                </a:lnTo>
                <a:lnTo>
                  <a:pt x="337667" y="397510"/>
                </a:lnTo>
                <a:lnTo>
                  <a:pt x="331000" y="393700"/>
                </a:lnTo>
                <a:lnTo>
                  <a:pt x="331000" y="392429"/>
                </a:lnTo>
                <a:lnTo>
                  <a:pt x="326567" y="389889"/>
                </a:lnTo>
                <a:lnTo>
                  <a:pt x="304330" y="389889"/>
                </a:lnTo>
                <a:lnTo>
                  <a:pt x="304330" y="384810"/>
                </a:lnTo>
                <a:lnTo>
                  <a:pt x="299897" y="381000"/>
                </a:lnTo>
                <a:lnTo>
                  <a:pt x="288798" y="378460"/>
                </a:lnTo>
                <a:lnTo>
                  <a:pt x="279895" y="378460"/>
                </a:lnTo>
                <a:lnTo>
                  <a:pt x="277698" y="377189"/>
                </a:lnTo>
                <a:lnTo>
                  <a:pt x="277698" y="372110"/>
                </a:lnTo>
                <a:lnTo>
                  <a:pt x="264363" y="372110"/>
                </a:lnTo>
                <a:lnTo>
                  <a:pt x="264363" y="369570"/>
                </a:lnTo>
                <a:lnTo>
                  <a:pt x="262128" y="369570"/>
                </a:lnTo>
                <a:lnTo>
                  <a:pt x="259892" y="368300"/>
                </a:lnTo>
                <a:lnTo>
                  <a:pt x="239941" y="368300"/>
                </a:lnTo>
                <a:lnTo>
                  <a:pt x="233273" y="364489"/>
                </a:lnTo>
                <a:lnTo>
                  <a:pt x="224358" y="354329"/>
                </a:lnTo>
                <a:lnTo>
                  <a:pt x="218324" y="345439"/>
                </a:lnTo>
                <a:lnTo>
                  <a:pt x="216028" y="334010"/>
                </a:lnTo>
                <a:lnTo>
                  <a:pt x="216230" y="325119"/>
                </a:lnTo>
                <a:lnTo>
                  <a:pt x="217690" y="317500"/>
                </a:lnTo>
                <a:lnTo>
                  <a:pt x="217690" y="312419"/>
                </a:lnTo>
                <a:lnTo>
                  <a:pt x="215455" y="311150"/>
                </a:lnTo>
                <a:lnTo>
                  <a:pt x="960217" y="311150"/>
                </a:lnTo>
                <a:lnTo>
                  <a:pt x="959175" y="312419"/>
                </a:lnTo>
                <a:lnTo>
                  <a:pt x="950629" y="321310"/>
                </a:lnTo>
                <a:lnTo>
                  <a:pt x="944168" y="325119"/>
                </a:lnTo>
                <a:lnTo>
                  <a:pt x="939736" y="325119"/>
                </a:lnTo>
                <a:lnTo>
                  <a:pt x="934421" y="326389"/>
                </a:lnTo>
                <a:lnTo>
                  <a:pt x="928897" y="328930"/>
                </a:lnTo>
                <a:lnTo>
                  <a:pt x="923791" y="334010"/>
                </a:lnTo>
                <a:lnTo>
                  <a:pt x="919734" y="341629"/>
                </a:lnTo>
                <a:lnTo>
                  <a:pt x="917498" y="345439"/>
                </a:lnTo>
                <a:lnTo>
                  <a:pt x="913790" y="354329"/>
                </a:lnTo>
                <a:lnTo>
                  <a:pt x="909453" y="361950"/>
                </a:lnTo>
                <a:lnTo>
                  <a:pt x="906599" y="365760"/>
                </a:lnTo>
                <a:lnTo>
                  <a:pt x="884199" y="365760"/>
                </a:lnTo>
                <a:lnTo>
                  <a:pt x="877531" y="369570"/>
                </a:lnTo>
                <a:lnTo>
                  <a:pt x="877531" y="373379"/>
                </a:lnTo>
                <a:lnTo>
                  <a:pt x="875296" y="377189"/>
                </a:lnTo>
                <a:lnTo>
                  <a:pt x="881964" y="381000"/>
                </a:lnTo>
                <a:lnTo>
                  <a:pt x="881964" y="382270"/>
                </a:lnTo>
                <a:lnTo>
                  <a:pt x="878109" y="388620"/>
                </a:lnTo>
                <a:lnTo>
                  <a:pt x="876130" y="396239"/>
                </a:lnTo>
                <a:lnTo>
                  <a:pt x="875400" y="405129"/>
                </a:lnTo>
                <a:lnTo>
                  <a:pt x="875296" y="429260"/>
                </a:lnTo>
                <a:lnTo>
                  <a:pt x="876554" y="435610"/>
                </a:lnTo>
                <a:lnTo>
                  <a:pt x="876973" y="443229"/>
                </a:lnTo>
                <a:lnTo>
                  <a:pt x="876554" y="449579"/>
                </a:lnTo>
                <a:lnTo>
                  <a:pt x="371005" y="449579"/>
                </a:lnTo>
                <a:lnTo>
                  <a:pt x="357670" y="450850"/>
                </a:lnTo>
                <a:close/>
              </a:path>
              <a:path w="981710" h="838200">
                <a:moveTo>
                  <a:pt x="126593" y="337820"/>
                </a:moveTo>
                <a:lnTo>
                  <a:pt x="122161" y="336550"/>
                </a:lnTo>
                <a:lnTo>
                  <a:pt x="115493" y="336550"/>
                </a:lnTo>
                <a:lnTo>
                  <a:pt x="113296" y="334010"/>
                </a:lnTo>
                <a:lnTo>
                  <a:pt x="134018" y="334010"/>
                </a:lnTo>
                <a:lnTo>
                  <a:pt x="131063" y="336550"/>
                </a:lnTo>
                <a:lnTo>
                  <a:pt x="126593" y="337820"/>
                </a:lnTo>
                <a:close/>
              </a:path>
              <a:path w="981710" h="838200">
                <a:moveTo>
                  <a:pt x="897534" y="373379"/>
                </a:moveTo>
                <a:lnTo>
                  <a:pt x="895299" y="372110"/>
                </a:lnTo>
                <a:lnTo>
                  <a:pt x="893063" y="372110"/>
                </a:lnTo>
                <a:lnTo>
                  <a:pt x="893063" y="369570"/>
                </a:lnTo>
                <a:lnTo>
                  <a:pt x="890866" y="368300"/>
                </a:lnTo>
                <a:lnTo>
                  <a:pt x="888631" y="368300"/>
                </a:lnTo>
                <a:lnTo>
                  <a:pt x="884199" y="365760"/>
                </a:lnTo>
                <a:lnTo>
                  <a:pt x="906599" y="365760"/>
                </a:lnTo>
                <a:lnTo>
                  <a:pt x="904697" y="368300"/>
                </a:lnTo>
                <a:lnTo>
                  <a:pt x="899731" y="372110"/>
                </a:lnTo>
                <a:lnTo>
                  <a:pt x="897534" y="373379"/>
                </a:lnTo>
                <a:close/>
              </a:path>
              <a:path w="981710" h="838200">
                <a:moveTo>
                  <a:pt x="433197" y="579120"/>
                </a:moveTo>
                <a:lnTo>
                  <a:pt x="430961" y="579120"/>
                </a:lnTo>
                <a:lnTo>
                  <a:pt x="424294" y="575310"/>
                </a:lnTo>
                <a:lnTo>
                  <a:pt x="404342" y="575310"/>
                </a:lnTo>
                <a:lnTo>
                  <a:pt x="404342" y="567689"/>
                </a:lnTo>
                <a:lnTo>
                  <a:pt x="406527" y="563879"/>
                </a:lnTo>
                <a:lnTo>
                  <a:pt x="408762" y="554989"/>
                </a:lnTo>
                <a:lnTo>
                  <a:pt x="404342" y="547370"/>
                </a:lnTo>
                <a:lnTo>
                  <a:pt x="402094" y="543560"/>
                </a:lnTo>
                <a:lnTo>
                  <a:pt x="402094" y="542289"/>
                </a:lnTo>
                <a:lnTo>
                  <a:pt x="399859" y="539750"/>
                </a:lnTo>
                <a:lnTo>
                  <a:pt x="402094" y="538479"/>
                </a:lnTo>
                <a:lnTo>
                  <a:pt x="404342" y="538479"/>
                </a:lnTo>
                <a:lnTo>
                  <a:pt x="404342" y="529589"/>
                </a:lnTo>
                <a:lnTo>
                  <a:pt x="402094" y="527050"/>
                </a:lnTo>
                <a:lnTo>
                  <a:pt x="402094" y="525779"/>
                </a:lnTo>
                <a:lnTo>
                  <a:pt x="404342" y="525779"/>
                </a:lnTo>
                <a:lnTo>
                  <a:pt x="404342" y="523239"/>
                </a:lnTo>
                <a:lnTo>
                  <a:pt x="406527" y="521970"/>
                </a:lnTo>
                <a:lnTo>
                  <a:pt x="406527" y="518160"/>
                </a:lnTo>
                <a:lnTo>
                  <a:pt x="408762" y="515620"/>
                </a:lnTo>
                <a:lnTo>
                  <a:pt x="408762" y="510539"/>
                </a:lnTo>
                <a:lnTo>
                  <a:pt x="406527" y="509270"/>
                </a:lnTo>
                <a:lnTo>
                  <a:pt x="408762" y="505460"/>
                </a:lnTo>
                <a:lnTo>
                  <a:pt x="408762" y="501650"/>
                </a:lnTo>
                <a:lnTo>
                  <a:pt x="410959" y="495300"/>
                </a:lnTo>
                <a:lnTo>
                  <a:pt x="413194" y="490220"/>
                </a:lnTo>
                <a:lnTo>
                  <a:pt x="410959" y="482600"/>
                </a:lnTo>
                <a:lnTo>
                  <a:pt x="408762" y="478789"/>
                </a:lnTo>
                <a:lnTo>
                  <a:pt x="395427" y="467360"/>
                </a:lnTo>
                <a:lnTo>
                  <a:pt x="395427" y="450850"/>
                </a:lnTo>
                <a:lnTo>
                  <a:pt x="388759" y="449579"/>
                </a:lnTo>
                <a:lnTo>
                  <a:pt x="876554" y="449579"/>
                </a:lnTo>
                <a:lnTo>
                  <a:pt x="875296" y="454660"/>
                </a:lnTo>
                <a:lnTo>
                  <a:pt x="870864" y="464820"/>
                </a:lnTo>
                <a:lnTo>
                  <a:pt x="870864" y="471170"/>
                </a:lnTo>
                <a:lnTo>
                  <a:pt x="873061" y="474979"/>
                </a:lnTo>
                <a:lnTo>
                  <a:pt x="873061" y="481329"/>
                </a:lnTo>
                <a:lnTo>
                  <a:pt x="870864" y="482600"/>
                </a:lnTo>
                <a:lnTo>
                  <a:pt x="868629" y="485139"/>
                </a:lnTo>
                <a:lnTo>
                  <a:pt x="864209" y="485139"/>
                </a:lnTo>
                <a:lnTo>
                  <a:pt x="859777" y="488950"/>
                </a:lnTo>
                <a:lnTo>
                  <a:pt x="859777" y="497839"/>
                </a:lnTo>
                <a:lnTo>
                  <a:pt x="857542" y="501650"/>
                </a:lnTo>
                <a:lnTo>
                  <a:pt x="857542" y="505460"/>
                </a:lnTo>
                <a:lnTo>
                  <a:pt x="855294" y="510539"/>
                </a:lnTo>
                <a:lnTo>
                  <a:pt x="855294" y="521970"/>
                </a:lnTo>
                <a:lnTo>
                  <a:pt x="853109" y="523239"/>
                </a:lnTo>
                <a:lnTo>
                  <a:pt x="850874" y="523239"/>
                </a:lnTo>
                <a:lnTo>
                  <a:pt x="846442" y="525779"/>
                </a:lnTo>
                <a:lnTo>
                  <a:pt x="846442" y="530860"/>
                </a:lnTo>
                <a:lnTo>
                  <a:pt x="844207" y="533400"/>
                </a:lnTo>
                <a:lnTo>
                  <a:pt x="844207" y="534670"/>
                </a:lnTo>
                <a:lnTo>
                  <a:pt x="841959" y="539750"/>
                </a:lnTo>
                <a:lnTo>
                  <a:pt x="841959" y="546100"/>
                </a:lnTo>
                <a:lnTo>
                  <a:pt x="837539" y="547370"/>
                </a:lnTo>
                <a:lnTo>
                  <a:pt x="828624" y="553720"/>
                </a:lnTo>
                <a:lnTo>
                  <a:pt x="826439" y="558800"/>
                </a:lnTo>
                <a:lnTo>
                  <a:pt x="826439" y="577850"/>
                </a:lnTo>
                <a:lnTo>
                  <a:pt x="435432" y="577850"/>
                </a:lnTo>
                <a:lnTo>
                  <a:pt x="433197" y="579120"/>
                </a:lnTo>
                <a:close/>
              </a:path>
              <a:path w="981710" h="838200">
                <a:moveTo>
                  <a:pt x="466534" y="618489"/>
                </a:moveTo>
                <a:lnTo>
                  <a:pt x="464299" y="614679"/>
                </a:lnTo>
                <a:lnTo>
                  <a:pt x="459867" y="604520"/>
                </a:lnTo>
                <a:lnTo>
                  <a:pt x="457631" y="598170"/>
                </a:lnTo>
                <a:lnTo>
                  <a:pt x="456072" y="593089"/>
                </a:lnTo>
                <a:lnTo>
                  <a:pt x="451807" y="585470"/>
                </a:lnTo>
                <a:lnTo>
                  <a:pt x="445453" y="580389"/>
                </a:lnTo>
                <a:lnTo>
                  <a:pt x="437629" y="577850"/>
                </a:lnTo>
                <a:lnTo>
                  <a:pt x="808672" y="577850"/>
                </a:lnTo>
                <a:lnTo>
                  <a:pt x="799769" y="584200"/>
                </a:lnTo>
                <a:lnTo>
                  <a:pt x="799769" y="591820"/>
                </a:lnTo>
                <a:lnTo>
                  <a:pt x="744232" y="591820"/>
                </a:lnTo>
                <a:lnTo>
                  <a:pt x="737565" y="595629"/>
                </a:lnTo>
                <a:lnTo>
                  <a:pt x="737565" y="598170"/>
                </a:lnTo>
                <a:lnTo>
                  <a:pt x="735330" y="598170"/>
                </a:lnTo>
                <a:lnTo>
                  <a:pt x="733145" y="599439"/>
                </a:lnTo>
                <a:lnTo>
                  <a:pt x="730897" y="603250"/>
                </a:lnTo>
                <a:lnTo>
                  <a:pt x="726478" y="607060"/>
                </a:lnTo>
                <a:lnTo>
                  <a:pt x="719810" y="607060"/>
                </a:lnTo>
                <a:lnTo>
                  <a:pt x="715327" y="608329"/>
                </a:lnTo>
                <a:lnTo>
                  <a:pt x="713143" y="610870"/>
                </a:lnTo>
                <a:lnTo>
                  <a:pt x="713143" y="612139"/>
                </a:lnTo>
                <a:lnTo>
                  <a:pt x="710895" y="614679"/>
                </a:lnTo>
                <a:lnTo>
                  <a:pt x="475399" y="614679"/>
                </a:lnTo>
                <a:lnTo>
                  <a:pt x="470966" y="615950"/>
                </a:lnTo>
                <a:lnTo>
                  <a:pt x="466534" y="618489"/>
                </a:lnTo>
                <a:close/>
              </a:path>
              <a:path w="981710" h="838200">
                <a:moveTo>
                  <a:pt x="799769" y="595629"/>
                </a:moveTo>
                <a:lnTo>
                  <a:pt x="777570" y="595629"/>
                </a:lnTo>
                <a:lnTo>
                  <a:pt x="773099" y="594360"/>
                </a:lnTo>
                <a:lnTo>
                  <a:pt x="762000" y="594360"/>
                </a:lnTo>
                <a:lnTo>
                  <a:pt x="755332" y="591820"/>
                </a:lnTo>
                <a:lnTo>
                  <a:pt x="799769" y="591820"/>
                </a:lnTo>
                <a:lnTo>
                  <a:pt x="799769" y="595629"/>
                </a:lnTo>
                <a:close/>
              </a:path>
              <a:path w="981710" h="838200">
                <a:moveTo>
                  <a:pt x="577596" y="778510"/>
                </a:moveTo>
                <a:lnTo>
                  <a:pt x="582028" y="773429"/>
                </a:lnTo>
                <a:lnTo>
                  <a:pt x="586498" y="765810"/>
                </a:lnTo>
                <a:lnTo>
                  <a:pt x="582028" y="760729"/>
                </a:lnTo>
                <a:lnTo>
                  <a:pt x="579831" y="756920"/>
                </a:lnTo>
                <a:lnTo>
                  <a:pt x="422097" y="756920"/>
                </a:lnTo>
                <a:lnTo>
                  <a:pt x="428764" y="751839"/>
                </a:lnTo>
                <a:lnTo>
                  <a:pt x="428764" y="749300"/>
                </a:lnTo>
                <a:lnTo>
                  <a:pt x="433197" y="745489"/>
                </a:lnTo>
                <a:lnTo>
                  <a:pt x="435432" y="741679"/>
                </a:lnTo>
                <a:lnTo>
                  <a:pt x="445457" y="731520"/>
                </a:lnTo>
                <a:lnTo>
                  <a:pt x="457357" y="721360"/>
                </a:lnTo>
                <a:lnTo>
                  <a:pt x="468845" y="711200"/>
                </a:lnTo>
                <a:lnTo>
                  <a:pt x="477634" y="704850"/>
                </a:lnTo>
                <a:lnTo>
                  <a:pt x="479869" y="703579"/>
                </a:lnTo>
                <a:lnTo>
                  <a:pt x="486537" y="701039"/>
                </a:lnTo>
                <a:lnTo>
                  <a:pt x="490969" y="699770"/>
                </a:lnTo>
                <a:lnTo>
                  <a:pt x="502069" y="695960"/>
                </a:lnTo>
                <a:lnTo>
                  <a:pt x="506488" y="693420"/>
                </a:lnTo>
                <a:lnTo>
                  <a:pt x="508736" y="689610"/>
                </a:lnTo>
                <a:lnTo>
                  <a:pt x="509889" y="683260"/>
                </a:lnTo>
                <a:lnTo>
                  <a:pt x="509579" y="671829"/>
                </a:lnTo>
                <a:lnTo>
                  <a:pt x="507181" y="660400"/>
                </a:lnTo>
                <a:lnTo>
                  <a:pt x="502069" y="652779"/>
                </a:lnTo>
                <a:lnTo>
                  <a:pt x="497636" y="651510"/>
                </a:lnTo>
                <a:lnTo>
                  <a:pt x="488734" y="651510"/>
                </a:lnTo>
                <a:lnTo>
                  <a:pt x="488734" y="648970"/>
                </a:lnTo>
                <a:lnTo>
                  <a:pt x="490969" y="645160"/>
                </a:lnTo>
                <a:lnTo>
                  <a:pt x="490969" y="643889"/>
                </a:lnTo>
                <a:lnTo>
                  <a:pt x="492828" y="636270"/>
                </a:lnTo>
                <a:lnTo>
                  <a:pt x="494288" y="627379"/>
                </a:lnTo>
                <a:lnTo>
                  <a:pt x="494089" y="621029"/>
                </a:lnTo>
                <a:lnTo>
                  <a:pt x="490969" y="615950"/>
                </a:lnTo>
                <a:lnTo>
                  <a:pt x="488734" y="615950"/>
                </a:lnTo>
                <a:lnTo>
                  <a:pt x="488734" y="614679"/>
                </a:lnTo>
                <a:lnTo>
                  <a:pt x="697164" y="614679"/>
                </a:lnTo>
                <a:lnTo>
                  <a:pt x="688682" y="617220"/>
                </a:lnTo>
                <a:lnTo>
                  <a:pt x="680200" y="621029"/>
                </a:lnTo>
                <a:lnTo>
                  <a:pt x="670890" y="627379"/>
                </a:lnTo>
                <a:lnTo>
                  <a:pt x="663619" y="633729"/>
                </a:lnTo>
                <a:lnTo>
                  <a:pt x="655923" y="638810"/>
                </a:lnTo>
                <a:lnTo>
                  <a:pt x="649055" y="643889"/>
                </a:lnTo>
                <a:lnTo>
                  <a:pt x="644271" y="645160"/>
                </a:lnTo>
                <a:lnTo>
                  <a:pt x="635368" y="645160"/>
                </a:lnTo>
                <a:lnTo>
                  <a:pt x="635368" y="656589"/>
                </a:lnTo>
                <a:lnTo>
                  <a:pt x="633133" y="660400"/>
                </a:lnTo>
                <a:lnTo>
                  <a:pt x="630936" y="662939"/>
                </a:lnTo>
                <a:lnTo>
                  <a:pt x="626465" y="669289"/>
                </a:lnTo>
                <a:lnTo>
                  <a:pt x="628700" y="676910"/>
                </a:lnTo>
                <a:lnTo>
                  <a:pt x="628700" y="687070"/>
                </a:lnTo>
                <a:lnTo>
                  <a:pt x="630936" y="689610"/>
                </a:lnTo>
                <a:lnTo>
                  <a:pt x="630936" y="695960"/>
                </a:lnTo>
                <a:lnTo>
                  <a:pt x="631478" y="708660"/>
                </a:lnTo>
                <a:lnTo>
                  <a:pt x="630362" y="716279"/>
                </a:lnTo>
                <a:lnTo>
                  <a:pt x="628416" y="720089"/>
                </a:lnTo>
                <a:lnTo>
                  <a:pt x="626465" y="721360"/>
                </a:lnTo>
                <a:lnTo>
                  <a:pt x="619811" y="723900"/>
                </a:lnTo>
                <a:lnTo>
                  <a:pt x="613149" y="728979"/>
                </a:lnTo>
                <a:lnTo>
                  <a:pt x="606488" y="736600"/>
                </a:lnTo>
                <a:lnTo>
                  <a:pt x="599833" y="745489"/>
                </a:lnTo>
                <a:lnTo>
                  <a:pt x="597598" y="749300"/>
                </a:lnTo>
                <a:lnTo>
                  <a:pt x="595363" y="751839"/>
                </a:lnTo>
                <a:lnTo>
                  <a:pt x="595363" y="753110"/>
                </a:lnTo>
                <a:lnTo>
                  <a:pt x="590711" y="760729"/>
                </a:lnTo>
                <a:lnTo>
                  <a:pt x="582247" y="773429"/>
                </a:lnTo>
                <a:lnTo>
                  <a:pt x="577596" y="778510"/>
                </a:lnTo>
                <a:close/>
              </a:path>
              <a:path w="981710" h="838200">
                <a:moveTo>
                  <a:pt x="450964" y="777239"/>
                </a:moveTo>
                <a:lnTo>
                  <a:pt x="448767" y="775970"/>
                </a:lnTo>
                <a:lnTo>
                  <a:pt x="446531" y="772160"/>
                </a:lnTo>
                <a:lnTo>
                  <a:pt x="442099" y="765810"/>
                </a:lnTo>
                <a:lnTo>
                  <a:pt x="439864" y="765810"/>
                </a:lnTo>
                <a:lnTo>
                  <a:pt x="439864" y="764539"/>
                </a:lnTo>
                <a:lnTo>
                  <a:pt x="433197" y="758189"/>
                </a:lnTo>
                <a:lnTo>
                  <a:pt x="428764" y="758189"/>
                </a:lnTo>
                <a:lnTo>
                  <a:pt x="424294" y="756920"/>
                </a:lnTo>
                <a:lnTo>
                  <a:pt x="575411" y="756920"/>
                </a:lnTo>
                <a:lnTo>
                  <a:pt x="566496" y="758189"/>
                </a:lnTo>
                <a:lnTo>
                  <a:pt x="555409" y="764539"/>
                </a:lnTo>
                <a:lnTo>
                  <a:pt x="555409" y="773429"/>
                </a:lnTo>
                <a:lnTo>
                  <a:pt x="455396" y="773429"/>
                </a:lnTo>
                <a:lnTo>
                  <a:pt x="450964" y="775970"/>
                </a:lnTo>
                <a:lnTo>
                  <a:pt x="450964" y="777239"/>
                </a:lnTo>
                <a:close/>
              </a:path>
              <a:path w="981710" h="838200">
                <a:moveTo>
                  <a:pt x="513156" y="838200"/>
                </a:moveTo>
                <a:lnTo>
                  <a:pt x="513156" y="833119"/>
                </a:lnTo>
                <a:lnTo>
                  <a:pt x="510971" y="833119"/>
                </a:lnTo>
                <a:lnTo>
                  <a:pt x="510971" y="826769"/>
                </a:lnTo>
                <a:lnTo>
                  <a:pt x="513156" y="825500"/>
                </a:lnTo>
                <a:lnTo>
                  <a:pt x="513156" y="805179"/>
                </a:lnTo>
                <a:lnTo>
                  <a:pt x="504304" y="801370"/>
                </a:lnTo>
                <a:lnTo>
                  <a:pt x="499821" y="797560"/>
                </a:lnTo>
                <a:lnTo>
                  <a:pt x="497636" y="797560"/>
                </a:lnTo>
                <a:lnTo>
                  <a:pt x="493153" y="793750"/>
                </a:lnTo>
                <a:lnTo>
                  <a:pt x="488734" y="792479"/>
                </a:lnTo>
                <a:lnTo>
                  <a:pt x="470966" y="782320"/>
                </a:lnTo>
                <a:lnTo>
                  <a:pt x="466534" y="777239"/>
                </a:lnTo>
                <a:lnTo>
                  <a:pt x="464299" y="775970"/>
                </a:lnTo>
                <a:lnTo>
                  <a:pt x="462064" y="773429"/>
                </a:lnTo>
                <a:lnTo>
                  <a:pt x="555409" y="773429"/>
                </a:lnTo>
                <a:lnTo>
                  <a:pt x="555409" y="778510"/>
                </a:lnTo>
                <a:lnTo>
                  <a:pt x="553161" y="782320"/>
                </a:lnTo>
                <a:lnTo>
                  <a:pt x="544258" y="788670"/>
                </a:lnTo>
                <a:lnTo>
                  <a:pt x="542074" y="793750"/>
                </a:lnTo>
                <a:lnTo>
                  <a:pt x="542074" y="801370"/>
                </a:lnTo>
                <a:lnTo>
                  <a:pt x="537591" y="808989"/>
                </a:lnTo>
                <a:lnTo>
                  <a:pt x="535406" y="812800"/>
                </a:lnTo>
                <a:lnTo>
                  <a:pt x="533158" y="816610"/>
                </a:lnTo>
                <a:lnTo>
                  <a:pt x="533158" y="817880"/>
                </a:lnTo>
                <a:lnTo>
                  <a:pt x="530974" y="822960"/>
                </a:lnTo>
                <a:lnTo>
                  <a:pt x="528739" y="826769"/>
                </a:lnTo>
                <a:lnTo>
                  <a:pt x="519823" y="833119"/>
                </a:lnTo>
                <a:lnTo>
                  <a:pt x="517639" y="834389"/>
                </a:lnTo>
                <a:lnTo>
                  <a:pt x="513156" y="8382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2736900" y="3680904"/>
            <a:ext cx="116649" cy="1037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2470276" y="423343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2473972" y="4254512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3708" y="1981"/>
                </a:moveTo>
                <a:lnTo>
                  <a:pt x="0" y="1981"/>
                </a:lnTo>
                <a:lnTo>
                  <a:pt x="0" y="0"/>
                </a:lnTo>
                <a:lnTo>
                  <a:pt x="3708" y="0"/>
                </a:lnTo>
                <a:lnTo>
                  <a:pt x="3708" y="198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2581363" y="3970070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4" h="10795">
                <a:moveTo>
                  <a:pt x="9525" y="10350"/>
                </a:moveTo>
                <a:lnTo>
                  <a:pt x="7150" y="10350"/>
                </a:lnTo>
                <a:lnTo>
                  <a:pt x="0" y="5181"/>
                </a:lnTo>
                <a:lnTo>
                  <a:pt x="4762" y="5181"/>
                </a:lnTo>
                <a:lnTo>
                  <a:pt x="4762" y="3454"/>
                </a:lnTo>
                <a:lnTo>
                  <a:pt x="7150" y="1727"/>
                </a:lnTo>
                <a:lnTo>
                  <a:pt x="9525" y="1727"/>
                </a:lnTo>
                <a:lnTo>
                  <a:pt x="9525" y="0"/>
                </a:lnTo>
                <a:lnTo>
                  <a:pt x="11912" y="0"/>
                </a:lnTo>
                <a:lnTo>
                  <a:pt x="16662" y="3454"/>
                </a:lnTo>
                <a:lnTo>
                  <a:pt x="16662" y="5181"/>
                </a:lnTo>
                <a:lnTo>
                  <a:pt x="14287" y="8623"/>
                </a:lnTo>
                <a:lnTo>
                  <a:pt x="9525" y="103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2472131" y="4271619"/>
            <a:ext cx="80010" cy="45085"/>
          </a:xfrm>
          <a:custGeom>
            <a:avLst/>
            <a:gdLst/>
            <a:ahLst/>
            <a:cxnLst/>
            <a:rect l="l" t="t" r="r" b="b"/>
            <a:pathLst>
              <a:path w="80010" h="45085">
                <a:moveTo>
                  <a:pt x="68237" y="37122"/>
                </a:moveTo>
                <a:lnTo>
                  <a:pt x="0" y="37122"/>
                </a:lnTo>
                <a:lnTo>
                  <a:pt x="0" y="11137"/>
                </a:lnTo>
                <a:lnTo>
                  <a:pt x="2273" y="9283"/>
                </a:lnTo>
                <a:lnTo>
                  <a:pt x="2273" y="0"/>
                </a:lnTo>
                <a:lnTo>
                  <a:pt x="6819" y="0"/>
                </a:lnTo>
                <a:lnTo>
                  <a:pt x="9093" y="1854"/>
                </a:lnTo>
                <a:lnTo>
                  <a:pt x="9093" y="5562"/>
                </a:lnTo>
                <a:lnTo>
                  <a:pt x="13639" y="7416"/>
                </a:lnTo>
                <a:lnTo>
                  <a:pt x="20459" y="12992"/>
                </a:lnTo>
                <a:lnTo>
                  <a:pt x="32723" y="21200"/>
                </a:lnTo>
                <a:lnTo>
                  <a:pt x="45200" y="28538"/>
                </a:lnTo>
                <a:lnTo>
                  <a:pt x="57251" y="34135"/>
                </a:lnTo>
                <a:lnTo>
                  <a:pt x="68237" y="37122"/>
                </a:lnTo>
                <a:close/>
              </a:path>
              <a:path w="80010" h="45085">
                <a:moveTo>
                  <a:pt x="50037" y="44551"/>
                </a:moveTo>
                <a:lnTo>
                  <a:pt x="47764" y="44551"/>
                </a:lnTo>
                <a:lnTo>
                  <a:pt x="45491" y="42697"/>
                </a:lnTo>
                <a:lnTo>
                  <a:pt x="40932" y="42697"/>
                </a:lnTo>
                <a:lnTo>
                  <a:pt x="40932" y="40843"/>
                </a:lnTo>
                <a:lnTo>
                  <a:pt x="2273" y="40843"/>
                </a:lnTo>
                <a:lnTo>
                  <a:pt x="2273" y="37122"/>
                </a:lnTo>
                <a:lnTo>
                  <a:pt x="79603" y="37122"/>
                </a:lnTo>
                <a:lnTo>
                  <a:pt x="77330" y="38976"/>
                </a:lnTo>
                <a:lnTo>
                  <a:pt x="61404" y="38976"/>
                </a:lnTo>
                <a:lnTo>
                  <a:pt x="54584" y="40843"/>
                </a:lnTo>
                <a:lnTo>
                  <a:pt x="50037" y="4455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2352141" y="3496678"/>
            <a:ext cx="497205" cy="736600"/>
          </a:xfrm>
          <a:custGeom>
            <a:avLst/>
            <a:gdLst/>
            <a:ahLst/>
            <a:cxnLst/>
            <a:rect l="l" t="t" r="r" b="b"/>
            <a:pathLst>
              <a:path w="497205" h="736600">
                <a:moveTo>
                  <a:pt x="291807" y="25400"/>
                </a:moveTo>
                <a:lnTo>
                  <a:pt x="162610" y="25400"/>
                </a:lnTo>
                <a:lnTo>
                  <a:pt x="162610" y="16510"/>
                </a:lnTo>
                <a:lnTo>
                  <a:pt x="164833" y="13970"/>
                </a:lnTo>
                <a:lnTo>
                  <a:pt x="169303" y="12700"/>
                </a:lnTo>
                <a:lnTo>
                  <a:pt x="171526" y="8889"/>
                </a:lnTo>
                <a:lnTo>
                  <a:pt x="173761" y="8889"/>
                </a:lnTo>
                <a:lnTo>
                  <a:pt x="184886" y="0"/>
                </a:lnTo>
                <a:lnTo>
                  <a:pt x="189356" y="0"/>
                </a:lnTo>
                <a:lnTo>
                  <a:pt x="193789" y="2539"/>
                </a:lnTo>
                <a:lnTo>
                  <a:pt x="202717" y="2539"/>
                </a:lnTo>
                <a:lnTo>
                  <a:pt x="213842" y="5079"/>
                </a:lnTo>
                <a:lnTo>
                  <a:pt x="220535" y="6350"/>
                </a:lnTo>
                <a:lnTo>
                  <a:pt x="224980" y="10160"/>
                </a:lnTo>
                <a:lnTo>
                  <a:pt x="227215" y="13970"/>
                </a:lnTo>
                <a:lnTo>
                  <a:pt x="229438" y="16510"/>
                </a:lnTo>
                <a:lnTo>
                  <a:pt x="281427" y="16510"/>
                </a:lnTo>
                <a:lnTo>
                  <a:pt x="282917" y="17779"/>
                </a:lnTo>
                <a:lnTo>
                  <a:pt x="282917" y="19050"/>
                </a:lnTo>
                <a:lnTo>
                  <a:pt x="285140" y="19050"/>
                </a:lnTo>
                <a:lnTo>
                  <a:pt x="291807" y="25400"/>
                </a:lnTo>
                <a:close/>
              </a:path>
              <a:path w="497205" h="736600">
                <a:moveTo>
                  <a:pt x="281427" y="16510"/>
                </a:moveTo>
                <a:lnTo>
                  <a:pt x="236131" y="16510"/>
                </a:lnTo>
                <a:lnTo>
                  <a:pt x="240576" y="10160"/>
                </a:lnTo>
                <a:lnTo>
                  <a:pt x="242798" y="5079"/>
                </a:lnTo>
                <a:lnTo>
                  <a:pt x="242798" y="2539"/>
                </a:lnTo>
                <a:lnTo>
                  <a:pt x="245033" y="2539"/>
                </a:lnTo>
                <a:lnTo>
                  <a:pt x="245033" y="0"/>
                </a:lnTo>
                <a:lnTo>
                  <a:pt x="258394" y="0"/>
                </a:lnTo>
                <a:lnTo>
                  <a:pt x="262851" y="1270"/>
                </a:lnTo>
                <a:lnTo>
                  <a:pt x="265087" y="1270"/>
                </a:lnTo>
                <a:lnTo>
                  <a:pt x="267322" y="2539"/>
                </a:lnTo>
                <a:lnTo>
                  <a:pt x="267322" y="5079"/>
                </a:lnTo>
                <a:lnTo>
                  <a:pt x="269544" y="5079"/>
                </a:lnTo>
                <a:lnTo>
                  <a:pt x="269544" y="6350"/>
                </a:lnTo>
                <a:lnTo>
                  <a:pt x="271780" y="6350"/>
                </a:lnTo>
                <a:lnTo>
                  <a:pt x="271780" y="8889"/>
                </a:lnTo>
                <a:lnTo>
                  <a:pt x="276225" y="12700"/>
                </a:lnTo>
                <a:lnTo>
                  <a:pt x="278447" y="13970"/>
                </a:lnTo>
                <a:lnTo>
                  <a:pt x="281427" y="16510"/>
                </a:lnTo>
                <a:close/>
              </a:path>
              <a:path w="497205" h="736600">
                <a:moveTo>
                  <a:pt x="46786" y="523239"/>
                </a:moveTo>
                <a:lnTo>
                  <a:pt x="42316" y="523239"/>
                </a:lnTo>
                <a:lnTo>
                  <a:pt x="40093" y="521970"/>
                </a:lnTo>
                <a:lnTo>
                  <a:pt x="40093" y="520700"/>
                </a:lnTo>
                <a:lnTo>
                  <a:pt x="42316" y="520700"/>
                </a:lnTo>
                <a:lnTo>
                  <a:pt x="48996" y="513079"/>
                </a:lnTo>
                <a:lnTo>
                  <a:pt x="44551" y="509270"/>
                </a:lnTo>
                <a:lnTo>
                  <a:pt x="42316" y="505460"/>
                </a:lnTo>
                <a:lnTo>
                  <a:pt x="40093" y="505460"/>
                </a:lnTo>
                <a:lnTo>
                  <a:pt x="42316" y="499110"/>
                </a:lnTo>
                <a:lnTo>
                  <a:pt x="42316" y="492760"/>
                </a:lnTo>
                <a:lnTo>
                  <a:pt x="35623" y="488950"/>
                </a:lnTo>
                <a:lnTo>
                  <a:pt x="35623" y="476250"/>
                </a:lnTo>
                <a:lnTo>
                  <a:pt x="37858" y="473710"/>
                </a:lnTo>
                <a:lnTo>
                  <a:pt x="46786" y="472439"/>
                </a:lnTo>
                <a:lnTo>
                  <a:pt x="44551" y="462279"/>
                </a:lnTo>
                <a:lnTo>
                  <a:pt x="44551" y="452120"/>
                </a:lnTo>
                <a:lnTo>
                  <a:pt x="42316" y="449579"/>
                </a:lnTo>
                <a:lnTo>
                  <a:pt x="42316" y="441960"/>
                </a:lnTo>
                <a:lnTo>
                  <a:pt x="37858" y="436879"/>
                </a:lnTo>
                <a:lnTo>
                  <a:pt x="37858" y="433070"/>
                </a:lnTo>
                <a:lnTo>
                  <a:pt x="42316" y="429260"/>
                </a:lnTo>
                <a:lnTo>
                  <a:pt x="44551" y="425450"/>
                </a:lnTo>
                <a:lnTo>
                  <a:pt x="44551" y="408939"/>
                </a:lnTo>
                <a:lnTo>
                  <a:pt x="55689" y="408939"/>
                </a:lnTo>
                <a:lnTo>
                  <a:pt x="53454" y="401320"/>
                </a:lnTo>
                <a:lnTo>
                  <a:pt x="53454" y="391160"/>
                </a:lnTo>
                <a:lnTo>
                  <a:pt x="66814" y="391160"/>
                </a:lnTo>
                <a:lnTo>
                  <a:pt x="66814" y="383539"/>
                </a:lnTo>
                <a:lnTo>
                  <a:pt x="69049" y="375920"/>
                </a:lnTo>
                <a:lnTo>
                  <a:pt x="64579" y="374650"/>
                </a:lnTo>
                <a:lnTo>
                  <a:pt x="60147" y="370839"/>
                </a:lnTo>
                <a:lnTo>
                  <a:pt x="62382" y="367029"/>
                </a:lnTo>
                <a:lnTo>
                  <a:pt x="62382" y="358139"/>
                </a:lnTo>
                <a:lnTo>
                  <a:pt x="60147" y="354329"/>
                </a:lnTo>
                <a:lnTo>
                  <a:pt x="60147" y="334010"/>
                </a:lnTo>
                <a:lnTo>
                  <a:pt x="66814" y="331470"/>
                </a:lnTo>
                <a:lnTo>
                  <a:pt x="73507" y="327660"/>
                </a:lnTo>
                <a:lnTo>
                  <a:pt x="77965" y="323850"/>
                </a:lnTo>
                <a:lnTo>
                  <a:pt x="82410" y="322579"/>
                </a:lnTo>
                <a:lnTo>
                  <a:pt x="80175" y="314960"/>
                </a:lnTo>
                <a:lnTo>
                  <a:pt x="77965" y="309879"/>
                </a:lnTo>
                <a:lnTo>
                  <a:pt x="77965" y="298450"/>
                </a:lnTo>
                <a:lnTo>
                  <a:pt x="82410" y="297179"/>
                </a:lnTo>
                <a:lnTo>
                  <a:pt x="82410" y="293370"/>
                </a:lnTo>
                <a:lnTo>
                  <a:pt x="84645" y="289560"/>
                </a:lnTo>
                <a:lnTo>
                  <a:pt x="84645" y="283210"/>
                </a:lnTo>
                <a:lnTo>
                  <a:pt x="89103" y="281939"/>
                </a:lnTo>
                <a:lnTo>
                  <a:pt x="91338" y="276860"/>
                </a:lnTo>
                <a:lnTo>
                  <a:pt x="91338" y="269239"/>
                </a:lnTo>
                <a:lnTo>
                  <a:pt x="93560" y="266700"/>
                </a:lnTo>
                <a:lnTo>
                  <a:pt x="93560" y="265429"/>
                </a:lnTo>
                <a:lnTo>
                  <a:pt x="95796" y="260350"/>
                </a:lnTo>
                <a:lnTo>
                  <a:pt x="93560" y="254000"/>
                </a:lnTo>
                <a:lnTo>
                  <a:pt x="91338" y="250189"/>
                </a:lnTo>
                <a:lnTo>
                  <a:pt x="86868" y="246379"/>
                </a:lnTo>
                <a:lnTo>
                  <a:pt x="86868" y="232410"/>
                </a:lnTo>
                <a:lnTo>
                  <a:pt x="73507" y="217170"/>
                </a:lnTo>
                <a:lnTo>
                  <a:pt x="75742" y="208279"/>
                </a:lnTo>
                <a:lnTo>
                  <a:pt x="75742" y="205739"/>
                </a:lnTo>
                <a:lnTo>
                  <a:pt x="80175" y="204470"/>
                </a:lnTo>
                <a:lnTo>
                  <a:pt x="82410" y="200660"/>
                </a:lnTo>
                <a:lnTo>
                  <a:pt x="82410" y="195579"/>
                </a:lnTo>
                <a:lnTo>
                  <a:pt x="84645" y="189229"/>
                </a:lnTo>
                <a:lnTo>
                  <a:pt x="89103" y="189229"/>
                </a:lnTo>
                <a:lnTo>
                  <a:pt x="93560" y="185420"/>
                </a:lnTo>
                <a:lnTo>
                  <a:pt x="95796" y="180339"/>
                </a:lnTo>
                <a:lnTo>
                  <a:pt x="93560" y="171450"/>
                </a:lnTo>
                <a:lnTo>
                  <a:pt x="89103" y="163829"/>
                </a:lnTo>
                <a:lnTo>
                  <a:pt x="89103" y="161289"/>
                </a:lnTo>
                <a:lnTo>
                  <a:pt x="91338" y="160020"/>
                </a:lnTo>
                <a:lnTo>
                  <a:pt x="95796" y="158750"/>
                </a:lnTo>
                <a:lnTo>
                  <a:pt x="95796" y="147320"/>
                </a:lnTo>
                <a:lnTo>
                  <a:pt x="100228" y="139700"/>
                </a:lnTo>
                <a:lnTo>
                  <a:pt x="104698" y="138429"/>
                </a:lnTo>
                <a:lnTo>
                  <a:pt x="113601" y="134620"/>
                </a:lnTo>
                <a:lnTo>
                  <a:pt x="115824" y="123189"/>
                </a:lnTo>
                <a:lnTo>
                  <a:pt x="115824" y="115570"/>
                </a:lnTo>
                <a:lnTo>
                  <a:pt x="120294" y="115570"/>
                </a:lnTo>
                <a:lnTo>
                  <a:pt x="122516" y="114300"/>
                </a:lnTo>
                <a:lnTo>
                  <a:pt x="124752" y="114300"/>
                </a:lnTo>
                <a:lnTo>
                  <a:pt x="133654" y="106679"/>
                </a:lnTo>
                <a:lnTo>
                  <a:pt x="131419" y="100329"/>
                </a:lnTo>
                <a:lnTo>
                  <a:pt x="126974" y="97789"/>
                </a:lnTo>
                <a:lnTo>
                  <a:pt x="133654" y="93979"/>
                </a:lnTo>
                <a:lnTo>
                  <a:pt x="133654" y="87629"/>
                </a:lnTo>
                <a:lnTo>
                  <a:pt x="131419" y="83820"/>
                </a:lnTo>
                <a:lnTo>
                  <a:pt x="131419" y="82550"/>
                </a:lnTo>
                <a:lnTo>
                  <a:pt x="129184" y="80010"/>
                </a:lnTo>
                <a:lnTo>
                  <a:pt x="129184" y="77470"/>
                </a:lnTo>
                <a:lnTo>
                  <a:pt x="126974" y="74929"/>
                </a:lnTo>
                <a:lnTo>
                  <a:pt x="126974" y="73660"/>
                </a:lnTo>
                <a:lnTo>
                  <a:pt x="131419" y="69850"/>
                </a:lnTo>
                <a:lnTo>
                  <a:pt x="129184" y="66039"/>
                </a:lnTo>
                <a:lnTo>
                  <a:pt x="129184" y="54610"/>
                </a:lnTo>
                <a:lnTo>
                  <a:pt x="142570" y="49529"/>
                </a:lnTo>
                <a:lnTo>
                  <a:pt x="151472" y="43179"/>
                </a:lnTo>
                <a:lnTo>
                  <a:pt x="155930" y="41910"/>
                </a:lnTo>
                <a:lnTo>
                  <a:pt x="158165" y="39370"/>
                </a:lnTo>
                <a:lnTo>
                  <a:pt x="158165" y="34289"/>
                </a:lnTo>
                <a:lnTo>
                  <a:pt x="160375" y="34289"/>
                </a:lnTo>
                <a:lnTo>
                  <a:pt x="160375" y="25400"/>
                </a:lnTo>
                <a:lnTo>
                  <a:pt x="294043" y="25400"/>
                </a:lnTo>
                <a:lnTo>
                  <a:pt x="294043" y="26670"/>
                </a:lnTo>
                <a:lnTo>
                  <a:pt x="296278" y="26670"/>
                </a:lnTo>
                <a:lnTo>
                  <a:pt x="296278" y="29210"/>
                </a:lnTo>
                <a:lnTo>
                  <a:pt x="298500" y="29210"/>
                </a:lnTo>
                <a:lnTo>
                  <a:pt x="305181" y="33020"/>
                </a:lnTo>
                <a:lnTo>
                  <a:pt x="314096" y="39370"/>
                </a:lnTo>
                <a:lnTo>
                  <a:pt x="322999" y="43179"/>
                </a:lnTo>
                <a:lnTo>
                  <a:pt x="329692" y="45720"/>
                </a:lnTo>
                <a:lnTo>
                  <a:pt x="338594" y="45720"/>
                </a:lnTo>
                <a:lnTo>
                  <a:pt x="345287" y="46989"/>
                </a:lnTo>
                <a:lnTo>
                  <a:pt x="349745" y="50800"/>
                </a:lnTo>
                <a:lnTo>
                  <a:pt x="351980" y="50800"/>
                </a:lnTo>
                <a:lnTo>
                  <a:pt x="354190" y="53339"/>
                </a:lnTo>
                <a:lnTo>
                  <a:pt x="354190" y="54610"/>
                </a:lnTo>
                <a:lnTo>
                  <a:pt x="358371" y="57150"/>
                </a:lnTo>
                <a:lnTo>
                  <a:pt x="364224" y="60960"/>
                </a:lnTo>
                <a:lnTo>
                  <a:pt x="371747" y="63500"/>
                </a:lnTo>
                <a:lnTo>
                  <a:pt x="380936" y="67310"/>
                </a:lnTo>
                <a:lnTo>
                  <a:pt x="387604" y="69850"/>
                </a:lnTo>
                <a:lnTo>
                  <a:pt x="398754" y="71120"/>
                </a:lnTo>
                <a:lnTo>
                  <a:pt x="400964" y="73660"/>
                </a:lnTo>
                <a:lnTo>
                  <a:pt x="396532" y="77470"/>
                </a:lnTo>
                <a:lnTo>
                  <a:pt x="394296" y="80010"/>
                </a:lnTo>
                <a:lnTo>
                  <a:pt x="389839" y="86360"/>
                </a:lnTo>
                <a:lnTo>
                  <a:pt x="380936" y="93979"/>
                </a:lnTo>
                <a:lnTo>
                  <a:pt x="380936" y="106679"/>
                </a:lnTo>
                <a:lnTo>
                  <a:pt x="378701" y="106679"/>
                </a:lnTo>
                <a:lnTo>
                  <a:pt x="376466" y="107950"/>
                </a:lnTo>
                <a:lnTo>
                  <a:pt x="376466" y="110489"/>
                </a:lnTo>
                <a:lnTo>
                  <a:pt x="372008" y="110489"/>
                </a:lnTo>
                <a:lnTo>
                  <a:pt x="372008" y="115570"/>
                </a:lnTo>
                <a:lnTo>
                  <a:pt x="376466" y="119379"/>
                </a:lnTo>
                <a:lnTo>
                  <a:pt x="383158" y="119379"/>
                </a:lnTo>
                <a:lnTo>
                  <a:pt x="387604" y="120650"/>
                </a:lnTo>
                <a:lnTo>
                  <a:pt x="398754" y="120650"/>
                </a:lnTo>
                <a:lnTo>
                  <a:pt x="400964" y="123189"/>
                </a:lnTo>
                <a:lnTo>
                  <a:pt x="423252" y="123189"/>
                </a:lnTo>
                <a:lnTo>
                  <a:pt x="423252" y="124460"/>
                </a:lnTo>
                <a:lnTo>
                  <a:pt x="461227" y="124460"/>
                </a:lnTo>
                <a:lnTo>
                  <a:pt x="452701" y="129539"/>
                </a:lnTo>
                <a:lnTo>
                  <a:pt x="441634" y="138429"/>
                </a:lnTo>
                <a:lnTo>
                  <a:pt x="431403" y="148589"/>
                </a:lnTo>
                <a:lnTo>
                  <a:pt x="423252" y="158750"/>
                </a:lnTo>
                <a:lnTo>
                  <a:pt x="418795" y="163829"/>
                </a:lnTo>
                <a:lnTo>
                  <a:pt x="405422" y="175260"/>
                </a:lnTo>
                <a:lnTo>
                  <a:pt x="405422" y="176529"/>
                </a:lnTo>
                <a:lnTo>
                  <a:pt x="403199" y="176529"/>
                </a:lnTo>
                <a:lnTo>
                  <a:pt x="403199" y="179070"/>
                </a:lnTo>
                <a:lnTo>
                  <a:pt x="400964" y="179070"/>
                </a:lnTo>
                <a:lnTo>
                  <a:pt x="400964" y="180339"/>
                </a:lnTo>
                <a:lnTo>
                  <a:pt x="398754" y="180339"/>
                </a:lnTo>
                <a:lnTo>
                  <a:pt x="394296" y="185420"/>
                </a:lnTo>
                <a:lnTo>
                  <a:pt x="394296" y="187960"/>
                </a:lnTo>
                <a:lnTo>
                  <a:pt x="392061" y="189229"/>
                </a:lnTo>
                <a:lnTo>
                  <a:pt x="392061" y="196850"/>
                </a:lnTo>
                <a:lnTo>
                  <a:pt x="389839" y="200660"/>
                </a:lnTo>
                <a:lnTo>
                  <a:pt x="385368" y="212089"/>
                </a:lnTo>
                <a:lnTo>
                  <a:pt x="383158" y="219710"/>
                </a:lnTo>
                <a:lnTo>
                  <a:pt x="383158" y="237489"/>
                </a:lnTo>
                <a:lnTo>
                  <a:pt x="380936" y="241300"/>
                </a:lnTo>
                <a:lnTo>
                  <a:pt x="380936" y="242570"/>
                </a:lnTo>
                <a:lnTo>
                  <a:pt x="376466" y="250189"/>
                </a:lnTo>
                <a:lnTo>
                  <a:pt x="376466" y="266700"/>
                </a:lnTo>
                <a:lnTo>
                  <a:pt x="378701" y="270510"/>
                </a:lnTo>
                <a:lnTo>
                  <a:pt x="383158" y="273050"/>
                </a:lnTo>
                <a:lnTo>
                  <a:pt x="380936" y="273050"/>
                </a:lnTo>
                <a:lnTo>
                  <a:pt x="369773" y="279400"/>
                </a:lnTo>
                <a:lnTo>
                  <a:pt x="369773" y="285750"/>
                </a:lnTo>
                <a:lnTo>
                  <a:pt x="400964" y="298450"/>
                </a:lnTo>
                <a:lnTo>
                  <a:pt x="405422" y="299720"/>
                </a:lnTo>
                <a:lnTo>
                  <a:pt x="405422" y="302260"/>
                </a:lnTo>
                <a:lnTo>
                  <a:pt x="407657" y="302260"/>
                </a:lnTo>
                <a:lnTo>
                  <a:pt x="400964" y="307339"/>
                </a:lnTo>
                <a:lnTo>
                  <a:pt x="398754" y="314960"/>
                </a:lnTo>
                <a:lnTo>
                  <a:pt x="400964" y="320039"/>
                </a:lnTo>
                <a:lnTo>
                  <a:pt x="403199" y="323850"/>
                </a:lnTo>
                <a:lnTo>
                  <a:pt x="407657" y="327660"/>
                </a:lnTo>
                <a:lnTo>
                  <a:pt x="416585" y="327660"/>
                </a:lnTo>
                <a:lnTo>
                  <a:pt x="421017" y="331470"/>
                </a:lnTo>
                <a:lnTo>
                  <a:pt x="421017" y="335279"/>
                </a:lnTo>
                <a:lnTo>
                  <a:pt x="416585" y="340360"/>
                </a:lnTo>
                <a:lnTo>
                  <a:pt x="412114" y="344170"/>
                </a:lnTo>
                <a:lnTo>
                  <a:pt x="406231" y="350520"/>
                </a:lnTo>
                <a:lnTo>
                  <a:pt x="401813" y="355600"/>
                </a:lnTo>
                <a:lnTo>
                  <a:pt x="398650" y="360679"/>
                </a:lnTo>
                <a:lnTo>
                  <a:pt x="396532" y="364489"/>
                </a:lnTo>
                <a:lnTo>
                  <a:pt x="393955" y="368300"/>
                </a:lnTo>
                <a:lnTo>
                  <a:pt x="385948" y="372110"/>
                </a:lnTo>
                <a:lnTo>
                  <a:pt x="372095" y="377189"/>
                </a:lnTo>
                <a:lnTo>
                  <a:pt x="351980" y="381000"/>
                </a:lnTo>
                <a:lnTo>
                  <a:pt x="280682" y="381000"/>
                </a:lnTo>
                <a:lnTo>
                  <a:pt x="276225" y="387350"/>
                </a:lnTo>
                <a:lnTo>
                  <a:pt x="273989" y="388620"/>
                </a:lnTo>
                <a:lnTo>
                  <a:pt x="273989" y="392429"/>
                </a:lnTo>
                <a:lnTo>
                  <a:pt x="276225" y="398779"/>
                </a:lnTo>
                <a:lnTo>
                  <a:pt x="276225" y="400050"/>
                </a:lnTo>
                <a:lnTo>
                  <a:pt x="280682" y="403860"/>
                </a:lnTo>
                <a:lnTo>
                  <a:pt x="280682" y="407670"/>
                </a:lnTo>
                <a:lnTo>
                  <a:pt x="278447" y="407670"/>
                </a:lnTo>
                <a:lnTo>
                  <a:pt x="269544" y="412750"/>
                </a:lnTo>
                <a:lnTo>
                  <a:pt x="271780" y="421639"/>
                </a:lnTo>
                <a:lnTo>
                  <a:pt x="273989" y="427989"/>
                </a:lnTo>
                <a:lnTo>
                  <a:pt x="273989" y="429260"/>
                </a:lnTo>
                <a:lnTo>
                  <a:pt x="209384" y="429260"/>
                </a:lnTo>
                <a:lnTo>
                  <a:pt x="207175" y="431800"/>
                </a:lnTo>
                <a:lnTo>
                  <a:pt x="204038" y="438150"/>
                </a:lnTo>
                <a:lnTo>
                  <a:pt x="203831" y="444500"/>
                </a:lnTo>
                <a:lnTo>
                  <a:pt x="205296" y="450850"/>
                </a:lnTo>
                <a:lnTo>
                  <a:pt x="207175" y="455929"/>
                </a:lnTo>
                <a:lnTo>
                  <a:pt x="207175" y="472439"/>
                </a:lnTo>
                <a:lnTo>
                  <a:pt x="216077" y="472439"/>
                </a:lnTo>
                <a:lnTo>
                  <a:pt x="218312" y="473710"/>
                </a:lnTo>
                <a:lnTo>
                  <a:pt x="218312" y="476250"/>
                </a:lnTo>
                <a:lnTo>
                  <a:pt x="220535" y="476250"/>
                </a:lnTo>
                <a:lnTo>
                  <a:pt x="211620" y="477520"/>
                </a:lnTo>
                <a:lnTo>
                  <a:pt x="211620" y="486410"/>
                </a:lnTo>
                <a:lnTo>
                  <a:pt x="216077" y="490220"/>
                </a:lnTo>
                <a:lnTo>
                  <a:pt x="216077" y="492760"/>
                </a:lnTo>
                <a:lnTo>
                  <a:pt x="213842" y="492760"/>
                </a:lnTo>
                <a:lnTo>
                  <a:pt x="206118" y="495300"/>
                </a:lnTo>
                <a:lnTo>
                  <a:pt x="202152" y="501650"/>
                </a:lnTo>
                <a:lnTo>
                  <a:pt x="200690" y="509270"/>
                </a:lnTo>
                <a:lnTo>
                  <a:pt x="200586" y="513079"/>
                </a:lnTo>
                <a:lnTo>
                  <a:pt x="200482" y="521970"/>
                </a:lnTo>
                <a:lnTo>
                  <a:pt x="53454" y="521970"/>
                </a:lnTo>
                <a:lnTo>
                  <a:pt x="46786" y="523239"/>
                </a:lnTo>
                <a:close/>
              </a:path>
              <a:path w="497205" h="736600">
                <a:moveTo>
                  <a:pt x="461227" y="124460"/>
                </a:moveTo>
                <a:lnTo>
                  <a:pt x="432181" y="124460"/>
                </a:lnTo>
                <a:lnTo>
                  <a:pt x="441070" y="120650"/>
                </a:lnTo>
                <a:lnTo>
                  <a:pt x="449973" y="120650"/>
                </a:lnTo>
                <a:lnTo>
                  <a:pt x="454444" y="119379"/>
                </a:lnTo>
                <a:lnTo>
                  <a:pt x="463359" y="111760"/>
                </a:lnTo>
                <a:lnTo>
                  <a:pt x="472262" y="111760"/>
                </a:lnTo>
                <a:lnTo>
                  <a:pt x="474497" y="107950"/>
                </a:lnTo>
                <a:lnTo>
                  <a:pt x="474497" y="106679"/>
                </a:lnTo>
                <a:lnTo>
                  <a:pt x="476719" y="106679"/>
                </a:lnTo>
                <a:lnTo>
                  <a:pt x="476719" y="104139"/>
                </a:lnTo>
                <a:lnTo>
                  <a:pt x="478955" y="102870"/>
                </a:lnTo>
                <a:lnTo>
                  <a:pt x="478955" y="99060"/>
                </a:lnTo>
                <a:lnTo>
                  <a:pt x="481164" y="99060"/>
                </a:lnTo>
                <a:lnTo>
                  <a:pt x="481164" y="91439"/>
                </a:lnTo>
                <a:lnTo>
                  <a:pt x="483387" y="91439"/>
                </a:lnTo>
                <a:lnTo>
                  <a:pt x="483387" y="78739"/>
                </a:lnTo>
                <a:lnTo>
                  <a:pt x="490080" y="78739"/>
                </a:lnTo>
                <a:lnTo>
                  <a:pt x="492315" y="80010"/>
                </a:lnTo>
                <a:lnTo>
                  <a:pt x="496760" y="106679"/>
                </a:lnTo>
                <a:lnTo>
                  <a:pt x="494550" y="107950"/>
                </a:lnTo>
                <a:lnTo>
                  <a:pt x="467804" y="119379"/>
                </a:lnTo>
                <a:lnTo>
                  <a:pt x="465569" y="119379"/>
                </a:lnTo>
                <a:lnTo>
                  <a:pt x="463359" y="120650"/>
                </a:lnTo>
                <a:lnTo>
                  <a:pt x="463359" y="123189"/>
                </a:lnTo>
                <a:lnTo>
                  <a:pt x="461227" y="124460"/>
                </a:lnTo>
                <a:close/>
              </a:path>
              <a:path w="497205" h="736600">
                <a:moveTo>
                  <a:pt x="312814" y="384810"/>
                </a:moveTo>
                <a:lnTo>
                  <a:pt x="291807" y="384810"/>
                </a:lnTo>
                <a:lnTo>
                  <a:pt x="287375" y="381000"/>
                </a:lnTo>
                <a:lnTo>
                  <a:pt x="351980" y="381000"/>
                </a:lnTo>
                <a:lnTo>
                  <a:pt x="338364" y="383539"/>
                </a:lnTo>
                <a:lnTo>
                  <a:pt x="324961" y="383539"/>
                </a:lnTo>
                <a:lnTo>
                  <a:pt x="312814" y="384810"/>
                </a:lnTo>
                <a:close/>
              </a:path>
              <a:path w="497205" h="736600">
                <a:moveTo>
                  <a:pt x="249491" y="439420"/>
                </a:moveTo>
                <a:lnTo>
                  <a:pt x="242798" y="439420"/>
                </a:lnTo>
                <a:lnTo>
                  <a:pt x="236131" y="435610"/>
                </a:lnTo>
                <a:lnTo>
                  <a:pt x="216077" y="429260"/>
                </a:lnTo>
                <a:lnTo>
                  <a:pt x="273989" y="429260"/>
                </a:lnTo>
                <a:lnTo>
                  <a:pt x="273989" y="431800"/>
                </a:lnTo>
                <a:lnTo>
                  <a:pt x="272355" y="433070"/>
                </a:lnTo>
                <a:lnTo>
                  <a:pt x="267589" y="436879"/>
                </a:lnTo>
                <a:lnTo>
                  <a:pt x="259898" y="438150"/>
                </a:lnTo>
                <a:lnTo>
                  <a:pt x="249491" y="439420"/>
                </a:lnTo>
                <a:close/>
              </a:path>
              <a:path w="497205" h="736600">
                <a:moveTo>
                  <a:pt x="42316" y="728979"/>
                </a:moveTo>
                <a:lnTo>
                  <a:pt x="40093" y="728979"/>
                </a:lnTo>
                <a:lnTo>
                  <a:pt x="37858" y="725170"/>
                </a:lnTo>
                <a:lnTo>
                  <a:pt x="33400" y="720089"/>
                </a:lnTo>
                <a:lnTo>
                  <a:pt x="31191" y="720089"/>
                </a:lnTo>
                <a:lnTo>
                  <a:pt x="28956" y="716279"/>
                </a:lnTo>
                <a:lnTo>
                  <a:pt x="28956" y="706120"/>
                </a:lnTo>
                <a:lnTo>
                  <a:pt x="31191" y="701039"/>
                </a:lnTo>
                <a:lnTo>
                  <a:pt x="33400" y="697229"/>
                </a:lnTo>
                <a:lnTo>
                  <a:pt x="31191" y="695960"/>
                </a:lnTo>
                <a:lnTo>
                  <a:pt x="31191" y="693420"/>
                </a:lnTo>
                <a:lnTo>
                  <a:pt x="28956" y="689610"/>
                </a:lnTo>
                <a:lnTo>
                  <a:pt x="6667" y="689610"/>
                </a:lnTo>
                <a:lnTo>
                  <a:pt x="6667" y="685800"/>
                </a:lnTo>
                <a:lnTo>
                  <a:pt x="8902" y="680720"/>
                </a:lnTo>
                <a:lnTo>
                  <a:pt x="2209" y="676910"/>
                </a:lnTo>
                <a:lnTo>
                  <a:pt x="0" y="673100"/>
                </a:lnTo>
                <a:lnTo>
                  <a:pt x="0" y="669289"/>
                </a:lnTo>
                <a:lnTo>
                  <a:pt x="2209" y="664210"/>
                </a:lnTo>
                <a:lnTo>
                  <a:pt x="2209" y="660400"/>
                </a:lnTo>
                <a:lnTo>
                  <a:pt x="4444" y="656589"/>
                </a:lnTo>
                <a:lnTo>
                  <a:pt x="6667" y="648970"/>
                </a:lnTo>
                <a:lnTo>
                  <a:pt x="20040" y="648970"/>
                </a:lnTo>
                <a:lnTo>
                  <a:pt x="22263" y="643889"/>
                </a:lnTo>
                <a:lnTo>
                  <a:pt x="22263" y="636270"/>
                </a:lnTo>
                <a:lnTo>
                  <a:pt x="24498" y="635000"/>
                </a:lnTo>
                <a:lnTo>
                  <a:pt x="33400" y="631189"/>
                </a:lnTo>
                <a:lnTo>
                  <a:pt x="28956" y="623570"/>
                </a:lnTo>
                <a:lnTo>
                  <a:pt x="26733" y="621029"/>
                </a:lnTo>
                <a:lnTo>
                  <a:pt x="26733" y="619760"/>
                </a:lnTo>
                <a:lnTo>
                  <a:pt x="24498" y="618489"/>
                </a:lnTo>
                <a:lnTo>
                  <a:pt x="28956" y="615950"/>
                </a:lnTo>
                <a:lnTo>
                  <a:pt x="28956" y="612139"/>
                </a:lnTo>
                <a:lnTo>
                  <a:pt x="31191" y="608329"/>
                </a:lnTo>
                <a:lnTo>
                  <a:pt x="31191" y="604520"/>
                </a:lnTo>
                <a:lnTo>
                  <a:pt x="42316" y="604520"/>
                </a:lnTo>
                <a:lnTo>
                  <a:pt x="42316" y="590550"/>
                </a:lnTo>
                <a:lnTo>
                  <a:pt x="44551" y="590550"/>
                </a:lnTo>
                <a:lnTo>
                  <a:pt x="46786" y="588010"/>
                </a:lnTo>
                <a:lnTo>
                  <a:pt x="48996" y="584200"/>
                </a:lnTo>
                <a:lnTo>
                  <a:pt x="46786" y="580389"/>
                </a:lnTo>
                <a:lnTo>
                  <a:pt x="46786" y="579120"/>
                </a:lnTo>
                <a:lnTo>
                  <a:pt x="44551" y="577850"/>
                </a:lnTo>
                <a:lnTo>
                  <a:pt x="44551" y="571500"/>
                </a:lnTo>
                <a:lnTo>
                  <a:pt x="46786" y="567689"/>
                </a:lnTo>
                <a:lnTo>
                  <a:pt x="44551" y="563879"/>
                </a:lnTo>
                <a:lnTo>
                  <a:pt x="44551" y="558800"/>
                </a:lnTo>
                <a:lnTo>
                  <a:pt x="46786" y="558800"/>
                </a:lnTo>
                <a:lnTo>
                  <a:pt x="51219" y="557529"/>
                </a:lnTo>
                <a:lnTo>
                  <a:pt x="53454" y="553720"/>
                </a:lnTo>
                <a:lnTo>
                  <a:pt x="53454" y="551179"/>
                </a:lnTo>
                <a:lnTo>
                  <a:pt x="55689" y="547370"/>
                </a:lnTo>
                <a:lnTo>
                  <a:pt x="53454" y="543560"/>
                </a:lnTo>
                <a:lnTo>
                  <a:pt x="46786" y="539750"/>
                </a:lnTo>
                <a:lnTo>
                  <a:pt x="53454" y="539750"/>
                </a:lnTo>
                <a:lnTo>
                  <a:pt x="55689" y="538479"/>
                </a:lnTo>
                <a:lnTo>
                  <a:pt x="57912" y="538479"/>
                </a:lnTo>
                <a:lnTo>
                  <a:pt x="57912" y="537210"/>
                </a:lnTo>
                <a:lnTo>
                  <a:pt x="60147" y="534670"/>
                </a:lnTo>
                <a:lnTo>
                  <a:pt x="60147" y="527050"/>
                </a:lnTo>
                <a:lnTo>
                  <a:pt x="53454" y="521970"/>
                </a:lnTo>
                <a:lnTo>
                  <a:pt x="200482" y="521970"/>
                </a:lnTo>
                <a:lnTo>
                  <a:pt x="200482" y="523239"/>
                </a:lnTo>
                <a:lnTo>
                  <a:pt x="196024" y="527050"/>
                </a:lnTo>
                <a:lnTo>
                  <a:pt x="189356" y="530860"/>
                </a:lnTo>
                <a:lnTo>
                  <a:pt x="189356" y="538479"/>
                </a:lnTo>
                <a:lnTo>
                  <a:pt x="152063" y="552450"/>
                </a:lnTo>
                <a:lnTo>
                  <a:pt x="142570" y="566420"/>
                </a:lnTo>
                <a:lnTo>
                  <a:pt x="142570" y="571500"/>
                </a:lnTo>
                <a:lnTo>
                  <a:pt x="144780" y="579120"/>
                </a:lnTo>
                <a:lnTo>
                  <a:pt x="149167" y="585470"/>
                </a:lnTo>
                <a:lnTo>
                  <a:pt x="160446" y="595629"/>
                </a:lnTo>
                <a:lnTo>
                  <a:pt x="164833" y="598170"/>
                </a:lnTo>
                <a:lnTo>
                  <a:pt x="180428" y="598170"/>
                </a:lnTo>
                <a:lnTo>
                  <a:pt x="184886" y="599439"/>
                </a:lnTo>
                <a:lnTo>
                  <a:pt x="187121" y="599439"/>
                </a:lnTo>
                <a:lnTo>
                  <a:pt x="187121" y="603250"/>
                </a:lnTo>
                <a:lnTo>
                  <a:pt x="184886" y="604520"/>
                </a:lnTo>
                <a:lnTo>
                  <a:pt x="184886" y="610870"/>
                </a:lnTo>
                <a:lnTo>
                  <a:pt x="182664" y="615950"/>
                </a:lnTo>
                <a:lnTo>
                  <a:pt x="182664" y="621029"/>
                </a:lnTo>
                <a:lnTo>
                  <a:pt x="171526" y="627379"/>
                </a:lnTo>
                <a:lnTo>
                  <a:pt x="167068" y="631189"/>
                </a:lnTo>
                <a:lnTo>
                  <a:pt x="160375" y="632460"/>
                </a:lnTo>
                <a:lnTo>
                  <a:pt x="155930" y="636270"/>
                </a:lnTo>
                <a:lnTo>
                  <a:pt x="148093" y="642620"/>
                </a:lnTo>
                <a:lnTo>
                  <a:pt x="141722" y="647700"/>
                </a:lnTo>
                <a:lnTo>
                  <a:pt x="137442" y="654050"/>
                </a:lnTo>
                <a:lnTo>
                  <a:pt x="135877" y="661670"/>
                </a:lnTo>
                <a:lnTo>
                  <a:pt x="135877" y="669289"/>
                </a:lnTo>
                <a:lnTo>
                  <a:pt x="129184" y="673100"/>
                </a:lnTo>
                <a:lnTo>
                  <a:pt x="120294" y="673100"/>
                </a:lnTo>
                <a:lnTo>
                  <a:pt x="115824" y="676910"/>
                </a:lnTo>
                <a:lnTo>
                  <a:pt x="109156" y="681989"/>
                </a:lnTo>
                <a:lnTo>
                  <a:pt x="100228" y="688339"/>
                </a:lnTo>
                <a:lnTo>
                  <a:pt x="102463" y="697229"/>
                </a:lnTo>
                <a:lnTo>
                  <a:pt x="102463" y="709929"/>
                </a:lnTo>
                <a:lnTo>
                  <a:pt x="104698" y="713739"/>
                </a:lnTo>
                <a:lnTo>
                  <a:pt x="104698" y="722629"/>
                </a:lnTo>
                <a:lnTo>
                  <a:pt x="106921" y="726439"/>
                </a:lnTo>
                <a:lnTo>
                  <a:pt x="62683" y="726439"/>
                </a:lnTo>
                <a:lnTo>
                  <a:pt x="54298" y="727710"/>
                </a:lnTo>
                <a:lnTo>
                  <a:pt x="47162" y="727710"/>
                </a:lnTo>
                <a:lnTo>
                  <a:pt x="42316" y="728979"/>
                </a:lnTo>
                <a:close/>
              </a:path>
              <a:path w="497205" h="736600">
                <a:moveTo>
                  <a:pt x="118059" y="736600"/>
                </a:moveTo>
                <a:lnTo>
                  <a:pt x="113601" y="736600"/>
                </a:lnTo>
                <a:lnTo>
                  <a:pt x="111391" y="734060"/>
                </a:lnTo>
                <a:lnTo>
                  <a:pt x="106921" y="732789"/>
                </a:lnTo>
                <a:lnTo>
                  <a:pt x="98005" y="732789"/>
                </a:lnTo>
                <a:lnTo>
                  <a:pt x="95796" y="730250"/>
                </a:lnTo>
                <a:lnTo>
                  <a:pt x="93560" y="730250"/>
                </a:lnTo>
                <a:lnTo>
                  <a:pt x="93560" y="728979"/>
                </a:lnTo>
                <a:lnTo>
                  <a:pt x="89103" y="728979"/>
                </a:lnTo>
                <a:lnTo>
                  <a:pt x="86868" y="726439"/>
                </a:lnTo>
                <a:lnTo>
                  <a:pt x="106921" y="726439"/>
                </a:lnTo>
                <a:lnTo>
                  <a:pt x="118059" y="736600"/>
                </a:lnTo>
                <a:close/>
              </a:path>
              <a:path w="497205" h="736600">
                <a:moveTo>
                  <a:pt x="100228" y="734060"/>
                </a:moveTo>
                <a:lnTo>
                  <a:pt x="100228" y="732789"/>
                </a:lnTo>
                <a:lnTo>
                  <a:pt x="102463" y="732789"/>
                </a:lnTo>
                <a:lnTo>
                  <a:pt x="100228" y="7340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2746159" y="3678872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5">
                <a:moveTo>
                  <a:pt x="4622" y="1333"/>
                </a:moveTo>
                <a:lnTo>
                  <a:pt x="3076" y="1333"/>
                </a:lnTo>
                <a:lnTo>
                  <a:pt x="4622" y="0"/>
                </a:lnTo>
                <a:lnTo>
                  <a:pt x="4622" y="1333"/>
                </a:lnTo>
                <a:close/>
              </a:path>
              <a:path w="5080" h="4445">
                <a:moveTo>
                  <a:pt x="2311" y="1993"/>
                </a:moveTo>
                <a:lnTo>
                  <a:pt x="2311" y="1333"/>
                </a:lnTo>
                <a:lnTo>
                  <a:pt x="3076" y="1333"/>
                </a:lnTo>
                <a:lnTo>
                  <a:pt x="2311" y="1993"/>
                </a:lnTo>
                <a:close/>
              </a:path>
              <a:path w="5080" h="4445">
                <a:moveTo>
                  <a:pt x="2311" y="3987"/>
                </a:moveTo>
                <a:lnTo>
                  <a:pt x="0" y="3987"/>
                </a:lnTo>
                <a:lnTo>
                  <a:pt x="2311" y="1993"/>
                </a:lnTo>
                <a:lnTo>
                  <a:pt x="2311" y="39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2773933" y="3620795"/>
            <a:ext cx="43180" cy="35560"/>
          </a:xfrm>
          <a:custGeom>
            <a:avLst/>
            <a:gdLst/>
            <a:ahLst/>
            <a:cxnLst/>
            <a:rect l="l" t="t" r="r" b="b"/>
            <a:pathLst>
              <a:path w="43180" h="35560">
                <a:moveTo>
                  <a:pt x="0" y="35013"/>
                </a:moveTo>
                <a:lnTo>
                  <a:pt x="8648" y="25135"/>
                </a:lnTo>
                <a:lnTo>
                  <a:pt x="19515" y="15430"/>
                </a:lnTo>
                <a:lnTo>
                  <a:pt x="31269" y="6763"/>
                </a:lnTo>
                <a:lnTo>
                  <a:pt x="42583" y="0"/>
                </a:lnTo>
                <a:lnTo>
                  <a:pt x="31269" y="6763"/>
                </a:lnTo>
                <a:lnTo>
                  <a:pt x="19515" y="15430"/>
                </a:lnTo>
                <a:lnTo>
                  <a:pt x="8648" y="25135"/>
                </a:lnTo>
                <a:lnTo>
                  <a:pt x="0" y="350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2752636" y="367489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2744304" y="3682060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742450" y="368603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747086" y="367887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333256" y="3962920"/>
            <a:ext cx="11430" cy="31115"/>
          </a:xfrm>
          <a:custGeom>
            <a:avLst/>
            <a:gdLst/>
            <a:ahLst/>
            <a:cxnLst/>
            <a:rect l="l" t="t" r="r" b="b"/>
            <a:pathLst>
              <a:path w="11430" h="31114">
                <a:moveTo>
                  <a:pt x="4444" y="31026"/>
                </a:moveTo>
                <a:lnTo>
                  <a:pt x="0" y="31026"/>
                </a:lnTo>
                <a:lnTo>
                  <a:pt x="0" y="20065"/>
                </a:lnTo>
                <a:lnTo>
                  <a:pt x="2222" y="1816"/>
                </a:lnTo>
                <a:lnTo>
                  <a:pt x="8889" y="1816"/>
                </a:lnTo>
                <a:lnTo>
                  <a:pt x="11112" y="0"/>
                </a:lnTo>
                <a:lnTo>
                  <a:pt x="11112" y="29197"/>
                </a:lnTo>
                <a:lnTo>
                  <a:pt x="6667" y="29197"/>
                </a:lnTo>
                <a:lnTo>
                  <a:pt x="4444" y="3102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481376" y="4329696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3708" y="3975"/>
                </a:moveTo>
                <a:lnTo>
                  <a:pt x="0" y="0"/>
                </a:lnTo>
                <a:lnTo>
                  <a:pt x="3708" y="0"/>
                </a:lnTo>
                <a:lnTo>
                  <a:pt x="3708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377694" y="4250931"/>
            <a:ext cx="13970" cy="3810"/>
          </a:xfrm>
          <a:custGeom>
            <a:avLst/>
            <a:gdLst/>
            <a:ahLst/>
            <a:cxnLst/>
            <a:rect l="l" t="t" r="r" b="b"/>
            <a:pathLst>
              <a:path w="13969" h="3810">
                <a:moveTo>
                  <a:pt x="6946" y="3187"/>
                </a:moveTo>
                <a:lnTo>
                  <a:pt x="0" y="3187"/>
                </a:lnTo>
                <a:lnTo>
                  <a:pt x="4622" y="1587"/>
                </a:lnTo>
                <a:lnTo>
                  <a:pt x="6946" y="1587"/>
                </a:lnTo>
                <a:lnTo>
                  <a:pt x="6946" y="0"/>
                </a:lnTo>
                <a:lnTo>
                  <a:pt x="13881" y="0"/>
                </a:lnTo>
                <a:lnTo>
                  <a:pt x="11569" y="1587"/>
                </a:lnTo>
                <a:lnTo>
                  <a:pt x="6946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341994" y="4237405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5" h="7620">
                <a:moveTo>
                  <a:pt x="6172" y="7162"/>
                </a:moveTo>
                <a:lnTo>
                  <a:pt x="2057" y="7162"/>
                </a:lnTo>
                <a:lnTo>
                  <a:pt x="0" y="5372"/>
                </a:lnTo>
                <a:lnTo>
                  <a:pt x="0" y="3581"/>
                </a:lnTo>
                <a:lnTo>
                  <a:pt x="2057" y="1790"/>
                </a:lnTo>
                <a:lnTo>
                  <a:pt x="2057" y="0"/>
                </a:lnTo>
                <a:lnTo>
                  <a:pt x="14401" y="0"/>
                </a:lnTo>
                <a:lnTo>
                  <a:pt x="6172" y="71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347137" y="4262069"/>
            <a:ext cx="60960" cy="24130"/>
          </a:xfrm>
          <a:custGeom>
            <a:avLst/>
            <a:gdLst/>
            <a:ahLst/>
            <a:cxnLst/>
            <a:rect l="l" t="t" r="r" b="b"/>
            <a:pathLst>
              <a:path w="60960" h="24129">
                <a:moveTo>
                  <a:pt x="59386" y="5370"/>
                </a:moveTo>
                <a:lnTo>
                  <a:pt x="40123" y="5370"/>
                </a:lnTo>
                <a:lnTo>
                  <a:pt x="46474" y="5230"/>
                </a:lnTo>
                <a:lnTo>
                  <a:pt x="52821" y="3383"/>
                </a:lnTo>
                <a:lnTo>
                  <a:pt x="58356" y="0"/>
                </a:lnTo>
                <a:lnTo>
                  <a:pt x="58356" y="3632"/>
                </a:lnTo>
                <a:lnTo>
                  <a:pt x="59386" y="5370"/>
                </a:lnTo>
                <a:close/>
              </a:path>
              <a:path w="60960" h="24129">
                <a:moveTo>
                  <a:pt x="28823" y="18186"/>
                </a:moveTo>
                <a:lnTo>
                  <a:pt x="23774" y="18186"/>
                </a:lnTo>
                <a:lnTo>
                  <a:pt x="30264" y="12725"/>
                </a:lnTo>
                <a:lnTo>
                  <a:pt x="30371" y="5370"/>
                </a:lnTo>
                <a:lnTo>
                  <a:pt x="32423" y="3632"/>
                </a:lnTo>
                <a:lnTo>
                  <a:pt x="32423" y="1816"/>
                </a:lnTo>
                <a:lnTo>
                  <a:pt x="34582" y="1816"/>
                </a:lnTo>
                <a:lnTo>
                  <a:pt x="34582" y="3632"/>
                </a:lnTo>
                <a:lnTo>
                  <a:pt x="40123" y="5370"/>
                </a:lnTo>
                <a:lnTo>
                  <a:pt x="59386" y="5370"/>
                </a:lnTo>
                <a:lnTo>
                  <a:pt x="60515" y="7277"/>
                </a:lnTo>
                <a:lnTo>
                  <a:pt x="58356" y="10909"/>
                </a:lnTo>
                <a:lnTo>
                  <a:pt x="38912" y="10909"/>
                </a:lnTo>
                <a:lnTo>
                  <a:pt x="30264" y="14541"/>
                </a:lnTo>
                <a:lnTo>
                  <a:pt x="28823" y="18186"/>
                </a:lnTo>
                <a:close/>
              </a:path>
              <a:path w="60960" h="24129">
                <a:moveTo>
                  <a:pt x="28105" y="23634"/>
                </a:moveTo>
                <a:lnTo>
                  <a:pt x="25946" y="23634"/>
                </a:lnTo>
                <a:lnTo>
                  <a:pt x="25946" y="21818"/>
                </a:lnTo>
                <a:lnTo>
                  <a:pt x="21615" y="20002"/>
                </a:lnTo>
                <a:lnTo>
                  <a:pt x="6489" y="20002"/>
                </a:lnTo>
                <a:lnTo>
                  <a:pt x="4330" y="18186"/>
                </a:lnTo>
                <a:lnTo>
                  <a:pt x="2171" y="14541"/>
                </a:lnTo>
                <a:lnTo>
                  <a:pt x="0" y="12725"/>
                </a:lnTo>
                <a:lnTo>
                  <a:pt x="0" y="10909"/>
                </a:lnTo>
                <a:lnTo>
                  <a:pt x="2171" y="10909"/>
                </a:lnTo>
                <a:lnTo>
                  <a:pt x="4330" y="12725"/>
                </a:lnTo>
                <a:lnTo>
                  <a:pt x="8648" y="12725"/>
                </a:lnTo>
                <a:lnTo>
                  <a:pt x="17297" y="16370"/>
                </a:lnTo>
                <a:lnTo>
                  <a:pt x="23774" y="18186"/>
                </a:lnTo>
                <a:lnTo>
                  <a:pt x="28823" y="18186"/>
                </a:lnTo>
                <a:lnTo>
                  <a:pt x="28105" y="20002"/>
                </a:lnTo>
                <a:lnTo>
                  <a:pt x="28105" y="23634"/>
                </a:lnTo>
                <a:close/>
              </a:path>
              <a:path w="60960" h="24129">
                <a:moveTo>
                  <a:pt x="49707" y="16370"/>
                </a:moveTo>
                <a:lnTo>
                  <a:pt x="45389" y="14541"/>
                </a:lnTo>
                <a:lnTo>
                  <a:pt x="38912" y="10909"/>
                </a:lnTo>
                <a:lnTo>
                  <a:pt x="58356" y="10909"/>
                </a:lnTo>
                <a:lnTo>
                  <a:pt x="54038" y="14541"/>
                </a:lnTo>
                <a:lnTo>
                  <a:pt x="49707" y="1637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333256" y="4036110"/>
            <a:ext cx="6985" cy="8255"/>
          </a:xfrm>
          <a:custGeom>
            <a:avLst/>
            <a:gdLst/>
            <a:ahLst/>
            <a:cxnLst/>
            <a:rect l="l" t="t" r="r" b="b"/>
            <a:pathLst>
              <a:path w="6985" h="8254">
                <a:moveTo>
                  <a:pt x="4318" y="3975"/>
                </a:moveTo>
                <a:lnTo>
                  <a:pt x="0" y="0"/>
                </a:lnTo>
                <a:lnTo>
                  <a:pt x="2158" y="0"/>
                </a:lnTo>
                <a:lnTo>
                  <a:pt x="4318" y="1993"/>
                </a:lnTo>
                <a:lnTo>
                  <a:pt x="4318" y="3975"/>
                </a:lnTo>
                <a:close/>
              </a:path>
              <a:path w="6985" h="8254">
                <a:moveTo>
                  <a:pt x="6476" y="7962"/>
                </a:moveTo>
                <a:lnTo>
                  <a:pt x="4318" y="5969"/>
                </a:lnTo>
                <a:lnTo>
                  <a:pt x="4318" y="3975"/>
                </a:lnTo>
                <a:lnTo>
                  <a:pt x="6476" y="5969"/>
                </a:lnTo>
                <a:lnTo>
                  <a:pt x="6476" y="79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356027" y="4252518"/>
            <a:ext cx="10160" cy="8255"/>
          </a:xfrm>
          <a:custGeom>
            <a:avLst/>
            <a:gdLst/>
            <a:ahLst/>
            <a:cxnLst/>
            <a:rect l="l" t="t" r="r" b="b"/>
            <a:pathLst>
              <a:path w="10160" h="8254">
                <a:moveTo>
                  <a:pt x="0" y="7644"/>
                </a:moveTo>
                <a:lnTo>
                  <a:pt x="0" y="3822"/>
                </a:lnTo>
                <a:lnTo>
                  <a:pt x="2412" y="0"/>
                </a:lnTo>
                <a:lnTo>
                  <a:pt x="4813" y="0"/>
                </a:lnTo>
                <a:lnTo>
                  <a:pt x="7226" y="1917"/>
                </a:lnTo>
                <a:lnTo>
                  <a:pt x="9626" y="1917"/>
                </a:lnTo>
                <a:lnTo>
                  <a:pt x="4813" y="3822"/>
                </a:lnTo>
                <a:lnTo>
                  <a:pt x="0" y="76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421597" y="4277982"/>
            <a:ext cx="2540" cy="10160"/>
          </a:xfrm>
          <a:custGeom>
            <a:avLst/>
            <a:gdLst/>
            <a:ahLst/>
            <a:cxnLst/>
            <a:rect l="l" t="t" r="r" b="b"/>
            <a:pathLst>
              <a:path w="2539" h="10160">
                <a:moveTo>
                  <a:pt x="2120" y="9550"/>
                </a:moveTo>
                <a:lnTo>
                  <a:pt x="0" y="3822"/>
                </a:lnTo>
                <a:lnTo>
                  <a:pt x="0" y="0"/>
                </a:lnTo>
                <a:lnTo>
                  <a:pt x="2120" y="0"/>
                </a:lnTo>
                <a:lnTo>
                  <a:pt x="2120" y="95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300858" y="3404387"/>
            <a:ext cx="207010" cy="923290"/>
          </a:xfrm>
          <a:custGeom>
            <a:avLst/>
            <a:gdLst/>
            <a:ahLst/>
            <a:cxnLst/>
            <a:rect l="l" t="t" r="r" b="b"/>
            <a:pathLst>
              <a:path w="207010" h="923289">
                <a:moveTo>
                  <a:pt x="154838" y="2539"/>
                </a:moveTo>
                <a:lnTo>
                  <a:pt x="150342" y="2539"/>
                </a:lnTo>
                <a:lnTo>
                  <a:pt x="150342" y="0"/>
                </a:lnTo>
                <a:lnTo>
                  <a:pt x="152590" y="0"/>
                </a:lnTo>
                <a:lnTo>
                  <a:pt x="152590" y="1270"/>
                </a:lnTo>
                <a:lnTo>
                  <a:pt x="154838" y="1270"/>
                </a:lnTo>
                <a:lnTo>
                  <a:pt x="154838" y="2539"/>
                </a:lnTo>
                <a:close/>
              </a:path>
              <a:path w="207010" h="923289">
                <a:moveTo>
                  <a:pt x="51612" y="549910"/>
                </a:moveTo>
                <a:lnTo>
                  <a:pt x="47117" y="549910"/>
                </a:lnTo>
                <a:lnTo>
                  <a:pt x="47117" y="544829"/>
                </a:lnTo>
                <a:lnTo>
                  <a:pt x="42621" y="537210"/>
                </a:lnTo>
                <a:lnTo>
                  <a:pt x="42621" y="533400"/>
                </a:lnTo>
                <a:lnTo>
                  <a:pt x="44869" y="528320"/>
                </a:lnTo>
                <a:lnTo>
                  <a:pt x="47117" y="525779"/>
                </a:lnTo>
                <a:lnTo>
                  <a:pt x="47117" y="514350"/>
                </a:lnTo>
                <a:lnTo>
                  <a:pt x="49364" y="513079"/>
                </a:lnTo>
                <a:lnTo>
                  <a:pt x="51612" y="509270"/>
                </a:lnTo>
                <a:lnTo>
                  <a:pt x="51612" y="508000"/>
                </a:lnTo>
                <a:lnTo>
                  <a:pt x="53848" y="505460"/>
                </a:lnTo>
                <a:lnTo>
                  <a:pt x="56095" y="501650"/>
                </a:lnTo>
                <a:lnTo>
                  <a:pt x="56095" y="500379"/>
                </a:lnTo>
                <a:lnTo>
                  <a:pt x="58331" y="492760"/>
                </a:lnTo>
                <a:lnTo>
                  <a:pt x="60579" y="487679"/>
                </a:lnTo>
                <a:lnTo>
                  <a:pt x="53848" y="477520"/>
                </a:lnTo>
                <a:lnTo>
                  <a:pt x="51612" y="473710"/>
                </a:lnTo>
                <a:lnTo>
                  <a:pt x="51612" y="464820"/>
                </a:lnTo>
                <a:lnTo>
                  <a:pt x="53848" y="461010"/>
                </a:lnTo>
                <a:lnTo>
                  <a:pt x="53848" y="455929"/>
                </a:lnTo>
                <a:lnTo>
                  <a:pt x="47117" y="444500"/>
                </a:lnTo>
                <a:lnTo>
                  <a:pt x="49364" y="443229"/>
                </a:lnTo>
                <a:lnTo>
                  <a:pt x="49364" y="440689"/>
                </a:lnTo>
                <a:lnTo>
                  <a:pt x="58331" y="440689"/>
                </a:lnTo>
                <a:lnTo>
                  <a:pt x="60579" y="435610"/>
                </a:lnTo>
                <a:lnTo>
                  <a:pt x="62814" y="429260"/>
                </a:lnTo>
                <a:lnTo>
                  <a:pt x="65062" y="427989"/>
                </a:lnTo>
                <a:lnTo>
                  <a:pt x="65062" y="424179"/>
                </a:lnTo>
                <a:lnTo>
                  <a:pt x="67310" y="422910"/>
                </a:lnTo>
                <a:lnTo>
                  <a:pt x="67310" y="419100"/>
                </a:lnTo>
                <a:lnTo>
                  <a:pt x="69557" y="416560"/>
                </a:lnTo>
                <a:lnTo>
                  <a:pt x="71805" y="412750"/>
                </a:lnTo>
                <a:lnTo>
                  <a:pt x="75798" y="403860"/>
                </a:lnTo>
                <a:lnTo>
                  <a:pt x="80211" y="394970"/>
                </a:lnTo>
                <a:lnTo>
                  <a:pt x="83784" y="384810"/>
                </a:lnTo>
                <a:lnTo>
                  <a:pt x="85255" y="375920"/>
                </a:lnTo>
                <a:lnTo>
                  <a:pt x="87503" y="370839"/>
                </a:lnTo>
                <a:lnTo>
                  <a:pt x="96481" y="355600"/>
                </a:lnTo>
                <a:lnTo>
                  <a:pt x="94234" y="350520"/>
                </a:lnTo>
                <a:lnTo>
                  <a:pt x="94234" y="346710"/>
                </a:lnTo>
                <a:lnTo>
                  <a:pt x="96481" y="345439"/>
                </a:lnTo>
                <a:lnTo>
                  <a:pt x="96481" y="342900"/>
                </a:lnTo>
                <a:lnTo>
                  <a:pt x="98729" y="341629"/>
                </a:lnTo>
                <a:lnTo>
                  <a:pt x="100977" y="339089"/>
                </a:lnTo>
                <a:lnTo>
                  <a:pt x="100977" y="330200"/>
                </a:lnTo>
                <a:lnTo>
                  <a:pt x="101293" y="321310"/>
                </a:lnTo>
                <a:lnTo>
                  <a:pt x="101820" y="311150"/>
                </a:lnTo>
                <a:lnTo>
                  <a:pt x="101926" y="299720"/>
                </a:lnTo>
                <a:lnTo>
                  <a:pt x="100977" y="289560"/>
                </a:lnTo>
                <a:lnTo>
                  <a:pt x="98729" y="283210"/>
                </a:lnTo>
                <a:lnTo>
                  <a:pt x="105460" y="278129"/>
                </a:lnTo>
                <a:lnTo>
                  <a:pt x="107708" y="274320"/>
                </a:lnTo>
                <a:lnTo>
                  <a:pt x="109943" y="273050"/>
                </a:lnTo>
                <a:lnTo>
                  <a:pt x="109943" y="264160"/>
                </a:lnTo>
                <a:lnTo>
                  <a:pt x="107708" y="260350"/>
                </a:lnTo>
                <a:lnTo>
                  <a:pt x="103225" y="254000"/>
                </a:lnTo>
                <a:lnTo>
                  <a:pt x="103225" y="250189"/>
                </a:lnTo>
                <a:lnTo>
                  <a:pt x="98729" y="246379"/>
                </a:lnTo>
                <a:lnTo>
                  <a:pt x="98729" y="245110"/>
                </a:lnTo>
                <a:lnTo>
                  <a:pt x="105460" y="241300"/>
                </a:lnTo>
                <a:lnTo>
                  <a:pt x="112191" y="233679"/>
                </a:lnTo>
                <a:lnTo>
                  <a:pt x="112191" y="217170"/>
                </a:lnTo>
                <a:lnTo>
                  <a:pt x="114427" y="213360"/>
                </a:lnTo>
                <a:lnTo>
                  <a:pt x="116674" y="212089"/>
                </a:lnTo>
                <a:lnTo>
                  <a:pt x="118922" y="208279"/>
                </a:lnTo>
                <a:lnTo>
                  <a:pt x="118922" y="200660"/>
                </a:lnTo>
                <a:lnTo>
                  <a:pt x="123418" y="189229"/>
                </a:lnTo>
                <a:lnTo>
                  <a:pt x="125413" y="181610"/>
                </a:lnTo>
                <a:lnTo>
                  <a:pt x="127622" y="172720"/>
                </a:lnTo>
                <a:lnTo>
                  <a:pt x="129412" y="163829"/>
                </a:lnTo>
                <a:lnTo>
                  <a:pt x="130149" y="156210"/>
                </a:lnTo>
                <a:lnTo>
                  <a:pt x="130149" y="132079"/>
                </a:lnTo>
                <a:lnTo>
                  <a:pt x="132397" y="130810"/>
                </a:lnTo>
                <a:lnTo>
                  <a:pt x="134632" y="128270"/>
                </a:lnTo>
                <a:lnTo>
                  <a:pt x="134632" y="124460"/>
                </a:lnTo>
                <a:lnTo>
                  <a:pt x="130149" y="120650"/>
                </a:lnTo>
                <a:lnTo>
                  <a:pt x="127901" y="119379"/>
                </a:lnTo>
                <a:lnTo>
                  <a:pt x="130149" y="118110"/>
                </a:lnTo>
                <a:lnTo>
                  <a:pt x="134632" y="104139"/>
                </a:lnTo>
                <a:lnTo>
                  <a:pt x="137082" y="95250"/>
                </a:lnTo>
                <a:lnTo>
                  <a:pt x="139115" y="86360"/>
                </a:lnTo>
                <a:lnTo>
                  <a:pt x="141293" y="72389"/>
                </a:lnTo>
                <a:lnTo>
                  <a:pt x="141239" y="54610"/>
                </a:lnTo>
                <a:lnTo>
                  <a:pt x="139748" y="39370"/>
                </a:lnTo>
                <a:lnTo>
                  <a:pt x="136867" y="29210"/>
                </a:lnTo>
                <a:lnTo>
                  <a:pt x="136867" y="13970"/>
                </a:lnTo>
                <a:lnTo>
                  <a:pt x="139115" y="13970"/>
                </a:lnTo>
                <a:lnTo>
                  <a:pt x="139115" y="12700"/>
                </a:lnTo>
                <a:lnTo>
                  <a:pt x="141363" y="12700"/>
                </a:lnTo>
                <a:lnTo>
                  <a:pt x="143611" y="10160"/>
                </a:lnTo>
                <a:lnTo>
                  <a:pt x="145846" y="10160"/>
                </a:lnTo>
                <a:lnTo>
                  <a:pt x="145846" y="8889"/>
                </a:lnTo>
                <a:lnTo>
                  <a:pt x="148094" y="6350"/>
                </a:lnTo>
                <a:lnTo>
                  <a:pt x="148094" y="2539"/>
                </a:lnTo>
                <a:lnTo>
                  <a:pt x="157073" y="2539"/>
                </a:lnTo>
                <a:lnTo>
                  <a:pt x="157073" y="5079"/>
                </a:lnTo>
                <a:lnTo>
                  <a:pt x="159321" y="6350"/>
                </a:lnTo>
                <a:lnTo>
                  <a:pt x="159321" y="16510"/>
                </a:lnTo>
                <a:lnTo>
                  <a:pt x="157073" y="21589"/>
                </a:lnTo>
                <a:lnTo>
                  <a:pt x="163804" y="26670"/>
                </a:lnTo>
                <a:lnTo>
                  <a:pt x="166039" y="29210"/>
                </a:lnTo>
                <a:lnTo>
                  <a:pt x="172783" y="33020"/>
                </a:lnTo>
                <a:lnTo>
                  <a:pt x="170535" y="36829"/>
                </a:lnTo>
                <a:lnTo>
                  <a:pt x="170535" y="46989"/>
                </a:lnTo>
                <a:lnTo>
                  <a:pt x="168287" y="46989"/>
                </a:lnTo>
                <a:lnTo>
                  <a:pt x="163804" y="50800"/>
                </a:lnTo>
                <a:lnTo>
                  <a:pt x="166039" y="54610"/>
                </a:lnTo>
                <a:lnTo>
                  <a:pt x="166039" y="62229"/>
                </a:lnTo>
                <a:lnTo>
                  <a:pt x="172783" y="67310"/>
                </a:lnTo>
                <a:lnTo>
                  <a:pt x="179514" y="71120"/>
                </a:lnTo>
                <a:lnTo>
                  <a:pt x="179514" y="77470"/>
                </a:lnTo>
                <a:lnTo>
                  <a:pt x="181762" y="80010"/>
                </a:lnTo>
                <a:lnTo>
                  <a:pt x="181762" y="86360"/>
                </a:lnTo>
                <a:lnTo>
                  <a:pt x="188480" y="91439"/>
                </a:lnTo>
                <a:lnTo>
                  <a:pt x="188480" y="97789"/>
                </a:lnTo>
                <a:lnTo>
                  <a:pt x="190728" y="102870"/>
                </a:lnTo>
                <a:lnTo>
                  <a:pt x="190728" y="111760"/>
                </a:lnTo>
                <a:lnTo>
                  <a:pt x="192976" y="111760"/>
                </a:lnTo>
                <a:lnTo>
                  <a:pt x="192976" y="114300"/>
                </a:lnTo>
                <a:lnTo>
                  <a:pt x="206438" y="114300"/>
                </a:lnTo>
                <a:lnTo>
                  <a:pt x="206438" y="115570"/>
                </a:lnTo>
                <a:lnTo>
                  <a:pt x="204203" y="118110"/>
                </a:lnTo>
                <a:lnTo>
                  <a:pt x="204203" y="127000"/>
                </a:lnTo>
                <a:lnTo>
                  <a:pt x="201955" y="127000"/>
                </a:lnTo>
                <a:lnTo>
                  <a:pt x="201955" y="128270"/>
                </a:lnTo>
                <a:lnTo>
                  <a:pt x="190728" y="134620"/>
                </a:lnTo>
                <a:lnTo>
                  <a:pt x="179514" y="139700"/>
                </a:lnTo>
                <a:lnTo>
                  <a:pt x="172783" y="143510"/>
                </a:lnTo>
                <a:lnTo>
                  <a:pt x="172783" y="156210"/>
                </a:lnTo>
                <a:lnTo>
                  <a:pt x="175031" y="160020"/>
                </a:lnTo>
                <a:lnTo>
                  <a:pt x="172783" y="160020"/>
                </a:lnTo>
                <a:lnTo>
                  <a:pt x="168287" y="163829"/>
                </a:lnTo>
                <a:lnTo>
                  <a:pt x="172783" y="175260"/>
                </a:lnTo>
                <a:lnTo>
                  <a:pt x="175031" y="176529"/>
                </a:lnTo>
                <a:lnTo>
                  <a:pt x="177266" y="181610"/>
                </a:lnTo>
                <a:lnTo>
                  <a:pt x="175031" y="181610"/>
                </a:lnTo>
                <a:lnTo>
                  <a:pt x="172783" y="184150"/>
                </a:lnTo>
                <a:lnTo>
                  <a:pt x="172783" y="185420"/>
                </a:lnTo>
                <a:lnTo>
                  <a:pt x="170535" y="187960"/>
                </a:lnTo>
                <a:lnTo>
                  <a:pt x="170535" y="189229"/>
                </a:lnTo>
                <a:lnTo>
                  <a:pt x="172783" y="193039"/>
                </a:lnTo>
                <a:lnTo>
                  <a:pt x="175031" y="195579"/>
                </a:lnTo>
                <a:lnTo>
                  <a:pt x="175031" y="196850"/>
                </a:lnTo>
                <a:lnTo>
                  <a:pt x="170535" y="200660"/>
                </a:lnTo>
                <a:lnTo>
                  <a:pt x="163804" y="201929"/>
                </a:lnTo>
                <a:lnTo>
                  <a:pt x="159321" y="204470"/>
                </a:lnTo>
                <a:lnTo>
                  <a:pt x="159321" y="217170"/>
                </a:lnTo>
                <a:lnTo>
                  <a:pt x="157073" y="223520"/>
                </a:lnTo>
                <a:lnTo>
                  <a:pt x="154838" y="224789"/>
                </a:lnTo>
                <a:lnTo>
                  <a:pt x="148588" y="227329"/>
                </a:lnTo>
                <a:lnTo>
                  <a:pt x="143605" y="232410"/>
                </a:lnTo>
                <a:lnTo>
                  <a:pt x="140308" y="240029"/>
                </a:lnTo>
                <a:lnTo>
                  <a:pt x="139115" y="246379"/>
                </a:lnTo>
                <a:lnTo>
                  <a:pt x="134632" y="248920"/>
                </a:lnTo>
                <a:lnTo>
                  <a:pt x="130149" y="250189"/>
                </a:lnTo>
                <a:lnTo>
                  <a:pt x="134632" y="257810"/>
                </a:lnTo>
                <a:lnTo>
                  <a:pt x="134632" y="264160"/>
                </a:lnTo>
                <a:lnTo>
                  <a:pt x="139115" y="270510"/>
                </a:lnTo>
                <a:lnTo>
                  <a:pt x="136867" y="274320"/>
                </a:lnTo>
                <a:lnTo>
                  <a:pt x="130149" y="276860"/>
                </a:lnTo>
                <a:lnTo>
                  <a:pt x="127901" y="283210"/>
                </a:lnTo>
                <a:lnTo>
                  <a:pt x="125653" y="287020"/>
                </a:lnTo>
                <a:lnTo>
                  <a:pt x="125653" y="290829"/>
                </a:lnTo>
                <a:lnTo>
                  <a:pt x="123418" y="290829"/>
                </a:lnTo>
                <a:lnTo>
                  <a:pt x="123418" y="293370"/>
                </a:lnTo>
                <a:lnTo>
                  <a:pt x="121170" y="293370"/>
                </a:lnTo>
                <a:lnTo>
                  <a:pt x="121170" y="294639"/>
                </a:lnTo>
                <a:lnTo>
                  <a:pt x="118922" y="297179"/>
                </a:lnTo>
                <a:lnTo>
                  <a:pt x="116674" y="302260"/>
                </a:lnTo>
                <a:lnTo>
                  <a:pt x="116674" y="313689"/>
                </a:lnTo>
                <a:lnTo>
                  <a:pt x="123418" y="318770"/>
                </a:lnTo>
                <a:lnTo>
                  <a:pt x="130149" y="326389"/>
                </a:lnTo>
                <a:lnTo>
                  <a:pt x="130149" y="341629"/>
                </a:lnTo>
                <a:lnTo>
                  <a:pt x="132397" y="345439"/>
                </a:lnTo>
                <a:lnTo>
                  <a:pt x="134632" y="346710"/>
                </a:lnTo>
                <a:lnTo>
                  <a:pt x="136867" y="350520"/>
                </a:lnTo>
                <a:lnTo>
                  <a:pt x="139115" y="351789"/>
                </a:lnTo>
                <a:lnTo>
                  <a:pt x="136867" y="354329"/>
                </a:lnTo>
                <a:lnTo>
                  <a:pt x="136867" y="358139"/>
                </a:lnTo>
                <a:lnTo>
                  <a:pt x="134632" y="361950"/>
                </a:lnTo>
                <a:lnTo>
                  <a:pt x="134632" y="368300"/>
                </a:lnTo>
                <a:lnTo>
                  <a:pt x="132397" y="370839"/>
                </a:lnTo>
                <a:lnTo>
                  <a:pt x="127901" y="372110"/>
                </a:lnTo>
                <a:lnTo>
                  <a:pt x="127901" y="379729"/>
                </a:lnTo>
                <a:lnTo>
                  <a:pt x="125653" y="383539"/>
                </a:lnTo>
                <a:lnTo>
                  <a:pt x="125653" y="384810"/>
                </a:lnTo>
                <a:lnTo>
                  <a:pt x="118922" y="387350"/>
                </a:lnTo>
                <a:lnTo>
                  <a:pt x="123418" y="402589"/>
                </a:lnTo>
                <a:lnTo>
                  <a:pt x="123418" y="406400"/>
                </a:lnTo>
                <a:lnTo>
                  <a:pt x="125653" y="411479"/>
                </a:lnTo>
                <a:lnTo>
                  <a:pt x="123418" y="411479"/>
                </a:lnTo>
                <a:lnTo>
                  <a:pt x="123418" y="412750"/>
                </a:lnTo>
                <a:lnTo>
                  <a:pt x="121170" y="412750"/>
                </a:lnTo>
                <a:lnTo>
                  <a:pt x="121170" y="415289"/>
                </a:lnTo>
                <a:lnTo>
                  <a:pt x="115521" y="416560"/>
                </a:lnTo>
                <a:lnTo>
                  <a:pt x="109669" y="421639"/>
                </a:lnTo>
                <a:lnTo>
                  <a:pt x="105081" y="426720"/>
                </a:lnTo>
                <a:lnTo>
                  <a:pt x="103225" y="435610"/>
                </a:lnTo>
                <a:lnTo>
                  <a:pt x="103225" y="447039"/>
                </a:lnTo>
                <a:lnTo>
                  <a:pt x="105460" y="449579"/>
                </a:lnTo>
                <a:lnTo>
                  <a:pt x="105460" y="461010"/>
                </a:lnTo>
                <a:lnTo>
                  <a:pt x="103225" y="467360"/>
                </a:lnTo>
                <a:lnTo>
                  <a:pt x="107708" y="468629"/>
                </a:lnTo>
                <a:lnTo>
                  <a:pt x="107708" y="469900"/>
                </a:lnTo>
                <a:lnTo>
                  <a:pt x="109943" y="472439"/>
                </a:lnTo>
                <a:lnTo>
                  <a:pt x="109943" y="476250"/>
                </a:lnTo>
                <a:lnTo>
                  <a:pt x="103225" y="476250"/>
                </a:lnTo>
                <a:lnTo>
                  <a:pt x="96481" y="477520"/>
                </a:lnTo>
                <a:lnTo>
                  <a:pt x="96481" y="494029"/>
                </a:lnTo>
                <a:lnTo>
                  <a:pt x="87503" y="497839"/>
                </a:lnTo>
                <a:lnTo>
                  <a:pt x="87503" y="516889"/>
                </a:lnTo>
                <a:lnTo>
                  <a:pt x="85255" y="518160"/>
                </a:lnTo>
                <a:lnTo>
                  <a:pt x="85255" y="520700"/>
                </a:lnTo>
                <a:lnTo>
                  <a:pt x="83019" y="520700"/>
                </a:lnTo>
                <a:lnTo>
                  <a:pt x="80784" y="521970"/>
                </a:lnTo>
                <a:lnTo>
                  <a:pt x="80784" y="529589"/>
                </a:lnTo>
                <a:lnTo>
                  <a:pt x="83019" y="530860"/>
                </a:lnTo>
                <a:lnTo>
                  <a:pt x="83019" y="534670"/>
                </a:lnTo>
                <a:lnTo>
                  <a:pt x="85255" y="537210"/>
                </a:lnTo>
                <a:lnTo>
                  <a:pt x="85255" y="541020"/>
                </a:lnTo>
                <a:lnTo>
                  <a:pt x="62814" y="541020"/>
                </a:lnTo>
                <a:lnTo>
                  <a:pt x="58331" y="542289"/>
                </a:lnTo>
                <a:lnTo>
                  <a:pt x="51612" y="544829"/>
                </a:lnTo>
                <a:lnTo>
                  <a:pt x="51612" y="549910"/>
                </a:lnTo>
                <a:close/>
              </a:path>
              <a:path w="207010" h="923289">
                <a:moveTo>
                  <a:pt x="206438" y="114300"/>
                </a:moveTo>
                <a:lnTo>
                  <a:pt x="201955" y="114300"/>
                </a:lnTo>
                <a:lnTo>
                  <a:pt x="206438" y="111760"/>
                </a:lnTo>
                <a:lnTo>
                  <a:pt x="206438" y="114300"/>
                </a:lnTo>
                <a:close/>
              </a:path>
              <a:path w="207010" h="923289">
                <a:moveTo>
                  <a:pt x="88064" y="668020"/>
                </a:moveTo>
                <a:lnTo>
                  <a:pt x="47117" y="668020"/>
                </a:lnTo>
                <a:lnTo>
                  <a:pt x="49364" y="666750"/>
                </a:lnTo>
                <a:lnTo>
                  <a:pt x="49364" y="664210"/>
                </a:lnTo>
                <a:lnTo>
                  <a:pt x="53848" y="659129"/>
                </a:lnTo>
                <a:lnTo>
                  <a:pt x="49364" y="655320"/>
                </a:lnTo>
                <a:lnTo>
                  <a:pt x="49364" y="652779"/>
                </a:lnTo>
                <a:lnTo>
                  <a:pt x="47117" y="651510"/>
                </a:lnTo>
                <a:lnTo>
                  <a:pt x="49364" y="650239"/>
                </a:lnTo>
                <a:lnTo>
                  <a:pt x="60579" y="650239"/>
                </a:lnTo>
                <a:lnTo>
                  <a:pt x="60579" y="646429"/>
                </a:lnTo>
                <a:lnTo>
                  <a:pt x="62814" y="643889"/>
                </a:lnTo>
                <a:lnTo>
                  <a:pt x="62814" y="642620"/>
                </a:lnTo>
                <a:lnTo>
                  <a:pt x="60579" y="640079"/>
                </a:lnTo>
                <a:lnTo>
                  <a:pt x="60579" y="638810"/>
                </a:lnTo>
                <a:lnTo>
                  <a:pt x="58331" y="635000"/>
                </a:lnTo>
                <a:lnTo>
                  <a:pt x="58331" y="632460"/>
                </a:lnTo>
                <a:lnTo>
                  <a:pt x="60579" y="632460"/>
                </a:lnTo>
                <a:lnTo>
                  <a:pt x="60579" y="631189"/>
                </a:lnTo>
                <a:lnTo>
                  <a:pt x="62814" y="627379"/>
                </a:lnTo>
                <a:lnTo>
                  <a:pt x="62814" y="626110"/>
                </a:lnTo>
                <a:lnTo>
                  <a:pt x="60579" y="623570"/>
                </a:lnTo>
                <a:lnTo>
                  <a:pt x="62814" y="622300"/>
                </a:lnTo>
                <a:lnTo>
                  <a:pt x="62814" y="618489"/>
                </a:lnTo>
                <a:lnTo>
                  <a:pt x="60579" y="615950"/>
                </a:lnTo>
                <a:lnTo>
                  <a:pt x="60579" y="607060"/>
                </a:lnTo>
                <a:lnTo>
                  <a:pt x="67310" y="601979"/>
                </a:lnTo>
                <a:lnTo>
                  <a:pt x="62814" y="595629"/>
                </a:lnTo>
                <a:lnTo>
                  <a:pt x="62814" y="591820"/>
                </a:lnTo>
                <a:lnTo>
                  <a:pt x="67310" y="585470"/>
                </a:lnTo>
                <a:lnTo>
                  <a:pt x="69557" y="582929"/>
                </a:lnTo>
                <a:lnTo>
                  <a:pt x="71805" y="579120"/>
                </a:lnTo>
                <a:lnTo>
                  <a:pt x="71805" y="575310"/>
                </a:lnTo>
                <a:lnTo>
                  <a:pt x="69557" y="571500"/>
                </a:lnTo>
                <a:lnTo>
                  <a:pt x="69557" y="566420"/>
                </a:lnTo>
                <a:lnTo>
                  <a:pt x="76288" y="562610"/>
                </a:lnTo>
                <a:lnTo>
                  <a:pt x="78536" y="558800"/>
                </a:lnTo>
                <a:lnTo>
                  <a:pt x="76288" y="557529"/>
                </a:lnTo>
                <a:lnTo>
                  <a:pt x="76288" y="553720"/>
                </a:lnTo>
                <a:lnTo>
                  <a:pt x="74041" y="551179"/>
                </a:lnTo>
                <a:lnTo>
                  <a:pt x="69557" y="549910"/>
                </a:lnTo>
                <a:lnTo>
                  <a:pt x="69557" y="546100"/>
                </a:lnTo>
                <a:lnTo>
                  <a:pt x="67310" y="544829"/>
                </a:lnTo>
                <a:lnTo>
                  <a:pt x="65062" y="542289"/>
                </a:lnTo>
                <a:lnTo>
                  <a:pt x="62814" y="541020"/>
                </a:lnTo>
                <a:lnTo>
                  <a:pt x="85255" y="541020"/>
                </a:lnTo>
                <a:lnTo>
                  <a:pt x="85255" y="542289"/>
                </a:lnTo>
                <a:lnTo>
                  <a:pt x="87503" y="544829"/>
                </a:lnTo>
                <a:lnTo>
                  <a:pt x="87503" y="558800"/>
                </a:lnTo>
                <a:lnTo>
                  <a:pt x="83019" y="561339"/>
                </a:lnTo>
                <a:lnTo>
                  <a:pt x="80784" y="565150"/>
                </a:lnTo>
                <a:lnTo>
                  <a:pt x="80784" y="570229"/>
                </a:lnTo>
                <a:lnTo>
                  <a:pt x="76288" y="585470"/>
                </a:lnTo>
                <a:lnTo>
                  <a:pt x="83019" y="589279"/>
                </a:lnTo>
                <a:lnTo>
                  <a:pt x="85255" y="589279"/>
                </a:lnTo>
                <a:lnTo>
                  <a:pt x="85255" y="591820"/>
                </a:lnTo>
                <a:lnTo>
                  <a:pt x="83019" y="594360"/>
                </a:lnTo>
                <a:lnTo>
                  <a:pt x="80784" y="598170"/>
                </a:lnTo>
                <a:lnTo>
                  <a:pt x="89750" y="605789"/>
                </a:lnTo>
                <a:lnTo>
                  <a:pt x="87503" y="607060"/>
                </a:lnTo>
                <a:lnTo>
                  <a:pt x="83019" y="614679"/>
                </a:lnTo>
                <a:lnTo>
                  <a:pt x="87503" y="622300"/>
                </a:lnTo>
                <a:lnTo>
                  <a:pt x="89750" y="623570"/>
                </a:lnTo>
                <a:lnTo>
                  <a:pt x="100977" y="623570"/>
                </a:lnTo>
                <a:lnTo>
                  <a:pt x="103225" y="626110"/>
                </a:lnTo>
                <a:lnTo>
                  <a:pt x="87503" y="626110"/>
                </a:lnTo>
                <a:lnTo>
                  <a:pt x="85255" y="629920"/>
                </a:lnTo>
                <a:lnTo>
                  <a:pt x="85255" y="632460"/>
                </a:lnTo>
                <a:lnTo>
                  <a:pt x="89750" y="636270"/>
                </a:lnTo>
                <a:lnTo>
                  <a:pt x="94234" y="638810"/>
                </a:lnTo>
                <a:lnTo>
                  <a:pt x="96481" y="642620"/>
                </a:lnTo>
                <a:lnTo>
                  <a:pt x="96481" y="643889"/>
                </a:lnTo>
                <a:lnTo>
                  <a:pt x="94234" y="643889"/>
                </a:lnTo>
                <a:lnTo>
                  <a:pt x="85255" y="647700"/>
                </a:lnTo>
                <a:lnTo>
                  <a:pt x="87503" y="652779"/>
                </a:lnTo>
                <a:lnTo>
                  <a:pt x="87503" y="656589"/>
                </a:lnTo>
                <a:lnTo>
                  <a:pt x="89750" y="659129"/>
                </a:lnTo>
                <a:lnTo>
                  <a:pt x="89750" y="660400"/>
                </a:lnTo>
                <a:lnTo>
                  <a:pt x="87503" y="662939"/>
                </a:lnTo>
                <a:lnTo>
                  <a:pt x="87503" y="666750"/>
                </a:lnTo>
                <a:lnTo>
                  <a:pt x="88064" y="668020"/>
                </a:lnTo>
                <a:close/>
              </a:path>
              <a:path w="207010" h="923289">
                <a:moveTo>
                  <a:pt x="24676" y="659129"/>
                </a:moveTo>
                <a:lnTo>
                  <a:pt x="17945" y="659129"/>
                </a:lnTo>
                <a:lnTo>
                  <a:pt x="20193" y="656589"/>
                </a:lnTo>
                <a:lnTo>
                  <a:pt x="22428" y="656589"/>
                </a:lnTo>
                <a:lnTo>
                  <a:pt x="24676" y="655320"/>
                </a:lnTo>
                <a:lnTo>
                  <a:pt x="24676" y="659129"/>
                </a:lnTo>
                <a:close/>
              </a:path>
              <a:path w="207010" h="923289">
                <a:moveTo>
                  <a:pt x="38138" y="704850"/>
                </a:moveTo>
                <a:lnTo>
                  <a:pt x="24676" y="704850"/>
                </a:lnTo>
                <a:lnTo>
                  <a:pt x="24676" y="701039"/>
                </a:lnTo>
                <a:lnTo>
                  <a:pt x="26924" y="697229"/>
                </a:lnTo>
                <a:lnTo>
                  <a:pt x="33642" y="697229"/>
                </a:lnTo>
                <a:lnTo>
                  <a:pt x="35890" y="693420"/>
                </a:lnTo>
                <a:lnTo>
                  <a:pt x="35890" y="684529"/>
                </a:lnTo>
                <a:lnTo>
                  <a:pt x="33642" y="680720"/>
                </a:lnTo>
                <a:lnTo>
                  <a:pt x="26924" y="679450"/>
                </a:lnTo>
                <a:lnTo>
                  <a:pt x="15697" y="679450"/>
                </a:lnTo>
                <a:lnTo>
                  <a:pt x="13449" y="675639"/>
                </a:lnTo>
                <a:lnTo>
                  <a:pt x="11201" y="673100"/>
                </a:lnTo>
                <a:lnTo>
                  <a:pt x="6718" y="673100"/>
                </a:lnTo>
                <a:lnTo>
                  <a:pt x="6718" y="671829"/>
                </a:lnTo>
                <a:lnTo>
                  <a:pt x="11201" y="671829"/>
                </a:lnTo>
                <a:lnTo>
                  <a:pt x="13449" y="670560"/>
                </a:lnTo>
                <a:lnTo>
                  <a:pt x="15697" y="670560"/>
                </a:lnTo>
                <a:lnTo>
                  <a:pt x="15697" y="666750"/>
                </a:lnTo>
                <a:lnTo>
                  <a:pt x="13449" y="664210"/>
                </a:lnTo>
                <a:lnTo>
                  <a:pt x="13449" y="662939"/>
                </a:lnTo>
                <a:lnTo>
                  <a:pt x="11201" y="660400"/>
                </a:lnTo>
                <a:lnTo>
                  <a:pt x="13449" y="659129"/>
                </a:lnTo>
                <a:lnTo>
                  <a:pt x="26924" y="659129"/>
                </a:lnTo>
                <a:lnTo>
                  <a:pt x="33642" y="662939"/>
                </a:lnTo>
                <a:lnTo>
                  <a:pt x="38138" y="668020"/>
                </a:lnTo>
                <a:lnTo>
                  <a:pt x="88064" y="668020"/>
                </a:lnTo>
                <a:lnTo>
                  <a:pt x="89750" y="671829"/>
                </a:lnTo>
                <a:lnTo>
                  <a:pt x="89750" y="676910"/>
                </a:lnTo>
                <a:lnTo>
                  <a:pt x="83019" y="676910"/>
                </a:lnTo>
                <a:lnTo>
                  <a:pt x="85255" y="684529"/>
                </a:lnTo>
                <a:lnTo>
                  <a:pt x="85255" y="690879"/>
                </a:lnTo>
                <a:lnTo>
                  <a:pt x="83019" y="690879"/>
                </a:lnTo>
                <a:lnTo>
                  <a:pt x="74041" y="692150"/>
                </a:lnTo>
                <a:lnTo>
                  <a:pt x="74041" y="701039"/>
                </a:lnTo>
                <a:lnTo>
                  <a:pt x="71805" y="703579"/>
                </a:lnTo>
                <a:lnTo>
                  <a:pt x="42621" y="703579"/>
                </a:lnTo>
                <a:lnTo>
                  <a:pt x="38138" y="704850"/>
                </a:lnTo>
                <a:close/>
              </a:path>
              <a:path w="207010" h="923289">
                <a:moveTo>
                  <a:pt x="71805" y="721360"/>
                </a:moveTo>
                <a:lnTo>
                  <a:pt x="49364" y="721360"/>
                </a:lnTo>
                <a:lnTo>
                  <a:pt x="51612" y="717550"/>
                </a:lnTo>
                <a:lnTo>
                  <a:pt x="53848" y="716279"/>
                </a:lnTo>
                <a:lnTo>
                  <a:pt x="53848" y="711200"/>
                </a:lnTo>
                <a:lnTo>
                  <a:pt x="51612" y="707389"/>
                </a:lnTo>
                <a:lnTo>
                  <a:pt x="44869" y="704850"/>
                </a:lnTo>
                <a:lnTo>
                  <a:pt x="42621" y="703579"/>
                </a:lnTo>
                <a:lnTo>
                  <a:pt x="71805" y="703579"/>
                </a:lnTo>
                <a:lnTo>
                  <a:pt x="71805" y="704850"/>
                </a:lnTo>
                <a:lnTo>
                  <a:pt x="65062" y="708660"/>
                </a:lnTo>
                <a:lnTo>
                  <a:pt x="69557" y="713739"/>
                </a:lnTo>
                <a:lnTo>
                  <a:pt x="71805" y="717550"/>
                </a:lnTo>
                <a:lnTo>
                  <a:pt x="71805" y="721360"/>
                </a:lnTo>
                <a:close/>
              </a:path>
              <a:path w="207010" h="923289">
                <a:moveTo>
                  <a:pt x="40386" y="720089"/>
                </a:moveTo>
                <a:lnTo>
                  <a:pt x="29171" y="720089"/>
                </a:lnTo>
                <a:lnTo>
                  <a:pt x="31407" y="713739"/>
                </a:lnTo>
                <a:lnTo>
                  <a:pt x="33642" y="713739"/>
                </a:lnTo>
                <a:lnTo>
                  <a:pt x="38138" y="716279"/>
                </a:lnTo>
                <a:lnTo>
                  <a:pt x="40386" y="720089"/>
                </a:lnTo>
                <a:close/>
              </a:path>
              <a:path w="207010" h="923289">
                <a:moveTo>
                  <a:pt x="8966" y="731520"/>
                </a:moveTo>
                <a:lnTo>
                  <a:pt x="4483" y="731520"/>
                </a:lnTo>
                <a:lnTo>
                  <a:pt x="4483" y="728979"/>
                </a:lnTo>
                <a:lnTo>
                  <a:pt x="2235" y="725170"/>
                </a:lnTo>
                <a:lnTo>
                  <a:pt x="0" y="723900"/>
                </a:lnTo>
                <a:lnTo>
                  <a:pt x="2235" y="721360"/>
                </a:lnTo>
                <a:lnTo>
                  <a:pt x="8966" y="717550"/>
                </a:lnTo>
                <a:lnTo>
                  <a:pt x="11201" y="717550"/>
                </a:lnTo>
                <a:lnTo>
                  <a:pt x="15697" y="720089"/>
                </a:lnTo>
                <a:lnTo>
                  <a:pt x="20193" y="720089"/>
                </a:lnTo>
                <a:lnTo>
                  <a:pt x="15697" y="723900"/>
                </a:lnTo>
                <a:lnTo>
                  <a:pt x="13449" y="727710"/>
                </a:lnTo>
                <a:lnTo>
                  <a:pt x="13449" y="728979"/>
                </a:lnTo>
                <a:lnTo>
                  <a:pt x="8966" y="731520"/>
                </a:lnTo>
                <a:close/>
              </a:path>
              <a:path w="207010" h="923289">
                <a:moveTo>
                  <a:pt x="4483" y="756920"/>
                </a:moveTo>
                <a:lnTo>
                  <a:pt x="4483" y="753110"/>
                </a:lnTo>
                <a:lnTo>
                  <a:pt x="13449" y="749300"/>
                </a:lnTo>
                <a:lnTo>
                  <a:pt x="17945" y="744220"/>
                </a:lnTo>
                <a:lnTo>
                  <a:pt x="20193" y="740410"/>
                </a:lnTo>
                <a:lnTo>
                  <a:pt x="22428" y="737870"/>
                </a:lnTo>
                <a:lnTo>
                  <a:pt x="24676" y="737870"/>
                </a:lnTo>
                <a:lnTo>
                  <a:pt x="33642" y="736600"/>
                </a:lnTo>
                <a:lnTo>
                  <a:pt x="33642" y="728979"/>
                </a:lnTo>
                <a:lnTo>
                  <a:pt x="31407" y="721360"/>
                </a:lnTo>
                <a:lnTo>
                  <a:pt x="24676" y="720089"/>
                </a:lnTo>
                <a:lnTo>
                  <a:pt x="42621" y="720089"/>
                </a:lnTo>
                <a:lnTo>
                  <a:pt x="44869" y="721360"/>
                </a:lnTo>
                <a:lnTo>
                  <a:pt x="71805" y="721360"/>
                </a:lnTo>
                <a:lnTo>
                  <a:pt x="67310" y="723900"/>
                </a:lnTo>
                <a:lnTo>
                  <a:pt x="65062" y="728979"/>
                </a:lnTo>
                <a:lnTo>
                  <a:pt x="65062" y="734060"/>
                </a:lnTo>
                <a:lnTo>
                  <a:pt x="56549" y="736600"/>
                </a:lnTo>
                <a:lnTo>
                  <a:pt x="50765" y="740410"/>
                </a:lnTo>
                <a:lnTo>
                  <a:pt x="50028" y="741679"/>
                </a:lnTo>
                <a:lnTo>
                  <a:pt x="24676" y="741679"/>
                </a:lnTo>
                <a:lnTo>
                  <a:pt x="20193" y="745489"/>
                </a:lnTo>
                <a:lnTo>
                  <a:pt x="17945" y="749300"/>
                </a:lnTo>
                <a:lnTo>
                  <a:pt x="15697" y="754379"/>
                </a:lnTo>
                <a:lnTo>
                  <a:pt x="6718" y="754379"/>
                </a:lnTo>
                <a:lnTo>
                  <a:pt x="4483" y="756920"/>
                </a:lnTo>
                <a:close/>
              </a:path>
              <a:path w="207010" h="923289">
                <a:moveTo>
                  <a:pt x="31407" y="798829"/>
                </a:moveTo>
                <a:lnTo>
                  <a:pt x="26924" y="798829"/>
                </a:lnTo>
                <a:lnTo>
                  <a:pt x="26924" y="797560"/>
                </a:lnTo>
                <a:lnTo>
                  <a:pt x="15697" y="797560"/>
                </a:lnTo>
                <a:lnTo>
                  <a:pt x="17945" y="795020"/>
                </a:lnTo>
                <a:lnTo>
                  <a:pt x="15697" y="792479"/>
                </a:lnTo>
                <a:lnTo>
                  <a:pt x="20193" y="792479"/>
                </a:lnTo>
                <a:lnTo>
                  <a:pt x="22428" y="789939"/>
                </a:lnTo>
                <a:lnTo>
                  <a:pt x="22428" y="784860"/>
                </a:lnTo>
                <a:lnTo>
                  <a:pt x="24676" y="784860"/>
                </a:lnTo>
                <a:lnTo>
                  <a:pt x="29171" y="782320"/>
                </a:lnTo>
                <a:lnTo>
                  <a:pt x="29171" y="777239"/>
                </a:lnTo>
                <a:lnTo>
                  <a:pt x="31407" y="773429"/>
                </a:lnTo>
                <a:lnTo>
                  <a:pt x="31407" y="768350"/>
                </a:lnTo>
                <a:lnTo>
                  <a:pt x="33642" y="765810"/>
                </a:lnTo>
                <a:lnTo>
                  <a:pt x="33642" y="760729"/>
                </a:lnTo>
                <a:lnTo>
                  <a:pt x="35890" y="758189"/>
                </a:lnTo>
                <a:lnTo>
                  <a:pt x="38138" y="756920"/>
                </a:lnTo>
                <a:lnTo>
                  <a:pt x="42621" y="751839"/>
                </a:lnTo>
                <a:lnTo>
                  <a:pt x="33642" y="744220"/>
                </a:lnTo>
                <a:lnTo>
                  <a:pt x="29171" y="741679"/>
                </a:lnTo>
                <a:lnTo>
                  <a:pt x="50028" y="741679"/>
                </a:lnTo>
                <a:lnTo>
                  <a:pt x="47081" y="746760"/>
                </a:lnTo>
                <a:lnTo>
                  <a:pt x="44869" y="751839"/>
                </a:lnTo>
                <a:lnTo>
                  <a:pt x="44869" y="754379"/>
                </a:lnTo>
                <a:lnTo>
                  <a:pt x="42621" y="760729"/>
                </a:lnTo>
                <a:lnTo>
                  <a:pt x="40386" y="768350"/>
                </a:lnTo>
                <a:lnTo>
                  <a:pt x="47117" y="773429"/>
                </a:lnTo>
                <a:lnTo>
                  <a:pt x="49364" y="777239"/>
                </a:lnTo>
                <a:lnTo>
                  <a:pt x="49364" y="782320"/>
                </a:lnTo>
                <a:lnTo>
                  <a:pt x="47117" y="786129"/>
                </a:lnTo>
                <a:lnTo>
                  <a:pt x="53848" y="788670"/>
                </a:lnTo>
                <a:lnTo>
                  <a:pt x="56095" y="789939"/>
                </a:lnTo>
                <a:lnTo>
                  <a:pt x="74041" y="789939"/>
                </a:lnTo>
                <a:lnTo>
                  <a:pt x="74041" y="792479"/>
                </a:lnTo>
                <a:lnTo>
                  <a:pt x="73429" y="795020"/>
                </a:lnTo>
                <a:lnTo>
                  <a:pt x="40386" y="795020"/>
                </a:lnTo>
                <a:lnTo>
                  <a:pt x="33642" y="797560"/>
                </a:lnTo>
                <a:lnTo>
                  <a:pt x="31407" y="798829"/>
                </a:lnTo>
                <a:close/>
              </a:path>
              <a:path w="207010" h="923289">
                <a:moveTo>
                  <a:pt x="17945" y="762000"/>
                </a:moveTo>
                <a:lnTo>
                  <a:pt x="13449" y="762000"/>
                </a:lnTo>
                <a:lnTo>
                  <a:pt x="13449" y="760729"/>
                </a:lnTo>
                <a:lnTo>
                  <a:pt x="15697" y="758189"/>
                </a:lnTo>
                <a:lnTo>
                  <a:pt x="13449" y="756920"/>
                </a:lnTo>
                <a:lnTo>
                  <a:pt x="11201" y="754379"/>
                </a:lnTo>
                <a:lnTo>
                  <a:pt x="15697" y="754379"/>
                </a:lnTo>
                <a:lnTo>
                  <a:pt x="17945" y="758189"/>
                </a:lnTo>
                <a:lnTo>
                  <a:pt x="17945" y="762000"/>
                </a:lnTo>
                <a:close/>
              </a:path>
              <a:path w="207010" h="923289">
                <a:moveTo>
                  <a:pt x="47117" y="817879"/>
                </a:moveTo>
                <a:lnTo>
                  <a:pt x="47117" y="814070"/>
                </a:lnTo>
                <a:lnTo>
                  <a:pt x="42621" y="812800"/>
                </a:lnTo>
                <a:lnTo>
                  <a:pt x="47117" y="810260"/>
                </a:lnTo>
                <a:lnTo>
                  <a:pt x="49364" y="806450"/>
                </a:lnTo>
                <a:lnTo>
                  <a:pt x="49364" y="802639"/>
                </a:lnTo>
                <a:lnTo>
                  <a:pt x="47117" y="798829"/>
                </a:lnTo>
                <a:lnTo>
                  <a:pt x="40386" y="795020"/>
                </a:lnTo>
                <a:lnTo>
                  <a:pt x="73429" y="795020"/>
                </a:lnTo>
                <a:lnTo>
                  <a:pt x="72818" y="797560"/>
                </a:lnTo>
                <a:lnTo>
                  <a:pt x="72645" y="805179"/>
                </a:lnTo>
                <a:lnTo>
                  <a:pt x="73514" y="810260"/>
                </a:lnTo>
                <a:lnTo>
                  <a:pt x="51612" y="810260"/>
                </a:lnTo>
                <a:lnTo>
                  <a:pt x="49364" y="812800"/>
                </a:lnTo>
                <a:lnTo>
                  <a:pt x="47117" y="817879"/>
                </a:lnTo>
                <a:close/>
              </a:path>
              <a:path w="207010" h="923289">
                <a:moveTo>
                  <a:pt x="89750" y="829310"/>
                </a:moveTo>
                <a:lnTo>
                  <a:pt x="71805" y="829310"/>
                </a:lnTo>
                <a:lnTo>
                  <a:pt x="71805" y="826770"/>
                </a:lnTo>
                <a:lnTo>
                  <a:pt x="74041" y="825500"/>
                </a:lnTo>
                <a:lnTo>
                  <a:pt x="74041" y="821689"/>
                </a:lnTo>
                <a:lnTo>
                  <a:pt x="71805" y="815339"/>
                </a:lnTo>
                <a:lnTo>
                  <a:pt x="62814" y="810260"/>
                </a:lnTo>
                <a:lnTo>
                  <a:pt x="73514" y="810260"/>
                </a:lnTo>
                <a:lnTo>
                  <a:pt x="73732" y="811529"/>
                </a:lnTo>
                <a:lnTo>
                  <a:pt x="76288" y="817879"/>
                </a:lnTo>
                <a:lnTo>
                  <a:pt x="78536" y="819150"/>
                </a:lnTo>
                <a:lnTo>
                  <a:pt x="80784" y="819150"/>
                </a:lnTo>
                <a:lnTo>
                  <a:pt x="80784" y="821689"/>
                </a:lnTo>
                <a:lnTo>
                  <a:pt x="83019" y="822960"/>
                </a:lnTo>
                <a:lnTo>
                  <a:pt x="83019" y="825500"/>
                </a:lnTo>
                <a:lnTo>
                  <a:pt x="85255" y="825500"/>
                </a:lnTo>
                <a:lnTo>
                  <a:pt x="89750" y="829310"/>
                </a:lnTo>
                <a:close/>
              </a:path>
              <a:path w="207010" h="923289">
                <a:moveTo>
                  <a:pt x="139115" y="829310"/>
                </a:moveTo>
                <a:lnTo>
                  <a:pt x="94234" y="829310"/>
                </a:lnTo>
                <a:lnTo>
                  <a:pt x="96899" y="828039"/>
                </a:lnTo>
                <a:lnTo>
                  <a:pt x="103773" y="826770"/>
                </a:lnTo>
                <a:lnTo>
                  <a:pt x="139115" y="826770"/>
                </a:lnTo>
                <a:lnTo>
                  <a:pt x="139115" y="829310"/>
                </a:lnTo>
                <a:close/>
              </a:path>
              <a:path w="207010" h="923289">
                <a:moveTo>
                  <a:pt x="107708" y="849629"/>
                </a:moveTo>
                <a:lnTo>
                  <a:pt x="107708" y="847089"/>
                </a:lnTo>
                <a:lnTo>
                  <a:pt x="105460" y="843279"/>
                </a:lnTo>
                <a:lnTo>
                  <a:pt x="103225" y="842010"/>
                </a:lnTo>
                <a:lnTo>
                  <a:pt x="100977" y="842010"/>
                </a:lnTo>
                <a:lnTo>
                  <a:pt x="100977" y="838200"/>
                </a:lnTo>
                <a:lnTo>
                  <a:pt x="96768" y="833120"/>
                </a:lnTo>
                <a:lnTo>
                  <a:pt x="89195" y="830579"/>
                </a:lnTo>
                <a:lnTo>
                  <a:pt x="80778" y="829310"/>
                </a:lnTo>
                <a:lnTo>
                  <a:pt x="143611" y="829310"/>
                </a:lnTo>
                <a:lnTo>
                  <a:pt x="143611" y="834389"/>
                </a:lnTo>
                <a:lnTo>
                  <a:pt x="139115" y="834389"/>
                </a:lnTo>
                <a:lnTo>
                  <a:pt x="132397" y="835660"/>
                </a:lnTo>
                <a:lnTo>
                  <a:pt x="126639" y="838200"/>
                </a:lnTo>
                <a:lnTo>
                  <a:pt x="120043" y="840739"/>
                </a:lnTo>
                <a:lnTo>
                  <a:pt x="113452" y="844550"/>
                </a:lnTo>
                <a:lnTo>
                  <a:pt x="107708" y="849629"/>
                </a:lnTo>
                <a:close/>
              </a:path>
              <a:path w="207010" h="923289">
                <a:moveTo>
                  <a:pt x="143611" y="838200"/>
                </a:moveTo>
                <a:lnTo>
                  <a:pt x="139115" y="834389"/>
                </a:lnTo>
                <a:lnTo>
                  <a:pt x="143611" y="834389"/>
                </a:lnTo>
                <a:lnTo>
                  <a:pt x="143611" y="838200"/>
                </a:lnTo>
                <a:close/>
              </a:path>
              <a:path w="207010" h="923289">
                <a:moveTo>
                  <a:pt x="130149" y="862329"/>
                </a:moveTo>
                <a:lnTo>
                  <a:pt x="127901" y="859789"/>
                </a:lnTo>
                <a:lnTo>
                  <a:pt x="125653" y="855979"/>
                </a:lnTo>
                <a:lnTo>
                  <a:pt x="125653" y="854710"/>
                </a:lnTo>
                <a:lnTo>
                  <a:pt x="130149" y="854710"/>
                </a:lnTo>
                <a:lnTo>
                  <a:pt x="139115" y="850900"/>
                </a:lnTo>
                <a:lnTo>
                  <a:pt x="145846" y="845820"/>
                </a:lnTo>
                <a:lnTo>
                  <a:pt x="143611" y="839470"/>
                </a:lnTo>
                <a:lnTo>
                  <a:pt x="145846" y="839470"/>
                </a:lnTo>
                <a:lnTo>
                  <a:pt x="150342" y="843279"/>
                </a:lnTo>
                <a:lnTo>
                  <a:pt x="157073" y="845820"/>
                </a:lnTo>
                <a:lnTo>
                  <a:pt x="166039" y="845820"/>
                </a:lnTo>
                <a:lnTo>
                  <a:pt x="166039" y="855979"/>
                </a:lnTo>
                <a:lnTo>
                  <a:pt x="148094" y="855979"/>
                </a:lnTo>
                <a:lnTo>
                  <a:pt x="141363" y="858520"/>
                </a:lnTo>
                <a:lnTo>
                  <a:pt x="136867" y="859789"/>
                </a:lnTo>
                <a:lnTo>
                  <a:pt x="134632" y="859789"/>
                </a:lnTo>
                <a:lnTo>
                  <a:pt x="130149" y="862329"/>
                </a:lnTo>
                <a:close/>
              </a:path>
              <a:path w="207010" h="923289">
                <a:moveTo>
                  <a:pt x="163804" y="891539"/>
                </a:moveTo>
                <a:lnTo>
                  <a:pt x="136867" y="891539"/>
                </a:lnTo>
                <a:lnTo>
                  <a:pt x="136867" y="890270"/>
                </a:lnTo>
                <a:lnTo>
                  <a:pt x="141363" y="890270"/>
                </a:lnTo>
                <a:lnTo>
                  <a:pt x="141363" y="887729"/>
                </a:lnTo>
                <a:lnTo>
                  <a:pt x="143611" y="886460"/>
                </a:lnTo>
                <a:lnTo>
                  <a:pt x="143611" y="882650"/>
                </a:lnTo>
                <a:lnTo>
                  <a:pt x="141363" y="880110"/>
                </a:lnTo>
                <a:lnTo>
                  <a:pt x="141363" y="876300"/>
                </a:lnTo>
                <a:lnTo>
                  <a:pt x="139115" y="876300"/>
                </a:lnTo>
                <a:lnTo>
                  <a:pt x="139115" y="873760"/>
                </a:lnTo>
                <a:lnTo>
                  <a:pt x="143611" y="873760"/>
                </a:lnTo>
                <a:lnTo>
                  <a:pt x="145846" y="871220"/>
                </a:lnTo>
                <a:lnTo>
                  <a:pt x="148094" y="871220"/>
                </a:lnTo>
                <a:lnTo>
                  <a:pt x="152590" y="869950"/>
                </a:lnTo>
                <a:lnTo>
                  <a:pt x="154838" y="866139"/>
                </a:lnTo>
                <a:lnTo>
                  <a:pt x="154838" y="862329"/>
                </a:lnTo>
                <a:lnTo>
                  <a:pt x="148094" y="855979"/>
                </a:lnTo>
                <a:lnTo>
                  <a:pt x="166039" y="855979"/>
                </a:lnTo>
                <a:lnTo>
                  <a:pt x="166039" y="871220"/>
                </a:lnTo>
                <a:lnTo>
                  <a:pt x="163804" y="873760"/>
                </a:lnTo>
                <a:lnTo>
                  <a:pt x="163804" y="891539"/>
                </a:lnTo>
                <a:close/>
              </a:path>
              <a:path w="207010" h="923289">
                <a:moveTo>
                  <a:pt x="118922" y="908050"/>
                </a:moveTo>
                <a:lnTo>
                  <a:pt x="116674" y="902970"/>
                </a:lnTo>
                <a:lnTo>
                  <a:pt x="116674" y="896620"/>
                </a:lnTo>
                <a:lnTo>
                  <a:pt x="107708" y="895350"/>
                </a:lnTo>
                <a:lnTo>
                  <a:pt x="91998" y="895350"/>
                </a:lnTo>
                <a:lnTo>
                  <a:pt x="91998" y="894079"/>
                </a:lnTo>
                <a:lnTo>
                  <a:pt x="105460" y="894079"/>
                </a:lnTo>
                <a:lnTo>
                  <a:pt x="105460" y="890270"/>
                </a:lnTo>
                <a:lnTo>
                  <a:pt x="107708" y="887729"/>
                </a:lnTo>
                <a:lnTo>
                  <a:pt x="103225" y="883920"/>
                </a:lnTo>
                <a:lnTo>
                  <a:pt x="103225" y="882650"/>
                </a:lnTo>
                <a:lnTo>
                  <a:pt x="109943" y="886460"/>
                </a:lnTo>
                <a:lnTo>
                  <a:pt x="116674" y="891539"/>
                </a:lnTo>
                <a:lnTo>
                  <a:pt x="163804" y="891539"/>
                </a:lnTo>
                <a:lnTo>
                  <a:pt x="163804" y="896620"/>
                </a:lnTo>
                <a:lnTo>
                  <a:pt x="127901" y="896620"/>
                </a:lnTo>
                <a:lnTo>
                  <a:pt x="121170" y="899160"/>
                </a:lnTo>
                <a:lnTo>
                  <a:pt x="118922" y="904239"/>
                </a:lnTo>
                <a:lnTo>
                  <a:pt x="118922" y="908050"/>
                </a:lnTo>
                <a:close/>
              </a:path>
              <a:path w="207010" h="923289">
                <a:moveTo>
                  <a:pt x="130149" y="891539"/>
                </a:moveTo>
                <a:lnTo>
                  <a:pt x="123418" y="891539"/>
                </a:lnTo>
                <a:lnTo>
                  <a:pt x="125653" y="890270"/>
                </a:lnTo>
                <a:lnTo>
                  <a:pt x="125653" y="886460"/>
                </a:lnTo>
                <a:lnTo>
                  <a:pt x="127901" y="890270"/>
                </a:lnTo>
                <a:lnTo>
                  <a:pt x="130149" y="891539"/>
                </a:lnTo>
                <a:close/>
              </a:path>
              <a:path w="207010" h="923289">
                <a:moveTo>
                  <a:pt x="148094" y="916939"/>
                </a:moveTo>
                <a:lnTo>
                  <a:pt x="139115" y="915670"/>
                </a:lnTo>
                <a:lnTo>
                  <a:pt x="139115" y="910589"/>
                </a:lnTo>
                <a:lnTo>
                  <a:pt x="136867" y="906779"/>
                </a:lnTo>
                <a:lnTo>
                  <a:pt x="136867" y="902970"/>
                </a:lnTo>
                <a:lnTo>
                  <a:pt x="134632" y="896620"/>
                </a:lnTo>
                <a:lnTo>
                  <a:pt x="163804" y="896620"/>
                </a:lnTo>
                <a:lnTo>
                  <a:pt x="163804" y="902970"/>
                </a:lnTo>
                <a:lnTo>
                  <a:pt x="166039" y="902970"/>
                </a:lnTo>
                <a:lnTo>
                  <a:pt x="166039" y="908050"/>
                </a:lnTo>
                <a:lnTo>
                  <a:pt x="157073" y="908050"/>
                </a:lnTo>
                <a:lnTo>
                  <a:pt x="154838" y="910589"/>
                </a:lnTo>
                <a:lnTo>
                  <a:pt x="152590" y="910589"/>
                </a:lnTo>
                <a:lnTo>
                  <a:pt x="148094" y="911860"/>
                </a:lnTo>
                <a:lnTo>
                  <a:pt x="148094" y="916939"/>
                </a:lnTo>
                <a:close/>
              </a:path>
              <a:path w="207010" h="923289">
                <a:moveTo>
                  <a:pt x="166039" y="911216"/>
                </a:moveTo>
                <a:lnTo>
                  <a:pt x="163804" y="908050"/>
                </a:lnTo>
                <a:lnTo>
                  <a:pt x="166039" y="908050"/>
                </a:lnTo>
                <a:lnTo>
                  <a:pt x="166039" y="911216"/>
                </a:lnTo>
                <a:close/>
              </a:path>
              <a:path w="207010" h="923289">
                <a:moveTo>
                  <a:pt x="166494" y="911860"/>
                </a:moveTo>
                <a:lnTo>
                  <a:pt x="166039" y="911860"/>
                </a:lnTo>
                <a:lnTo>
                  <a:pt x="166039" y="911216"/>
                </a:lnTo>
                <a:lnTo>
                  <a:pt x="166494" y="911860"/>
                </a:lnTo>
                <a:close/>
              </a:path>
              <a:path w="207010" h="923289">
                <a:moveTo>
                  <a:pt x="168287" y="914400"/>
                </a:moveTo>
                <a:lnTo>
                  <a:pt x="166494" y="911860"/>
                </a:lnTo>
                <a:lnTo>
                  <a:pt x="168287" y="911860"/>
                </a:lnTo>
                <a:lnTo>
                  <a:pt x="168287" y="914400"/>
                </a:lnTo>
                <a:close/>
              </a:path>
              <a:path w="207010" h="923289">
                <a:moveTo>
                  <a:pt x="179514" y="923289"/>
                </a:moveTo>
                <a:lnTo>
                  <a:pt x="177266" y="923289"/>
                </a:lnTo>
                <a:lnTo>
                  <a:pt x="175031" y="919479"/>
                </a:lnTo>
                <a:lnTo>
                  <a:pt x="168287" y="914400"/>
                </a:lnTo>
                <a:lnTo>
                  <a:pt x="172783" y="914400"/>
                </a:lnTo>
                <a:lnTo>
                  <a:pt x="172783" y="915670"/>
                </a:lnTo>
                <a:lnTo>
                  <a:pt x="179514" y="920750"/>
                </a:lnTo>
                <a:lnTo>
                  <a:pt x="179514" y="9232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396210" y="4230242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5">
                <a:moveTo>
                  <a:pt x="0" y="3975"/>
                </a:moveTo>
                <a:lnTo>
                  <a:pt x="2536" y="1676"/>
                </a:lnTo>
                <a:lnTo>
                  <a:pt x="9077" y="496"/>
                </a:lnTo>
                <a:lnTo>
                  <a:pt x="18023" y="62"/>
                </a:lnTo>
                <a:lnTo>
                  <a:pt x="27774" y="0"/>
                </a:lnTo>
                <a:lnTo>
                  <a:pt x="18023" y="62"/>
                </a:lnTo>
                <a:lnTo>
                  <a:pt x="9077" y="496"/>
                </a:lnTo>
                <a:lnTo>
                  <a:pt x="2536" y="1676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2444356" y="4233430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463787" y="4250931"/>
            <a:ext cx="0" cy="11430"/>
          </a:xfrm>
          <a:custGeom>
            <a:avLst/>
            <a:gdLst/>
            <a:ahLst/>
            <a:cxnLst/>
            <a:rect l="l" t="t" r="r" b="b"/>
            <a:pathLst>
              <a:path w="0" h="11429">
                <a:moveTo>
                  <a:pt x="0" y="11137"/>
                </a:moveTo>
                <a:lnTo>
                  <a:pt x="0" y="0"/>
                </a:lnTo>
                <a:lnTo>
                  <a:pt x="0" y="111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461018" y="4283557"/>
            <a:ext cx="0" cy="5715"/>
          </a:xfrm>
          <a:custGeom>
            <a:avLst/>
            <a:gdLst/>
            <a:ahLst/>
            <a:cxnLst/>
            <a:rect l="l" t="t" r="r" b="b"/>
            <a:pathLst>
              <a:path w="0" h="5714">
                <a:moveTo>
                  <a:pt x="0" y="5562"/>
                </a:moveTo>
                <a:lnTo>
                  <a:pt x="0" y="0"/>
                </a:lnTo>
                <a:lnTo>
                  <a:pt x="0" y="5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463787" y="4264456"/>
            <a:ext cx="0" cy="7620"/>
          </a:xfrm>
          <a:custGeom>
            <a:avLst/>
            <a:gdLst/>
            <a:ahLst/>
            <a:cxnLst/>
            <a:rect l="l" t="t" r="r" b="b"/>
            <a:pathLst>
              <a:path w="0" h="7620">
                <a:moveTo>
                  <a:pt x="0" y="7162"/>
                </a:moveTo>
                <a:lnTo>
                  <a:pt x="0" y="0"/>
                </a:lnTo>
                <a:lnTo>
                  <a:pt x="0" y="71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461018" y="429708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502674" y="3523729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500820" y="3530892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505455" y="351736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502674" y="352134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2502674" y="3526916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501747" y="352930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708" y="0"/>
                </a:moveTo>
                <a:lnTo>
                  <a:pt x="3708" y="3175"/>
                </a:lnTo>
                <a:lnTo>
                  <a:pt x="0" y="3175"/>
                </a:lnTo>
                <a:lnTo>
                  <a:pt x="3708" y="3175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463787" y="4313783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416505" y="3707320"/>
            <a:ext cx="7620" cy="16510"/>
          </a:xfrm>
          <a:custGeom>
            <a:avLst/>
            <a:gdLst/>
            <a:ahLst/>
            <a:cxnLst/>
            <a:rect l="l" t="t" r="r" b="b"/>
            <a:pathLst>
              <a:path w="7619" h="16510">
                <a:moveTo>
                  <a:pt x="7480" y="16116"/>
                </a:moveTo>
                <a:lnTo>
                  <a:pt x="0" y="10744"/>
                </a:lnTo>
                <a:lnTo>
                  <a:pt x="0" y="0"/>
                </a:lnTo>
                <a:lnTo>
                  <a:pt x="2489" y="10744"/>
                </a:lnTo>
                <a:lnTo>
                  <a:pt x="7480" y="1611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467495" y="431697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461018" y="4302645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461018" y="4291507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462872" y="4308221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3695" y="0"/>
                </a:lnTo>
                <a:lnTo>
                  <a:pt x="3695" y="3175"/>
                </a:lnTo>
                <a:lnTo>
                  <a:pt x="3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464714" y="431458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385098" y="4091800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87"/>
                </a:moveTo>
                <a:lnTo>
                  <a:pt x="0" y="0"/>
                </a:lnTo>
                <a:lnTo>
                  <a:pt x="0" y="39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627655" y="3439401"/>
            <a:ext cx="204990" cy="175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216607" y="2764713"/>
            <a:ext cx="291465" cy="344170"/>
          </a:xfrm>
          <a:custGeom>
            <a:avLst/>
            <a:gdLst/>
            <a:ahLst/>
            <a:cxnLst/>
            <a:rect l="l" t="t" r="r" b="b"/>
            <a:pathLst>
              <a:path w="291464" h="344169">
                <a:moveTo>
                  <a:pt x="173278" y="12915"/>
                </a:moveTo>
                <a:lnTo>
                  <a:pt x="162153" y="12915"/>
                </a:lnTo>
                <a:lnTo>
                  <a:pt x="168821" y="11074"/>
                </a:lnTo>
                <a:lnTo>
                  <a:pt x="173278" y="9220"/>
                </a:lnTo>
                <a:lnTo>
                  <a:pt x="179933" y="3683"/>
                </a:lnTo>
                <a:lnTo>
                  <a:pt x="182156" y="0"/>
                </a:lnTo>
                <a:lnTo>
                  <a:pt x="186601" y="0"/>
                </a:lnTo>
                <a:lnTo>
                  <a:pt x="186601" y="1841"/>
                </a:lnTo>
                <a:lnTo>
                  <a:pt x="191046" y="1841"/>
                </a:lnTo>
                <a:lnTo>
                  <a:pt x="191046" y="3683"/>
                </a:lnTo>
                <a:lnTo>
                  <a:pt x="188823" y="5537"/>
                </a:lnTo>
                <a:lnTo>
                  <a:pt x="182156" y="7378"/>
                </a:lnTo>
                <a:lnTo>
                  <a:pt x="179933" y="7378"/>
                </a:lnTo>
                <a:lnTo>
                  <a:pt x="175488" y="9220"/>
                </a:lnTo>
                <a:lnTo>
                  <a:pt x="173278" y="11074"/>
                </a:lnTo>
                <a:lnTo>
                  <a:pt x="173278" y="12915"/>
                </a:lnTo>
                <a:close/>
              </a:path>
              <a:path w="291464" h="344169">
                <a:moveTo>
                  <a:pt x="148825" y="31407"/>
                </a:moveTo>
                <a:lnTo>
                  <a:pt x="119951" y="31407"/>
                </a:lnTo>
                <a:lnTo>
                  <a:pt x="122174" y="25857"/>
                </a:lnTo>
                <a:lnTo>
                  <a:pt x="133286" y="25857"/>
                </a:lnTo>
                <a:lnTo>
                  <a:pt x="142163" y="22161"/>
                </a:lnTo>
                <a:lnTo>
                  <a:pt x="144386" y="22161"/>
                </a:lnTo>
                <a:lnTo>
                  <a:pt x="153276" y="14782"/>
                </a:lnTo>
                <a:lnTo>
                  <a:pt x="155486" y="12915"/>
                </a:lnTo>
                <a:lnTo>
                  <a:pt x="171043" y="12915"/>
                </a:lnTo>
                <a:lnTo>
                  <a:pt x="168821" y="14782"/>
                </a:lnTo>
                <a:lnTo>
                  <a:pt x="166598" y="14782"/>
                </a:lnTo>
                <a:lnTo>
                  <a:pt x="166598" y="16624"/>
                </a:lnTo>
                <a:lnTo>
                  <a:pt x="164376" y="20320"/>
                </a:lnTo>
                <a:lnTo>
                  <a:pt x="159931" y="22161"/>
                </a:lnTo>
                <a:lnTo>
                  <a:pt x="148825" y="31407"/>
                </a:lnTo>
                <a:close/>
              </a:path>
              <a:path w="291464" h="344169">
                <a:moveTo>
                  <a:pt x="286562" y="208800"/>
                </a:moveTo>
                <a:lnTo>
                  <a:pt x="13322" y="208800"/>
                </a:lnTo>
                <a:lnTo>
                  <a:pt x="22135" y="207791"/>
                </a:lnTo>
                <a:lnTo>
                  <a:pt x="28870" y="204876"/>
                </a:lnTo>
                <a:lnTo>
                  <a:pt x="33942" y="200228"/>
                </a:lnTo>
                <a:lnTo>
                  <a:pt x="37769" y="194017"/>
                </a:lnTo>
                <a:lnTo>
                  <a:pt x="39979" y="192163"/>
                </a:lnTo>
                <a:lnTo>
                  <a:pt x="39979" y="190322"/>
                </a:lnTo>
                <a:lnTo>
                  <a:pt x="42202" y="188480"/>
                </a:lnTo>
                <a:lnTo>
                  <a:pt x="44424" y="182918"/>
                </a:lnTo>
                <a:lnTo>
                  <a:pt x="48869" y="177380"/>
                </a:lnTo>
                <a:lnTo>
                  <a:pt x="42202" y="171843"/>
                </a:lnTo>
                <a:lnTo>
                  <a:pt x="40259" y="166727"/>
                </a:lnTo>
                <a:lnTo>
                  <a:pt x="38319" y="158673"/>
                </a:lnTo>
                <a:lnTo>
                  <a:pt x="37212" y="150276"/>
                </a:lnTo>
                <a:lnTo>
                  <a:pt x="37769" y="144132"/>
                </a:lnTo>
                <a:lnTo>
                  <a:pt x="39979" y="142265"/>
                </a:lnTo>
                <a:lnTo>
                  <a:pt x="44424" y="138569"/>
                </a:lnTo>
                <a:lnTo>
                  <a:pt x="39979" y="129349"/>
                </a:lnTo>
                <a:lnTo>
                  <a:pt x="39979" y="116408"/>
                </a:lnTo>
                <a:lnTo>
                  <a:pt x="28867" y="107162"/>
                </a:lnTo>
                <a:lnTo>
                  <a:pt x="31089" y="105321"/>
                </a:lnTo>
                <a:lnTo>
                  <a:pt x="31089" y="103466"/>
                </a:lnTo>
                <a:lnTo>
                  <a:pt x="33312" y="103466"/>
                </a:lnTo>
                <a:lnTo>
                  <a:pt x="35547" y="101625"/>
                </a:lnTo>
                <a:lnTo>
                  <a:pt x="39979" y="97917"/>
                </a:lnTo>
                <a:lnTo>
                  <a:pt x="42202" y="97917"/>
                </a:lnTo>
                <a:lnTo>
                  <a:pt x="42202" y="96075"/>
                </a:lnTo>
                <a:lnTo>
                  <a:pt x="44424" y="96075"/>
                </a:lnTo>
                <a:lnTo>
                  <a:pt x="44424" y="92379"/>
                </a:lnTo>
                <a:lnTo>
                  <a:pt x="46647" y="92379"/>
                </a:lnTo>
                <a:lnTo>
                  <a:pt x="46647" y="90538"/>
                </a:lnTo>
                <a:lnTo>
                  <a:pt x="48869" y="90538"/>
                </a:lnTo>
                <a:lnTo>
                  <a:pt x="57759" y="83134"/>
                </a:lnTo>
                <a:lnTo>
                  <a:pt x="82881" y="60189"/>
                </a:lnTo>
                <a:lnTo>
                  <a:pt x="86072" y="55194"/>
                </a:lnTo>
                <a:lnTo>
                  <a:pt x="86765" y="49855"/>
                </a:lnTo>
                <a:lnTo>
                  <a:pt x="86626" y="44348"/>
                </a:lnTo>
                <a:lnTo>
                  <a:pt x="86626" y="40640"/>
                </a:lnTo>
                <a:lnTo>
                  <a:pt x="88849" y="38785"/>
                </a:lnTo>
                <a:lnTo>
                  <a:pt x="91071" y="35102"/>
                </a:lnTo>
                <a:lnTo>
                  <a:pt x="95516" y="29565"/>
                </a:lnTo>
                <a:lnTo>
                  <a:pt x="102171" y="27698"/>
                </a:lnTo>
                <a:lnTo>
                  <a:pt x="106629" y="27698"/>
                </a:lnTo>
                <a:lnTo>
                  <a:pt x="106629" y="29565"/>
                </a:lnTo>
                <a:lnTo>
                  <a:pt x="108851" y="29565"/>
                </a:lnTo>
                <a:lnTo>
                  <a:pt x="111074" y="31407"/>
                </a:lnTo>
                <a:lnTo>
                  <a:pt x="148825" y="31407"/>
                </a:lnTo>
                <a:lnTo>
                  <a:pt x="144386" y="35102"/>
                </a:lnTo>
                <a:lnTo>
                  <a:pt x="144386" y="44348"/>
                </a:lnTo>
                <a:lnTo>
                  <a:pt x="142163" y="51727"/>
                </a:lnTo>
                <a:lnTo>
                  <a:pt x="142163" y="53568"/>
                </a:lnTo>
                <a:lnTo>
                  <a:pt x="139941" y="55422"/>
                </a:lnTo>
                <a:lnTo>
                  <a:pt x="137718" y="59118"/>
                </a:lnTo>
                <a:lnTo>
                  <a:pt x="135508" y="60972"/>
                </a:lnTo>
                <a:lnTo>
                  <a:pt x="135508" y="62814"/>
                </a:lnTo>
                <a:lnTo>
                  <a:pt x="133286" y="64668"/>
                </a:lnTo>
                <a:lnTo>
                  <a:pt x="133286" y="68351"/>
                </a:lnTo>
                <a:lnTo>
                  <a:pt x="135508" y="70205"/>
                </a:lnTo>
                <a:lnTo>
                  <a:pt x="135508" y="72059"/>
                </a:lnTo>
                <a:lnTo>
                  <a:pt x="146608" y="72059"/>
                </a:lnTo>
                <a:lnTo>
                  <a:pt x="146608" y="75755"/>
                </a:lnTo>
                <a:lnTo>
                  <a:pt x="151053" y="77597"/>
                </a:lnTo>
                <a:lnTo>
                  <a:pt x="157708" y="83134"/>
                </a:lnTo>
                <a:lnTo>
                  <a:pt x="159931" y="83134"/>
                </a:lnTo>
                <a:lnTo>
                  <a:pt x="157708" y="84988"/>
                </a:lnTo>
                <a:lnTo>
                  <a:pt x="157708" y="107162"/>
                </a:lnTo>
                <a:lnTo>
                  <a:pt x="166598" y="114554"/>
                </a:lnTo>
                <a:lnTo>
                  <a:pt x="171043" y="116408"/>
                </a:lnTo>
                <a:lnTo>
                  <a:pt x="217690" y="116408"/>
                </a:lnTo>
                <a:lnTo>
                  <a:pt x="217690" y="118249"/>
                </a:lnTo>
                <a:lnTo>
                  <a:pt x="224391" y="124195"/>
                </a:lnTo>
                <a:lnTo>
                  <a:pt x="231298" y="128412"/>
                </a:lnTo>
                <a:lnTo>
                  <a:pt x="238625" y="131244"/>
                </a:lnTo>
                <a:lnTo>
                  <a:pt x="246583" y="133032"/>
                </a:lnTo>
                <a:lnTo>
                  <a:pt x="282117" y="133032"/>
                </a:lnTo>
                <a:lnTo>
                  <a:pt x="277362" y="143315"/>
                </a:lnTo>
                <a:lnTo>
                  <a:pt x="274066" y="155671"/>
                </a:lnTo>
                <a:lnTo>
                  <a:pt x="273684" y="167335"/>
                </a:lnTo>
                <a:lnTo>
                  <a:pt x="277672" y="175539"/>
                </a:lnTo>
                <a:lnTo>
                  <a:pt x="277672" y="177380"/>
                </a:lnTo>
                <a:lnTo>
                  <a:pt x="279895" y="179235"/>
                </a:lnTo>
                <a:lnTo>
                  <a:pt x="282117" y="179235"/>
                </a:lnTo>
                <a:lnTo>
                  <a:pt x="286562" y="184772"/>
                </a:lnTo>
                <a:lnTo>
                  <a:pt x="288785" y="186626"/>
                </a:lnTo>
                <a:lnTo>
                  <a:pt x="286562" y="186626"/>
                </a:lnTo>
                <a:lnTo>
                  <a:pt x="282117" y="192163"/>
                </a:lnTo>
                <a:lnTo>
                  <a:pt x="279895" y="195859"/>
                </a:lnTo>
                <a:lnTo>
                  <a:pt x="279895" y="199555"/>
                </a:lnTo>
                <a:lnTo>
                  <a:pt x="284340" y="206946"/>
                </a:lnTo>
                <a:lnTo>
                  <a:pt x="286562" y="208800"/>
                </a:lnTo>
                <a:close/>
              </a:path>
              <a:path w="291464" h="344169">
                <a:moveTo>
                  <a:pt x="146608" y="72059"/>
                </a:moveTo>
                <a:lnTo>
                  <a:pt x="142163" y="72059"/>
                </a:lnTo>
                <a:lnTo>
                  <a:pt x="142163" y="70205"/>
                </a:lnTo>
                <a:lnTo>
                  <a:pt x="146608" y="70205"/>
                </a:lnTo>
                <a:lnTo>
                  <a:pt x="146608" y="72059"/>
                </a:lnTo>
                <a:close/>
              </a:path>
              <a:path w="291464" h="344169">
                <a:moveTo>
                  <a:pt x="217690" y="116408"/>
                </a:moveTo>
                <a:lnTo>
                  <a:pt x="197700" y="116408"/>
                </a:lnTo>
                <a:lnTo>
                  <a:pt x="202145" y="114554"/>
                </a:lnTo>
                <a:lnTo>
                  <a:pt x="215468" y="114554"/>
                </a:lnTo>
                <a:lnTo>
                  <a:pt x="217690" y="116408"/>
                </a:lnTo>
                <a:close/>
              </a:path>
              <a:path w="291464" h="344169">
                <a:moveTo>
                  <a:pt x="284340" y="133032"/>
                </a:moveTo>
                <a:lnTo>
                  <a:pt x="262127" y="133032"/>
                </a:lnTo>
                <a:lnTo>
                  <a:pt x="271018" y="131191"/>
                </a:lnTo>
                <a:lnTo>
                  <a:pt x="282117" y="131191"/>
                </a:lnTo>
                <a:lnTo>
                  <a:pt x="284340" y="133032"/>
                </a:lnTo>
                <a:close/>
              </a:path>
              <a:path w="291464" h="344169">
                <a:moveTo>
                  <a:pt x="55537" y="251294"/>
                </a:moveTo>
                <a:lnTo>
                  <a:pt x="48869" y="251294"/>
                </a:lnTo>
                <a:lnTo>
                  <a:pt x="46647" y="249453"/>
                </a:lnTo>
                <a:lnTo>
                  <a:pt x="44424" y="249453"/>
                </a:lnTo>
                <a:lnTo>
                  <a:pt x="31089" y="238366"/>
                </a:lnTo>
                <a:lnTo>
                  <a:pt x="22199" y="238366"/>
                </a:lnTo>
                <a:lnTo>
                  <a:pt x="22199" y="236512"/>
                </a:lnTo>
                <a:lnTo>
                  <a:pt x="17767" y="236512"/>
                </a:lnTo>
                <a:lnTo>
                  <a:pt x="17767" y="234670"/>
                </a:lnTo>
                <a:lnTo>
                  <a:pt x="13322" y="234670"/>
                </a:lnTo>
                <a:lnTo>
                  <a:pt x="13322" y="232829"/>
                </a:lnTo>
                <a:lnTo>
                  <a:pt x="11099" y="232829"/>
                </a:lnTo>
                <a:lnTo>
                  <a:pt x="8877" y="230974"/>
                </a:lnTo>
                <a:lnTo>
                  <a:pt x="6654" y="230974"/>
                </a:lnTo>
                <a:lnTo>
                  <a:pt x="6654" y="229133"/>
                </a:lnTo>
                <a:lnTo>
                  <a:pt x="4432" y="229133"/>
                </a:lnTo>
                <a:lnTo>
                  <a:pt x="4432" y="227266"/>
                </a:lnTo>
                <a:lnTo>
                  <a:pt x="0" y="227266"/>
                </a:lnTo>
                <a:lnTo>
                  <a:pt x="0" y="225425"/>
                </a:lnTo>
                <a:lnTo>
                  <a:pt x="2209" y="223583"/>
                </a:lnTo>
                <a:lnTo>
                  <a:pt x="6654" y="221729"/>
                </a:lnTo>
                <a:lnTo>
                  <a:pt x="6654" y="219887"/>
                </a:lnTo>
                <a:lnTo>
                  <a:pt x="8877" y="216192"/>
                </a:lnTo>
                <a:lnTo>
                  <a:pt x="8877" y="212483"/>
                </a:lnTo>
                <a:lnTo>
                  <a:pt x="11099" y="208800"/>
                </a:lnTo>
                <a:lnTo>
                  <a:pt x="288785" y="208800"/>
                </a:lnTo>
                <a:lnTo>
                  <a:pt x="288785" y="212483"/>
                </a:lnTo>
                <a:lnTo>
                  <a:pt x="291007" y="212483"/>
                </a:lnTo>
                <a:lnTo>
                  <a:pt x="288785" y="214337"/>
                </a:lnTo>
                <a:lnTo>
                  <a:pt x="286562" y="214337"/>
                </a:lnTo>
                <a:lnTo>
                  <a:pt x="286562" y="216192"/>
                </a:lnTo>
                <a:lnTo>
                  <a:pt x="282117" y="216192"/>
                </a:lnTo>
                <a:lnTo>
                  <a:pt x="279895" y="218046"/>
                </a:lnTo>
                <a:lnTo>
                  <a:pt x="273227" y="218046"/>
                </a:lnTo>
                <a:lnTo>
                  <a:pt x="273227" y="219887"/>
                </a:lnTo>
                <a:lnTo>
                  <a:pt x="231025" y="219887"/>
                </a:lnTo>
                <a:lnTo>
                  <a:pt x="224358" y="221729"/>
                </a:lnTo>
                <a:lnTo>
                  <a:pt x="224358" y="225425"/>
                </a:lnTo>
                <a:lnTo>
                  <a:pt x="222135" y="229133"/>
                </a:lnTo>
                <a:lnTo>
                  <a:pt x="226580" y="236512"/>
                </a:lnTo>
                <a:lnTo>
                  <a:pt x="233235" y="242049"/>
                </a:lnTo>
                <a:lnTo>
                  <a:pt x="237680" y="242049"/>
                </a:lnTo>
                <a:lnTo>
                  <a:pt x="237680" y="243916"/>
                </a:lnTo>
                <a:lnTo>
                  <a:pt x="233235" y="243916"/>
                </a:lnTo>
                <a:lnTo>
                  <a:pt x="228803" y="245757"/>
                </a:lnTo>
                <a:lnTo>
                  <a:pt x="222135" y="245757"/>
                </a:lnTo>
                <a:lnTo>
                  <a:pt x="217690" y="247611"/>
                </a:lnTo>
                <a:lnTo>
                  <a:pt x="59969" y="247611"/>
                </a:lnTo>
                <a:lnTo>
                  <a:pt x="55537" y="251294"/>
                </a:lnTo>
                <a:close/>
              </a:path>
              <a:path w="291464" h="344169">
                <a:moveTo>
                  <a:pt x="88849" y="260540"/>
                </a:moveTo>
                <a:lnTo>
                  <a:pt x="82181" y="260540"/>
                </a:lnTo>
                <a:lnTo>
                  <a:pt x="79959" y="258699"/>
                </a:lnTo>
                <a:lnTo>
                  <a:pt x="79959" y="256832"/>
                </a:lnTo>
                <a:lnTo>
                  <a:pt x="77736" y="256832"/>
                </a:lnTo>
                <a:lnTo>
                  <a:pt x="77736" y="254990"/>
                </a:lnTo>
                <a:lnTo>
                  <a:pt x="75526" y="254990"/>
                </a:lnTo>
                <a:lnTo>
                  <a:pt x="75526" y="253149"/>
                </a:lnTo>
                <a:lnTo>
                  <a:pt x="73304" y="253149"/>
                </a:lnTo>
                <a:lnTo>
                  <a:pt x="73304" y="251294"/>
                </a:lnTo>
                <a:lnTo>
                  <a:pt x="71081" y="251294"/>
                </a:lnTo>
                <a:lnTo>
                  <a:pt x="68859" y="249453"/>
                </a:lnTo>
                <a:lnTo>
                  <a:pt x="66636" y="249453"/>
                </a:lnTo>
                <a:lnTo>
                  <a:pt x="66636" y="247611"/>
                </a:lnTo>
                <a:lnTo>
                  <a:pt x="217690" y="247611"/>
                </a:lnTo>
                <a:lnTo>
                  <a:pt x="217690" y="258699"/>
                </a:lnTo>
                <a:lnTo>
                  <a:pt x="91071" y="258699"/>
                </a:lnTo>
                <a:lnTo>
                  <a:pt x="88849" y="260540"/>
                </a:lnTo>
                <a:close/>
              </a:path>
              <a:path w="291464" h="344169">
                <a:moveTo>
                  <a:pt x="166598" y="308584"/>
                </a:moveTo>
                <a:lnTo>
                  <a:pt x="148831" y="308584"/>
                </a:lnTo>
                <a:lnTo>
                  <a:pt x="146608" y="306743"/>
                </a:lnTo>
                <a:lnTo>
                  <a:pt x="146608" y="303047"/>
                </a:lnTo>
                <a:lnTo>
                  <a:pt x="137718" y="295643"/>
                </a:lnTo>
                <a:lnTo>
                  <a:pt x="137718" y="291960"/>
                </a:lnTo>
                <a:lnTo>
                  <a:pt x="133286" y="284556"/>
                </a:lnTo>
                <a:lnTo>
                  <a:pt x="128841" y="280860"/>
                </a:lnTo>
                <a:lnTo>
                  <a:pt x="124396" y="279019"/>
                </a:lnTo>
                <a:lnTo>
                  <a:pt x="117729" y="277177"/>
                </a:lnTo>
                <a:lnTo>
                  <a:pt x="115519" y="277177"/>
                </a:lnTo>
                <a:lnTo>
                  <a:pt x="113296" y="275323"/>
                </a:lnTo>
                <a:lnTo>
                  <a:pt x="113296" y="271614"/>
                </a:lnTo>
                <a:lnTo>
                  <a:pt x="111074" y="267931"/>
                </a:lnTo>
                <a:lnTo>
                  <a:pt x="108851" y="262394"/>
                </a:lnTo>
                <a:lnTo>
                  <a:pt x="104393" y="260540"/>
                </a:lnTo>
                <a:lnTo>
                  <a:pt x="99949" y="260540"/>
                </a:lnTo>
                <a:lnTo>
                  <a:pt x="99949" y="258699"/>
                </a:lnTo>
                <a:lnTo>
                  <a:pt x="217690" y="258699"/>
                </a:lnTo>
                <a:lnTo>
                  <a:pt x="217690" y="264236"/>
                </a:lnTo>
                <a:lnTo>
                  <a:pt x="231025" y="280860"/>
                </a:lnTo>
                <a:lnTo>
                  <a:pt x="235457" y="284556"/>
                </a:lnTo>
                <a:lnTo>
                  <a:pt x="233235" y="290106"/>
                </a:lnTo>
                <a:lnTo>
                  <a:pt x="231610" y="296022"/>
                </a:lnTo>
                <a:lnTo>
                  <a:pt x="230389" y="303047"/>
                </a:lnTo>
                <a:lnTo>
                  <a:pt x="182156" y="303047"/>
                </a:lnTo>
                <a:lnTo>
                  <a:pt x="173278" y="304888"/>
                </a:lnTo>
                <a:lnTo>
                  <a:pt x="168821" y="306743"/>
                </a:lnTo>
                <a:lnTo>
                  <a:pt x="166598" y="308584"/>
                </a:lnTo>
                <a:close/>
              </a:path>
              <a:path w="291464" h="344169">
                <a:moveTo>
                  <a:pt x="191046" y="306743"/>
                </a:moveTo>
                <a:lnTo>
                  <a:pt x="188823" y="306743"/>
                </a:lnTo>
                <a:lnTo>
                  <a:pt x="182156" y="303047"/>
                </a:lnTo>
                <a:lnTo>
                  <a:pt x="230389" y="303047"/>
                </a:lnTo>
                <a:lnTo>
                  <a:pt x="230190" y="304193"/>
                </a:lnTo>
                <a:lnTo>
                  <a:pt x="230108" y="304888"/>
                </a:lnTo>
                <a:lnTo>
                  <a:pt x="191046" y="304888"/>
                </a:lnTo>
                <a:lnTo>
                  <a:pt x="191046" y="306743"/>
                </a:lnTo>
                <a:close/>
              </a:path>
              <a:path w="291464" h="344169">
                <a:moveTo>
                  <a:pt x="228803" y="330771"/>
                </a:moveTo>
                <a:lnTo>
                  <a:pt x="217690" y="330771"/>
                </a:lnTo>
                <a:lnTo>
                  <a:pt x="217690" y="328904"/>
                </a:lnTo>
                <a:lnTo>
                  <a:pt x="226580" y="321525"/>
                </a:lnTo>
                <a:lnTo>
                  <a:pt x="226580" y="319671"/>
                </a:lnTo>
                <a:lnTo>
                  <a:pt x="224358" y="317830"/>
                </a:lnTo>
                <a:lnTo>
                  <a:pt x="224358" y="312280"/>
                </a:lnTo>
                <a:lnTo>
                  <a:pt x="217690" y="308584"/>
                </a:lnTo>
                <a:lnTo>
                  <a:pt x="204368" y="304888"/>
                </a:lnTo>
                <a:lnTo>
                  <a:pt x="230108" y="304888"/>
                </a:lnTo>
                <a:lnTo>
                  <a:pt x="229184" y="312712"/>
                </a:lnTo>
                <a:lnTo>
                  <a:pt x="228904" y="317830"/>
                </a:lnTo>
                <a:lnTo>
                  <a:pt x="228803" y="330771"/>
                </a:lnTo>
                <a:close/>
              </a:path>
              <a:path w="291464" h="344169">
                <a:moveTo>
                  <a:pt x="224358" y="343700"/>
                </a:moveTo>
                <a:lnTo>
                  <a:pt x="222135" y="343700"/>
                </a:lnTo>
                <a:lnTo>
                  <a:pt x="222135" y="341845"/>
                </a:lnTo>
                <a:lnTo>
                  <a:pt x="219913" y="341845"/>
                </a:lnTo>
                <a:lnTo>
                  <a:pt x="219913" y="339991"/>
                </a:lnTo>
                <a:lnTo>
                  <a:pt x="217690" y="339991"/>
                </a:lnTo>
                <a:lnTo>
                  <a:pt x="215468" y="338150"/>
                </a:lnTo>
                <a:lnTo>
                  <a:pt x="211035" y="336308"/>
                </a:lnTo>
                <a:lnTo>
                  <a:pt x="213258" y="332613"/>
                </a:lnTo>
                <a:lnTo>
                  <a:pt x="215468" y="330771"/>
                </a:lnTo>
                <a:lnTo>
                  <a:pt x="226580" y="330771"/>
                </a:lnTo>
                <a:lnTo>
                  <a:pt x="226580" y="338150"/>
                </a:lnTo>
                <a:lnTo>
                  <a:pt x="224358" y="339991"/>
                </a:lnTo>
                <a:lnTo>
                  <a:pt x="224358" y="3437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501747" y="2979521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441575" y="310205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0" y="3187"/>
                </a:moveTo>
                <a:lnTo>
                  <a:pt x="3695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445270" y="308772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445270" y="3084550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504528" y="297873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695" y="0"/>
                </a:moveTo>
                <a:lnTo>
                  <a:pt x="0" y="0"/>
                </a:lnTo>
                <a:lnTo>
                  <a:pt x="0" y="3175"/>
                </a:ln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487866" y="2983509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445270" y="309091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246236" y="286734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260117" y="285700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258263" y="285859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708" y="3187"/>
                </a:moveTo>
                <a:lnTo>
                  <a:pt x="0" y="3187"/>
                </a:lnTo>
                <a:lnTo>
                  <a:pt x="3708" y="0"/>
                </a:lnTo>
                <a:lnTo>
                  <a:pt x="3708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453614" y="3236506"/>
            <a:ext cx="297815" cy="274320"/>
          </a:xfrm>
          <a:custGeom>
            <a:avLst/>
            <a:gdLst/>
            <a:ahLst/>
            <a:cxnLst/>
            <a:rect l="l" t="t" r="r" b="b"/>
            <a:pathLst>
              <a:path w="297814" h="274320">
                <a:moveTo>
                  <a:pt x="46964" y="273697"/>
                </a:moveTo>
                <a:lnTo>
                  <a:pt x="44729" y="273697"/>
                </a:lnTo>
                <a:lnTo>
                  <a:pt x="44729" y="270027"/>
                </a:lnTo>
                <a:lnTo>
                  <a:pt x="42481" y="262674"/>
                </a:lnTo>
                <a:lnTo>
                  <a:pt x="42481" y="255333"/>
                </a:lnTo>
                <a:lnTo>
                  <a:pt x="35775" y="249821"/>
                </a:lnTo>
                <a:lnTo>
                  <a:pt x="35775" y="246138"/>
                </a:lnTo>
                <a:lnTo>
                  <a:pt x="33540" y="242468"/>
                </a:lnTo>
                <a:lnTo>
                  <a:pt x="33540" y="233273"/>
                </a:lnTo>
                <a:lnTo>
                  <a:pt x="26822" y="231444"/>
                </a:lnTo>
                <a:lnTo>
                  <a:pt x="20116" y="225932"/>
                </a:lnTo>
                <a:lnTo>
                  <a:pt x="20116" y="222250"/>
                </a:lnTo>
                <a:lnTo>
                  <a:pt x="17881" y="222250"/>
                </a:lnTo>
                <a:lnTo>
                  <a:pt x="17881" y="220421"/>
                </a:lnTo>
                <a:lnTo>
                  <a:pt x="20116" y="220421"/>
                </a:lnTo>
                <a:lnTo>
                  <a:pt x="24587" y="218592"/>
                </a:lnTo>
                <a:lnTo>
                  <a:pt x="24587" y="205727"/>
                </a:lnTo>
                <a:lnTo>
                  <a:pt x="29070" y="203898"/>
                </a:lnTo>
                <a:lnTo>
                  <a:pt x="26822" y="200215"/>
                </a:lnTo>
                <a:lnTo>
                  <a:pt x="26822" y="198386"/>
                </a:lnTo>
                <a:lnTo>
                  <a:pt x="13411" y="187363"/>
                </a:lnTo>
                <a:lnTo>
                  <a:pt x="13411" y="176339"/>
                </a:lnTo>
                <a:lnTo>
                  <a:pt x="15646" y="170827"/>
                </a:lnTo>
                <a:lnTo>
                  <a:pt x="8928" y="167144"/>
                </a:lnTo>
                <a:lnTo>
                  <a:pt x="0" y="159816"/>
                </a:lnTo>
                <a:lnTo>
                  <a:pt x="0" y="154305"/>
                </a:lnTo>
                <a:lnTo>
                  <a:pt x="5273" y="150367"/>
                </a:lnTo>
                <a:lnTo>
                  <a:pt x="10337" y="144881"/>
                </a:lnTo>
                <a:lnTo>
                  <a:pt x="14144" y="139053"/>
                </a:lnTo>
                <a:lnTo>
                  <a:pt x="15646" y="134086"/>
                </a:lnTo>
                <a:lnTo>
                  <a:pt x="15646" y="130416"/>
                </a:lnTo>
                <a:lnTo>
                  <a:pt x="11175" y="128574"/>
                </a:lnTo>
                <a:lnTo>
                  <a:pt x="8928" y="126745"/>
                </a:lnTo>
                <a:lnTo>
                  <a:pt x="6705" y="126745"/>
                </a:lnTo>
                <a:lnTo>
                  <a:pt x="4457" y="124904"/>
                </a:lnTo>
                <a:lnTo>
                  <a:pt x="4457" y="123063"/>
                </a:lnTo>
                <a:lnTo>
                  <a:pt x="6705" y="121234"/>
                </a:lnTo>
                <a:lnTo>
                  <a:pt x="8928" y="117551"/>
                </a:lnTo>
                <a:lnTo>
                  <a:pt x="11175" y="113880"/>
                </a:lnTo>
                <a:lnTo>
                  <a:pt x="15646" y="108381"/>
                </a:lnTo>
                <a:lnTo>
                  <a:pt x="11175" y="104711"/>
                </a:lnTo>
                <a:lnTo>
                  <a:pt x="11175" y="101028"/>
                </a:lnTo>
                <a:lnTo>
                  <a:pt x="13411" y="99199"/>
                </a:lnTo>
                <a:lnTo>
                  <a:pt x="17881" y="91846"/>
                </a:lnTo>
                <a:lnTo>
                  <a:pt x="17881" y="90004"/>
                </a:lnTo>
                <a:lnTo>
                  <a:pt x="15646" y="86334"/>
                </a:lnTo>
                <a:lnTo>
                  <a:pt x="13411" y="73469"/>
                </a:lnTo>
                <a:lnTo>
                  <a:pt x="13411" y="62445"/>
                </a:lnTo>
                <a:lnTo>
                  <a:pt x="15646" y="62445"/>
                </a:lnTo>
                <a:lnTo>
                  <a:pt x="17881" y="60617"/>
                </a:lnTo>
                <a:lnTo>
                  <a:pt x="24587" y="56934"/>
                </a:lnTo>
                <a:lnTo>
                  <a:pt x="22364" y="47764"/>
                </a:lnTo>
                <a:lnTo>
                  <a:pt x="20116" y="45923"/>
                </a:lnTo>
                <a:lnTo>
                  <a:pt x="17881" y="40411"/>
                </a:lnTo>
                <a:lnTo>
                  <a:pt x="13411" y="34899"/>
                </a:lnTo>
                <a:lnTo>
                  <a:pt x="11175" y="33070"/>
                </a:lnTo>
                <a:lnTo>
                  <a:pt x="8928" y="29387"/>
                </a:lnTo>
                <a:lnTo>
                  <a:pt x="8928" y="25717"/>
                </a:lnTo>
                <a:lnTo>
                  <a:pt x="24587" y="25717"/>
                </a:lnTo>
                <a:lnTo>
                  <a:pt x="24587" y="23876"/>
                </a:lnTo>
                <a:lnTo>
                  <a:pt x="29070" y="23876"/>
                </a:lnTo>
                <a:lnTo>
                  <a:pt x="29070" y="22047"/>
                </a:lnTo>
                <a:lnTo>
                  <a:pt x="31305" y="22047"/>
                </a:lnTo>
                <a:lnTo>
                  <a:pt x="31305" y="20205"/>
                </a:lnTo>
                <a:lnTo>
                  <a:pt x="33540" y="20205"/>
                </a:lnTo>
                <a:lnTo>
                  <a:pt x="38011" y="16535"/>
                </a:lnTo>
                <a:lnTo>
                  <a:pt x="42481" y="16535"/>
                </a:lnTo>
                <a:lnTo>
                  <a:pt x="44729" y="14693"/>
                </a:lnTo>
                <a:lnTo>
                  <a:pt x="49187" y="14693"/>
                </a:lnTo>
                <a:lnTo>
                  <a:pt x="53670" y="11023"/>
                </a:lnTo>
                <a:lnTo>
                  <a:pt x="55918" y="11023"/>
                </a:lnTo>
                <a:lnTo>
                  <a:pt x="58140" y="9182"/>
                </a:lnTo>
                <a:lnTo>
                  <a:pt x="60375" y="9182"/>
                </a:lnTo>
                <a:lnTo>
                  <a:pt x="67094" y="5511"/>
                </a:lnTo>
                <a:lnTo>
                  <a:pt x="76034" y="1828"/>
                </a:lnTo>
                <a:lnTo>
                  <a:pt x="84988" y="1828"/>
                </a:lnTo>
                <a:lnTo>
                  <a:pt x="89458" y="0"/>
                </a:lnTo>
                <a:lnTo>
                  <a:pt x="100647" y="0"/>
                </a:lnTo>
                <a:lnTo>
                  <a:pt x="99522" y="7889"/>
                </a:lnTo>
                <a:lnTo>
                  <a:pt x="100079" y="19054"/>
                </a:lnTo>
                <a:lnTo>
                  <a:pt x="103154" y="31255"/>
                </a:lnTo>
                <a:lnTo>
                  <a:pt x="109588" y="42252"/>
                </a:lnTo>
                <a:lnTo>
                  <a:pt x="118606" y="49456"/>
                </a:lnTo>
                <a:lnTo>
                  <a:pt x="126363" y="54417"/>
                </a:lnTo>
                <a:lnTo>
                  <a:pt x="134118" y="56967"/>
                </a:lnTo>
                <a:lnTo>
                  <a:pt x="149899" y="56967"/>
                </a:lnTo>
                <a:lnTo>
                  <a:pt x="152082" y="58775"/>
                </a:lnTo>
                <a:lnTo>
                  <a:pt x="154330" y="58775"/>
                </a:lnTo>
                <a:lnTo>
                  <a:pt x="154330" y="60617"/>
                </a:lnTo>
                <a:lnTo>
                  <a:pt x="163271" y="60617"/>
                </a:lnTo>
                <a:lnTo>
                  <a:pt x="163271" y="62445"/>
                </a:lnTo>
                <a:lnTo>
                  <a:pt x="165519" y="67957"/>
                </a:lnTo>
                <a:lnTo>
                  <a:pt x="181165" y="67957"/>
                </a:lnTo>
                <a:lnTo>
                  <a:pt x="187883" y="69799"/>
                </a:lnTo>
                <a:lnTo>
                  <a:pt x="187883" y="75311"/>
                </a:lnTo>
                <a:lnTo>
                  <a:pt x="190119" y="75311"/>
                </a:lnTo>
                <a:lnTo>
                  <a:pt x="190119" y="77152"/>
                </a:lnTo>
                <a:lnTo>
                  <a:pt x="192341" y="77152"/>
                </a:lnTo>
                <a:lnTo>
                  <a:pt x="192341" y="78981"/>
                </a:lnTo>
                <a:lnTo>
                  <a:pt x="216954" y="78981"/>
                </a:lnTo>
                <a:lnTo>
                  <a:pt x="225907" y="86334"/>
                </a:lnTo>
                <a:lnTo>
                  <a:pt x="225907" y="90004"/>
                </a:lnTo>
                <a:lnTo>
                  <a:pt x="223659" y="95516"/>
                </a:lnTo>
                <a:lnTo>
                  <a:pt x="228142" y="99199"/>
                </a:lnTo>
                <a:lnTo>
                  <a:pt x="230377" y="102869"/>
                </a:lnTo>
                <a:lnTo>
                  <a:pt x="230377" y="104711"/>
                </a:lnTo>
                <a:lnTo>
                  <a:pt x="223659" y="106540"/>
                </a:lnTo>
                <a:lnTo>
                  <a:pt x="225907" y="113880"/>
                </a:lnTo>
                <a:lnTo>
                  <a:pt x="228142" y="117551"/>
                </a:lnTo>
                <a:lnTo>
                  <a:pt x="232613" y="121234"/>
                </a:lnTo>
                <a:lnTo>
                  <a:pt x="232613" y="124904"/>
                </a:lnTo>
                <a:lnTo>
                  <a:pt x="233663" y="129239"/>
                </a:lnTo>
                <a:lnTo>
                  <a:pt x="237650" y="133403"/>
                </a:lnTo>
                <a:lnTo>
                  <a:pt x="245830" y="136534"/>
                </a:lnTo>
                <a:lnTo>
                  <a:pt x="259460" y="137769"/>
                </a:lnTo>
                <a:lnTo>
                  <a:pt x="279577" y="137769"/>
                </a:lnTo>
                <a:lnTo>
                  <a:pt x="279577" y="152463"/>
                </a:lnTo>
                <a:lnTo>
                  <a:pt x="284060" y="156133"/>
                </a:lnTo>
                <a:lnTo>
                  <a:pt x="288531" y="157975"/>
                </a:lnTo>
                <a:lnTo>
                  <a:pt x="290766" y="161645"/>
                </a:lnTo>
                <a:lnTo>
                  <a:pt x="295236" y="163487"/>
                </a:lnTo>
                <a:lnTo>
                  <a:pt x="295236" y="167144"/>
                </a:lnTo>
                <a:lnTo>
                  <a:pt x="297472" y="170827"/>
                </a:lnTo>
                <a:lnTo>
                  <a:pt x="295236" y="176339"/>
                </a:lnTo>
                <a:lnTo>
                  <a:pt x="295236" y="180009"/>
                </a:lnTo>
                <a:lnTo>
                  <a:pt x="293014" y="185521"/>
                </a:lnTo>
                <a:lnTo>
                  <a:pt x="290766" y="189191"/>
                </a:lnTo>
                <a:lnTo>
                  <a:pt x="293014" y="192874"/>
                </a:lnTo>
                <a:lnTo>
                  <a:pt x="293014" y="194703"/>
                </a:lnTo>
                <a:lnTo>
                  <a:pt x="234848" y="194703"/>
                </a:lnTo>
                <a:lnTo>
                  <a:pt x="230377" y="198386"/>
                </a:lnTo>
                <a:lnTo>
                  <a:pt x="205778" y="198386"/>
                </a:lnTo>
                <a:lnTo>
                  <a:pt x="176695" y="225932"/>
                </a:lnTo>
                <a:lnTo>
                  <a:pt x="176695" y="242468"/>
                </a:lnTo>
                <a:lnTo>
                  <a:pt x="174459" y="247980"/>
                </a:lnTo>
                <a:lnTo>
                  <a:pt x="174459" y="251650"/>
                </a:lnTo>
                <a:lnTo>
                  <a:pt x="78282" y="251650"/>
                </a:lnTo>
                <a:lnTo>
                  <a:pt x="60375" y="266357"/>
                </a:lnTo>
                <a:lnTo>
                  <a:pt x="58140" y="266357"/>
                </a:lnTo>
                <a:lnTo>
                  <a:pt x="53670" y="270027"/>
                </a:lnTo>
                <a:lnTo>
                  <a:pt x="49187" y="271868"/>
                </a:lnTo>
                <a:lnTo>
                  <a:pt x="46964" y="273697"/>
                </a:lnTo>
                <a:close/>
              </a:path>
              <a:path w="297814" h="274320">
                <a:moveTo>
                  <a:pt x="149899" y="56967"/>
                </a:moveTo>
                <a:lnTo>
                  <a:pt x="134118" y="56967"/>
                </a:lnTo>
                <a:lnTo>
                  <a:pt x="143128" y="56934"/>
                </a:lnTo>
                <a:lnTo>
                  <a:pt x="149859" y="56934"/>
                </a:lnTo>
                <a:close/>
              </a:path>
              <a:path w="297814" h="274320">
                <a:moveTo>
                  <a:pt x="286283" y="203898"/>
                </a:moveTo>
                <a:lnTo>
                  <a:pt x="284060" y="203898"/>
                </a:lnTo>
                <a:lnTo>
                  <a:pt x="279577" y="200215"/>
                </a:lnTo>
                <a:lnTo>
                  <a:pt x="275107" y="198386"/>
                </a:lnTo>
                <a:lnTo>
                  <a:pt x="268401" y="194703"/>
                </a:lnTo>
                <a:lnTo>
                  <a:pt x="293014" y="194703"/>
                </a:lnTo>
                <a:lnTo>
                  <a:pt x="293014" y="196545"/>
                </a:lnTo>
                <a:lnTo>
                  <a:pt x="290766" y="198386"/>
                </a:lnTo>
                <a:lnTo>
                  <a:pt x="290766" y="200215"/>
                </a:lnTo>
                <a:lnTo>
                  <a:pt x="286283" y="203898"/>
                </a:lnTo>
                <a:close/>
              </a:path>
              <a:path w="297814" h="274320">
                <a:moveTo>
                  <a:pt x="138671" y="255333"/>
                </a:moveTo>
                <a:lnTo>
                  <a:pt x="93941" y="255333"/>
                </a:lnTo>
                <a:lnTo>
                  <a:pt x="89458" y="251650"/>
                </a:lnTo>
                <a:lnTo>
                  <a:pt x="143128" y="251650"/>
                </a:lnTo>
                <a:lnTo>
                  <a:pt x="138671" y="253492"/>
                </a:lnTo>
                <a:lnTo>
                  <a:pt x="138671" y="255333"/>
                </a:lnTo>
                <a:close/>
              </a:path>
              <a:path w="297814" h="274320">
                <a:moveTo>
                  <a:pt x="172224" y="253492"/>
                </a:moveTo>
                <a:lnTo>
                  <a:pt x="158800" y="253492"/>
                </a:lnTo>
                <a:lnTo>
                  <a:pt x="158800" y="251650"/>
                </a:lnTo>
                <a:lnTo>
                  <a:pt x="172224" y="251650"/>
                </a:lnTo>
                <a:lnTo>
                  <a:pt x="172224" y="253492"/>
                </a:lnTo>
                <a:close/>
              </a:path>
              <a:path w="297814" h="274320">
                <a:moveTo>
                  <a:pt x="129717" y="266357"/>
                </a:moveTo>
                <a:lnTo>
                  <a:pt x="123953" y="261789"/>
                </a:lnTo>
                <a:lnTo>
                  <a:pt x="117138" y="258773"/>
                </a:lnTo>
                <a:lnTo>
                  <a:pt x="109904" y="256793"/>
                </a:lnTo>
                <a:lnTo>
                  <a:pt x="102882" y="255333"/>
                </a:lnTo>
                <a:lnTo>
                  <a:pt x="136423" y="255333"/>
                </a:lnTo>
                <a:lnTo>
                  <a:pt x="134200" y="259003"/>
                </a:lnTo>
                <a:lnTo>
                  <a:pt x="134200" y="260845"/>
                </a:lnTo>
                <a:lnTo>
                  <a:pt x="131952" y="262674"/>
                </a:lnTo>
                <a:lnTo>
                  <a:pt x="131952" y="264515"/>
                </a:lnTo>
                <a:lnTo>
                  <a:pt x="129717" y="26635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744304" y="3429050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648953" y="331368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13881" y="0"/>
                </a:moveTo>
                <a:lnTo>
                  <a:pt x="0" y="0"/>
                </a:lnTo>
                <a:lnTo>
                  <a:pt x="1388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462872" y="325958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469349" y="3259582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562847" y="3278682"/>
            <a:ext cx="35560" cy="15875"/>
          </a:xfrm>
          <a:custGeom>
            <a:avLst/>
            <a:gdLst/>
            <a:ahLst/>
            <a:cxnLst/>
            <a:rect l="l" t="t" r="r" b="b"/>
            <a:pathLst>
              <a:path w="35560" h="15875">
                <a:moveTo>
                  <a:pt x="35178" y="15544"/>
                </a:moveTo>
                <a:lnTo>
                  <a:pt x="25724" y="15575"/>
                </a:lnTo>
                <a:lnTo>
                  <a:pt x="17589" y="12873"/>
                </a:lnTo>
                <a:lnTo>
                  <a:pt x="9454" y="7620"/>
                </a:lnTo>
                <a:lnTo>
                  <a:pt x="0" y="0"/>
                </a:lnTo>
                <a:lnTo>
                  <a:pt x="9454" y="7620"/>
                </a:lnTo>
                <a:lnTo>
                  <a:pt x="17589" y="12873"/>
                </a:lnTo>
                <a:lnTo>
                  <a:pt x="25724" y="15575"/>
                </a:lnTo>
                <a:lnTo>
                  <a:pt x="35178" y="155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609138" y="3296183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743377" y="3432238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0" y="3975"/>
                </a:moveTo>
                <a:lnTo>
                  <a:pt x="3708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642476" y="3310509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598026" y="3292208"/>
            <a:ext cx="5080" cy="0"/>
          </a:xfrm>
          <a:custGeom>
            <a:avLst/>
            <a:gdLst/>
            <a:ahLst/>
            <a:cxnLst/>
            <a:rect l="l" t="t" r="r" b="b"/>
            <a:pathLst>
              <a:path w="5080" h="0">
                <a:moveTo>
                  <a:pt x="4635" y="0"/>
                </a:moveTo>
                <a:lnTo>
                  <a:pt x="0" y="0"/>
                </a:lnTo>
                <a:lnTo>
                  <a:pt x="463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639695" y="3308908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483230" y="325560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507310" y="3504641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5">
                <a:moveTo>
                  <a:pt x="4622" y="1981"/>
                </a:moveTo>
                <a:lnTo>
                  <a:pt x="2318" y="1981"/>
                </a:lnTo>
                <a:lnTo>
                  <a:pt x="4622" y="0"/>
                </a:lnTo>
                <a:lnTo>
                  <a:pt x="4622" y="1981"/>
                </a:lnTo>
                <a:close/>
              </a:path>
              <a:path w="5080" h="4445">
                <a:moveTo>
                  <a:pt x="0" y="3975"/>
                </a:moveTo>
                <a:lnTo>
                  <a:pt x="2311" y="1981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2611920" y="348872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4317" y="3175"/>
                </a:moveTo>
                <a:lnTo>
                  <a:pt x="0" y="3175"/>
                </a:lnTo>
                <a:lnTo>
                  <a:pt x="0" y="0"/>
                </a:lnTo>
                <a:lnTo>
                  <a:pt x="4317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2516568" y="3489515"/>
            <a:ext cx="16510" cy="13970"/>
          </a:xfrm>
          <a:custGeom>
            <a:avLst/>
            <a:gdLst/>
            <a:ahLst/>
            <a:cxnLst/>
            <a:rect l="l" t="t" r="r" b="b"/>
            <a:pathLst>
              <a:path w="16510" h="13970">
                <a:moveTo>
                  <a:pt x="0" y="13525"/>
                </a:moveTo>
                <a:lnTo>
                  <a:pt x="16192" y="0"/>
                </a:lnTo>
                <a:lnTo>
                  <a:pt x="6934" y="7734"/>
                </a:lnTo>
                <a:lnTo>
                  <a:pt x="4622" y="11595"/>
                </a:lnTo>
                <a:lnTo>
                  <a:pt x="0" y="13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501747" y="3507816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187"/>
                </a:moveTo>
                <a:lnTo>
                  <a:pt x="3708" y="0"/>
                </a:lnTo>
                <a:lnTo>
                  <a:pt x="5562" y="0"/>
                </a:lnTo>
                <a:lnTo>
                  <a:pt x="1854" y="160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496197" y="3510203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2505455" y="350702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2624874" y="348792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611920" y="3488728"/>
            <a:ext cx="5080" cy="3175"/>
          </a:xfrm>
          <a:custGeom>
            <a:avLst/>
            <a:gdLst/>
            <a:ahLst/>
            <a:cxnLst/>
            <a:rect l="l" t="t" r="r" b="b"/>
            <a:pathLst>
              <a:path w="5080" h="3175">
                <a:moveTo>
                  <a:pt x="4622" y="3175"/>
                </a:moveTo>
                <a:lnTo>
                  <a:pt x="0" y="3175"/>
                </a:lnTo>
                <a:lnTo>
                  <a:pt x="0" y="0"/>
                </a:lnTo>
                <a:lnTo>
                  <a:pt x="4622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156650" y="3031235"/>
            <a:ext cx="311150" cy="381635"/>
          </a:xfrm>
          <a:custGeom>
            <a:avLst/>
            <a:gdLst/>
            <a:ahLst/>
            <a:cxnLst/>
            <a:rect l="l" t="t" r="r" b="b"/>
            <a:pathLst>
              <a:path w="311150" h="381635">
                <a:moveTo>
                  <a:pt x="159854" y="1841"/>
                </a:moveTo>
                <a:lnTo>
                  <a:pt x="148767" y="1841"/>
                </a:lnTo>
                <a:lnTo>
                  <a:pt x="150977" y="0"/>
                </a:lnTo>
                <a:lnTo>
                  <a:pt x="157645" y="0"/>
                </a:lnTo>
                <a:lnTo>
                  <a:pt x="159854" y="1841"/>
                </a:lnTo>
                <a:close/>
              </a:path>
              <a:path w="311150" h="381635">
                <a:moveTo>
                  <a:pt x="205011" y="101739"/>
                </a:moveTo>
                <a:lnTo>
                  <a:pt x="59943" y="101739"/>
                </a:lnTo>
                <a:lnTo>
                  <a:pt x="64388" y="90639"/>
                </a:lnTo>
                <a:lnTo>
                  <a:pt x="66611" y="88811"/>
                </a:lnTo>
                <a:lnTo>
                  <a:pt x="68821" y="85102"/>
                </a:lnTo>
                <a:lnTo>
                  <a:pt x="68821" y="81394"/>
                </a:lnTo>
                <a:lnTo>
                  <a:pt x="72189" y="74575"/>
                </a:lnTo>
                <a:lnTo>
                  <a:pt x="75773" y="68440"/>
                </a:lnTo>
                <a:lnTo>
                  <a:pt x="79754" y="63709"/>
                </a:lnTo>
                <a:lnTo>
                  <a:pt x="84366" y="61048"/>
                </a:lnTo>
                <a:lnTo>
                  <a:pt x="86588" y="59194"/>
                </a:lnTo>
                <a:lnTo>
                  <a:pt x="88811" y="59194"/>
                </a:lnTo>
                <a:lnTo>
                  <a:pt x="99842" y="56247"/>
                </a:lnTo>
                <a:lnTo>
                  <a:pt x="135432" y="37007"/>
                </a:lnTo>
                <a:lnTo>
                  <a:pt x="146532" y="22199"/>
                </a:lnTo>
                <a:lnTo>
                  <a:pt x="146532" y="16649"/>
                </a:lnTo>
                <a:lnTo>
                  <a:pt x="148767" y="16649"/>
                </a:lnTo>
                <a:lnTo>
                  <a:pt x="153200" y="12941"/>
                </a:lnTo>
                <a:lnTo>
                  <a:pt x="153200" y="5549"/>
                </a:lnTo>
                <a:lnTo>
                  <a:pt x="150977" y="3695"/>
                </a:lnTo>
                <a:lnTo>
                  <a:pt x="150977" y="1841"/>
                </a:lnTo>
                <a:lnTo>
                  <a:pt x="162077" y="1841"/>
                </a:lnTo>
                <a:lnTo>
                  <a:pt x="162077" y="5549"/>
                </a:lnTo>
                <a:lnTo>
                  <a:pt x="164299" y="7404"/>
                </a:lnTo>
                <a:lnTo>
                  <a:pt x="168732" y="18491"/>
                </a:lnTo>
                <a:lnTo>
                  <a:pt x="179844" y="18491"/>
                </a:lnTo>
                <a:lnTo>
                  <a:pt x="184276" y="20345"/>
                </a:lnTo>
                <a:lnTo>
                  <a:pt x="186512" y="24053"/>
                </a:lnTo>
                <a:lnTo>
                  <a:pt x="188722" y="25895"/>
                </a:lnTo>
                <a:lnTo>
                  <a:pt x="188722" y="27736"/>
                </a:lnTo>
                <a:lnTo>
                  <a:pt x="186512" y="31445"/>
                </a:lnTo>
                <a:lnTo>
                  <a:pt x="193154" y="37007"/>
                </a:lnTo>
                <a:lnTo>
                  <a:pt x="197599" y="38836"/>
                </a:lnTo>
                <a:lnTo>
                  <a:pt x="197599" y="44399"/>
                </a:lnTo>
                <a:lnTo>
                  <a:pt x="202056" y="48107"/>
                </a:lnTo>
                <a:lnTo>
                  <a:pt x="206489" y="49949"/>
                </a:lnTo>
                <a:lnTo>
                  <a:pt x="275310" y="49949"/>
                </a:lnTo>
                <a:lnTo>
                  <a:pt x="275310" y="53644"/>
                </a:lnTo>
                <a:lnTo>
                  <a:pt x="270865" y="57353"/>
                </a:lnTo>
                <a:lnTo>
                  <a:pt x="266433" y="62903"/>
                </a:lnTo>
                <a:lnTo>
                  <a:pt x="259786" y="68449"/>
                </a:lnTo>
                <a:lnTo>
                  <a:pt x="264223" y="74002"/>
                </a:lnTo>
                <a:lnTo>
                  <a:pt x="264223" y="75857"/>
                </a:lnTo>
                <a:lnTo>
                  <a:pt x="266433" y="75857"/>
                </a:lnTo>
                <a:lnTo>
                  <a:pt x="266433" y="77685"/>
                </a:lnTo>
                <a:lnTo>
                  <a:pt x="261988" y="77685"/>
                </a:lnTo>
                <a:lnTo>
                  <a:pt x="261988" y="79540"/>
                </a:lnTo>
                <a:lnTo>
                  <a:pt x="259778" y="79540"/>
                </a:lnTo>
                <a:lnTo>
                  <a:pt x="255320" y="83248"/>
                </a:lnTo>
                <a:lnTo>
                  <a:pt x="246443" y="83248"/>
                </a:lnTo>
                <a:lnTo>
                  <a:pt x="242011" y="85102"/>
                </a:lnTo>
                <a:lnTo>
                  <a:pt x="235356" y="85102"/>
                </a:lnTo>
                <a:lnTo>
                  <a:pt x="228688" y="88811"/>
                </a:lnTo>
                <a:lnTo>
                  <a:pt x="226466" y="92494"/>
                </a:lnTo>
                <a:lnTo>
                  <a:pt x="222021" y="92494"/>
                </a:lnTo>
                <a:lnTo>
                  <a:pt x="213144" y="96202"/>
                </a:lnTo>
                <a:lnTo>
                  <a:pt x="206489" y="98056"/>
                </a:lnTo>
                <a:lnTo>
                  <a:pt x="205011" y="101739"/>
                </a:lnTo>
                <a:close/>
              </a:path>
              <a:path w="311150" h="381635">
                <a:moveTo>
                  <a:pt x="275310" y="49949"/>
                </a:moveTo>
                <a:lnTo>
                  <a:pt x="228688" y="49949"/>
                </a:lnTo>
                <a:lnTo>
                  <a:pt x="233121" y="48107"/>
                </a:lnTo>
                <a:lnTo>
                  <a:pt x="235356" y="46253"/>
                </a:lnTo>
                <a:lnTo>
                  <a:pt x="242011" y="44399"/>
                </a:lnTo>
                <a:lnTo>
                  <a:pt x="246443" y="48107"/>
                </a:lnTo>
                <a:lnTo>
                  <a:pt x="267571" y="48107"/>
                </a:lnTo>
                <a:lnTo>
                  <a:pt x="275310" y="49949"/>
                </a:lnTo>
                <a:close/>
              </a:path>
              <a:path w="311150" h="381635">
                <a:moveTo>
                  <a:pt x="267571" y="48107"/>
                </a:moveTo>
                <a:lnTo>
                  <a:pt x="250888" y="48107"/>
                </a:lnTo>
                <a:lnTo>
                  <a:pt x="255320" y="46253"/>
                </a:lnTo>
                <a:lnTo>
                  <a:pt x="259778" y="46253"/>
                </a:lnTo>
                <a:lnTo>
                  <a:pt x="267571" y="48107"/>
                </a:lnTo>
                <a:close/>
              </a:path>
              <a:path w="311150" h="381635">
                <a:moveTo>
                  <a:pt x="281978" y="379260"/>
                </a:moveTo>
                <a:lnTo>
                  <a:pt x="275310" y="379260"/>
                </a:lnTo>
                <a:lnTo>
                  <a:pt x="268965" y="375874"/>
                </a:lnTo>
                <a:lnTo>
                  <a:pt x="261161" y="371624"/>
                </a:lnTo>
                <a:lnTo>
                  <a:pt x="253773" y="367026"/>
                </a:lnTo>
                <a:lnTo>
                  <a:pt x="248678" y="362597"/>
                </a:lnTo>
                <a:lnTo>
                  <a:pt x="245653" y="358865"/>
                </a:lnTo>
                <a:lnTo>
                  <a:pt x="236180" y="352188"/>
                </a:lnTo>
                <a:lnTo>
                  <a:pt x="214636" y="341003"/>
                </a:lnTo>
                <a:lnTo>
                  <a:pt x="175399" y="323748"/>
                </a:lnTo>
                <a:lnTo>
                  <a:pt x="163989" y="318548"/>
                </a:lnTo>
                <a:lnTo>
                  <a:pt x="155697" y="314037"/>
                </a:lnTo>
                <a:lnTo>
                  <a:pt x="149483" y="310219"/>
                </a:lnTo>
                <a:lnTo>
                  <a:pt x="144310" y="307098"/>
                </a:lnTo>
                <a:lnTo>
                  <a:pt x="142100" y="303402"/>
                </a:lnTo>
                <a:lnTo>
                  <a:pt x="137655" y="301548"/>
                </a:lnTo>
                <a:lnTo>
                  <a:pt x="135432" y="301548"/>
                </a:lnTo>
                <a:lnTo>
                  <a:pt x="128778" y="295998"/>
                </a:lnTo>
                <a:lnTo>
                  <a:pt x="126555" y="288607"/>
                </a:lnTo>
                <a:lnTo>
                  <a:pt x="126555" y="286753"/>
                </a:lnTo>
                <a:lnTo>
                  <a:pt x="128500" y="280282"/>
                </a:lnTo>
                <a:lnTo>
                  <a:pt x="125445" y="272419"/>
                </a:lnTo>
                <a:lnTo>
                  <a:pt x="119059" y="263859"/>
                </a:lnTo>
                <a:lnTo>
                  <a:pt x="111010" y="255295"/>
                </a:lnTo>
                <a:lnTo>
                  <a:pt x="101678" y="242893"/>
                </a:lnTo>
                <a:lnTo>
                  <a:pt x="91305" y="226852"/>
                </a:lnTo>
                <a:lnTo>
                  <a:pt x="81348" y="209770"/>
                </a:lnTo>
                <a:lnTo>
                  <a:pt x="73266" y="194246"/>
                </a:lnTo>
                <a:lnTo>
                  <a:pt x="71056" y="188709"/>
                </a:lnTo>
                <a:lnTo>
                  <a:pt x="66611" y="181292"/>
                </a:lnTo>
                <a:lnTo>
                  <a:pt x="64388" y="172046"/>
                </a:lnTo>
                <a:lnTo>
                  <a:pt x="62153" y="168338"/>
                </a:lnTo>
                <a:lnTo>
                  <a:pt x="51066" y="159092"/>
                </a:lnTo>
                <a:lnTo>
                  <a:pt x="48844" y="153543"/>
                </a:lnTo>
                <a:lnTo>
                  <a:pt x="44399" y="149847"/>
                </a:lnTo>
                <a:lnTo>
                  <a:pt x="39966" y="142443"/>
                </a:lnTo>
                <a:lnTo>
                  <a:pt x="35521" y="136906"/>
                </a:lnTo>
                <a:lnTo>
                  <a:pt x="28854" y="133197"/>
                </a:lnTo>
                <a:lnTo>
                  <a:pt x="26644" y="131343"/>
                </a:lnTo>
                <a:lnTo>
                  <a:pt x="22199" y="129489"/>
                </a:lnTo>
                <a:lnTo>
                  <a:pt x="19977" y="127634"/>
                </a:lnTo>
                <a:lnTo>
                  <a:pt x="15544" y="125806"/>
                </a:lnTo>
                <a:lnTo>
                  <a:pt x="6654" y="120243"/>
                </a:lnTo>
                <a:lnTo>
                  <a:pt x="4432" y="118389"/>
                </a:lnTo>
                <a:lnTo>
                  <a:pt x="8889" y="118389"/>
                </a:lnTo>
                <a:lnTo>
                  <a:pt x="13322" y="114693"/>
                </a:lnTo>
                <a:lnTo>
                  <a:pt x="11099" y="112852"/>
                </a:lnTo>
                <a:lnTo>
                  <a:pt x="11099" y="109143"/>
                </a:lnTo>
                <a:lnTo>
                  <a:pt x="8889" y="107302"/>
                </a:lnTo>
                <a:lnTo>
                  <a:pt x="8889" y="103593"/>
                </a:lnTo>
                <a:lnTo>
                  <a:pt x="4432" y="98056"/>
                </a:lnTo>
                <a:lnTo>
                  <a:pt x="0" y="88811"/>
                </a:lnTo>
                <a:lnTo>
                  <a:pt x="2222" y="85102"/>
                </a:lnTo>
                <a:lnTo>
                  <a:pt x="6654" y="79540"/>
                </a:lnTo>
                <a:lnTo>
                  <a:pt x="11099" y="72148"/>
                </a:lnTo>
                <a:lnTo>
                  <a:pt x="17767" y="70294"/>
                </a:lnTo>
                <a:lnTo>
                  <a:pt x="19977" y="72148"/>
                </a:lnTo>
                <a:lnTo>
                  <a:pt x="19977" y="74002"/>
                </a:lnTo>
                <a:lnTo>
                  <a:pt x="17767" y="75857"/>
                </a:lnTo>
                <a:lnTo>
                  <a:pt x="13322" y="81394"/>
                </a:lnTo>
                <a:lnTo>
                  <a:pt x="13322" y="83248"/>
                </a:lnTo>
                <a:lnTo>
                  <a:pt x="19977" y="88811"/>
                </a:lnTo>
                <a:lnTo>
                  <a:pt x="24422" y="90639"/>
                </a:lnTo>
                <a:lnTo>
                  <a:pt x="26644" y="92494"/>
                </a:lnTo>
                <a:lnTo>
                  <a:pt x="39966" y="92494"/>
                </a:lnTo>
                <a:lnTo>
                  <a:pt x="42189" y="98056"/>
                </a:lnTo>
                <a:lnTo>
                  <a:pt x="46634" y="101739"/>
                </a:lnTo>
                <a:lnTo>
                  <a:pt x="205011" y="101739"/>
                </a:lnTo>
                <a:lnTo>
                  <a:pt x="204266" y="103593"/>
                </a:lnTo>
                <a:lnTo>
                  <a:pt x="204266" y="109143"/>
                </a:lnTo>
                <a:lnTo>
                  <a:pt x="202056" y="112852"/>
                </a:lnTo>
                <a:lnTo>
                  <a:pt x="197599" y="114693"/>
                </a:lnTo>
                <a:lnTo>
                  <a:pt x="195389" y="120243"/>
                </a:lnTo>
                <a:lnTo>
                  <a:pt x="197599" y="125806"/>
                </a:lnTo>
                <a:lnTo>
                  <a:pt x="197599" y="127634"/>
                </a:lnTo>
                <a:lnTo>
                  <a:pt x="195389" y="127634"/>
                </a:lnTo>
                <a:lnTo>
                  <a:pt x="190944" y="131343"/>
                </a:lnTo>
                <a:lnTo>
                  <a:pt x="186512" y="133197"/>
                </a:lnTo>
                <a:lnTo>
                  <a:pt x="182067" y="136906"/>
                </a:lnTo>
                <a:lnTo>
                  <a:pt x="182067" y="140588"/>
                </a:lnTo>
                <a:lnTo>
                  <a:pt x="184276" y="144297"/>
                </a:lnTo>
                <a:lnTo>
                  <a:pt x="184276" y="146151"/>
                </a:lnTo>
                <a:lnTo>
                  <a:pt x="182067" y="148005"/>
                </a:lnTo>
                <a:lnTo>
                  <a:pt x="182067" y="149847"/>
                </a:lnTo>
                <a:lnTo>
                  <a:pt x="179844" y="149847"/>
                </a:lnTo>
                <a:lnTo>
                  <a:pt x="179844" y="157251"/>
                </a:lnTo>
                <a:lnTo>
                  <a:pt x="184276" y="162801"/>
                </a:lnTo>
                <a:lnTo>
                  <a:pt x="188722" y="166496"/>
                </a:lnTo>
                <a:lnTo>
                  <a:pt x="188722" y="168338"/>
                </a:lnTo>
                <a:lnTo>
                  <a:pt x="193154" y="172046"/>
                </a:lnTo>
                <a:lnTo>
                  <a:pt x="193154" y="173901"/>
                </a:lnTo>
                <a:lnTo>
                  <a:pt x="197599" y="177609"/>
                </a:lnTo>
                <a:lnTo>
                  <a:pt x="199821" y="181292"/>
                </a:lnTo>
                <a:lnTo>
                  <a:pt x="199821" y="190550"/>
                </a:lnTo>
                <a:lnTo>
                  <a:pt x="202056" y="192392"/>
                </a:lnTo>
                <a:lnTo>
                  <a:pt x="204266" y="196100"/>
                </a:lnTo>
                <a:lnTo>
                  <a:pt x="215366" y="196100"/>
                </a:lnTo>
                <a:lnTo>
                  <a:pt x="215366" y="197954"/>
                </a:lnTo>
                <a:lnTo>
                  <a:pt x="217589" y="197954"/>
                </a:lnTo>
                <a:lnTo>
                  <a:pt x="217589" y="201650"/>
                </a:lnTo>
                <a:lnTo>
                  <a:pt x="219811" y="209041"/>
                </a:lnTo>
                <a:lnTo>
                  <a:pt x="262031" y="209041"/>
                </a:lnTo>
                <a:lnTo>
                  <a:pt x="262057" y="212485"/>
                </a:lnTo>
                <a:lnTo>
                  <a:pt x="262543" y="219916"/>
                </a:lnTo>
                <a:lnTo>
                  <a:pt x="263863" y="225609"/>
                </a:lnTo>
                <a:lnTo>
                  <a:pt x="266433" y="229387"/>
                </a:lnTo>
                <a:lnTo>
                  <a:pt x="268655" y="229387"/>
                </a:lnTo>
                <a:lnTo>
                  <a:pt x="270865" y="231241"/>
                </a:lnTo>
                <a:lnTo>
                  <a:pt x="295287" y="231241"/>
                </a:lnTo>
                <a:lnTo>
                  <a:pt x="297522" y="234950"/>
                </a:lnTo>
                <a:lnTo>
                  <a:pt x="297522" y="236804"/>
                </a:lnTo>
                <a:lnTo>
                  <a:pt x="299732" y="236804"/>
                </a:lnTo>
                <a:lnTo>
                  <a:pt x="299732" y="240499"/>
                </a:lnTo>
                <a:lnTo>
                  <a:pt x="304177" y="244195"/>
                </a:lnTo>
                <a:lnTo>
                  <a:pt x="306400" y="249745"/>
                </a:lnTo>
                <a:lnTo>
                  <a:pt x="310832" y="257149"/>
                </a:lnTo>
                <a:lnTo>
                  <a:pt x="310832" y="258991"/>
                </a:lnTo>
                <a:lnTo>
                  <a:pt x="306400" y="262699"/>
                </a:lnTo>
                <a:lnTo>
                  <a:pt x="304177" y="262699"/>
                </a:lnTo>
                <a:lnTo>
                  <a:pt x="304177" y="266407"/>
                </a:lnTo>
                <a:lnTo>
                  <a:pt x="301955" y="266407"/>
                </a:lnTo>
                <a:lnTo>
                  <a:pt x="301955" y="275653"/>
                </a:lnTo>
                <a:lnTo>
                  <a:pt x="304177" y="281190"/>
                </a:lnTo>
                <a:lnTo>
                  <a:pt x="306400" y="292290"/>
                </a:lnTo>
                <a:lnTo>
                  <a:pt x="306400" y="297853"/>
                </a:lnTo>
                <a:lnTo>
                  <a:pt x="301955" y="301548"/>
                </a:lnTo>
                <a:lnTo>
                  <a:pt x="297522" y="312648"/>
                </a:lnTo>
                <a:lnTo>
                  <a:pt x="301955" y="316356"/>
                </a:lnTo>
                <a:lnTo>
                  <a:pt x="299732" y="316356"/>
                </a:lnTo>
                <a:lnTo>
                  <a:pt x="299732" y="320039"/>
                </a:lnTo>
                <a:lnTo>
                  <a:pt x="295287" y="323748"/>
                </a:lnTo>
                <a:lnTo>
                  <a:pt x="293077" y="327456"/>
                </a:lnTo>
                <a:lnTo>
                  <a:pt x="293077" y="336702"/>
                </a:lnTo>
                <a:lnTo>
                  <a:pt x="301955" y="340410"/>
                </a:lnTo>
                <a:lnTo>
                  <a:pt x="304177" y="340410"/>
                </a:lnTo>
                <a:lnTo>
                  <a:pt x="304177" y="342252"/>
                </a:lnTo>
                <a:lnTo>
                  <a:pt x="301955" y="344093"/>
                </a:lnTo>
                <a:lnTo>
                  <a:pt x="301955" y="345948"/>
                </a:lnTo>
                <a:lnTo>
                  <a:pt x="299732" y="349643"/>
                </a:lnTo>
                <a:lnTo>
                  <a:pt x="293077" y="355206"/>
                </a:lnTo>
                <a:lnTo>
                  <a:pt x="290855" y="355206"/>
                </a:lnTo>
                <a:lnTo>
                  <a:pt x="290855" y="357047"/>
                </a:lnTo>
                <a:lnTo>
                  <a:pt x="288645" y="357047"/>
                </a:lnTo>
                <a:lnTo>
                  <a:pt x="288645" y="364451"/>
                </a:lnTo>
                <a:lnTo>
                  <a:pt x="286410" y="366306"/>
                </a:lnTo>
                <a:lnTo>
                  <a:pt x="286410" y="369989"/>
                </a:lnTo>
                <a:lnTo>
                  <a:pt x="284187" y="373697"/>
                </a:lnTo>
                <a:lnTo>
                  <a:pt x="281978" y="379260"/>
                </a:lnTo>
                <a:close/>
              </a:path>
              <a:path w="311150" h="381635">
                <a:moveTo>
                  <a:pt x="262031" y="209041"/>
                </a:moveTo>
                <a:lnTo>
                  <a:pt x="257556" y="209041"/>
                </a:lnTo>
                <a:lnTo>
                  <a:pt x="259778" y="203492"/>
                </a:lnTo>
                <a:lnTo>
                  <a:pt x="261988" y="201650"/>
                </a:lnTo>
                <a:lnTo>
                  <a:pt x="262031" y="209041"/>
                </a:lnTo>
                <a:close/>
              </a:path>
              <a:path w="311150" h="381635">
                <a:moveTo>
                  <a:pt x="295287" y="231241"/>
                </a:moveTo>
                <a:lnTo>
                  <a:pt x="275310" y="231241"/>
                </a:lnTo>
                <a:lnTo>
                  <a:pt x="275310" y="229387"/>
                </a:lnTo>
                <a:lnTo>
                  <a:pt x="295287" y="229387"/>
                </a:lnTo>
                <a:lnTo>
                  <a:pt x="295287" y="231241"/>
                </a:lnTo>
                <a:close/>
              </a:path>
              <a:path w="311150" h="381635">
                <a:moveTo>
                  <a:pt x="279755" y="381114"/>
                </a:moveTo>
                <a:lnTo>
                  <a:pt x="277533" y="381114"/>
                </a:lnTo>
                <a:lnTo>
                  <a:pt x="277533" y="379260"/>
                </a:lnTo>
                <a:lnTo>
                  <a:pt x="279755" y="379260"/>
                </a:lnTo>
                <a:lnTo>
                  <a:pt x="279755" y="38111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415654" y="3107626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>
                <a:moveTo>
                  <a:pt x="0" y="3975"/>
                </a:moveTo>
                <a:lnTo>
                  <a:pt x="3695" y="3975"/>
                </a:lnTo>
                <a:lnTo>
                  <a:pt x="3695" y="0"/>
                </a:lnTo>
                <a:lnTo>
                  <a:pt x="3695" y="3975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2336965" y="3179229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695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439720" y="325799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13893" y="0"/>
                </a:moveTo>
                <a:lnTo>
                  <a:pt x="0" y="0"/>
                </a:lnTo>
                <a:lnTo>
                  <a:pt x="1389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434170" y="325799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420277" y="3106826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2429535" y="3258794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3708" y="3175"/>
                </a:lnTo>
                <a:lnTo>
                  <a:pt x="3708" y="0"/>
                </a:lnTo>
                <a:lnTo>
                  <a:pt x="3708" y="3175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420277" y="310523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307335" y="3029648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445270" y="3391661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445270" y="3386086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2458237" y="3296983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0" y="3975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2445270" y="3388474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5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2448979" y="3384499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3175"/>
                </a:moveTo>
                <a:lnTo>
                  <a:pt x="0" y="0"/>
                </a:lnTo>
                <a:lnTo>
                  <a:pt x="3708" y="0"/>
                </a:ln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2361031" y="2772664"/>
            <a:ext cx="332740" cy="231775"/>
          </a:xfrm>
          <a:custGeom>
            <a:avLst/>
            <a:gdLst/>
            <a:ahLst/>
            <a:cxnLst/>
            <a:rect l="l" t="t" r="r" b="b"/>
            <a:pathLst>
              <a:path w="332739" h="231775">
                <a:moveTo>
                  <a:pt x="51295" y="101053"/>
                </a:moveTo>
                <a:lnTo>
                  <a:pt x="26758" y="101053"/>
                </a:lnTo>
                <a:lnTo>
                  <a:pt x="26758" y="99225"/>
                </a:lnTo>
                <a:lnTo>
                  <a:pt x="20066" y="95542"/>
                </a:lnTo>
                <a:lnTo>
                  <a:pt x="22288" y="84518"/>
                </a:lnTo>
                <a:lnTo>
                  <a:pt x="22288" y="79006"/>
                </a:lnTo>
                <a:lnTo>
                  <a:pt x="24523" y="71653"/>
                </a:lnTo>
                <a:lnTo>
                  <a:pt x="17830" y="67983"/>
                </a:lnTo>
                <a:lnTo>
                  <a:pt x="15595" y="66141"/>
                </a:lnTo>
                <a:lnTo>
                  <a:pt x="13373" y="66141"/>
                </a:lnTo>
                <a:lnTo>
                  <a:pt x="13373" y="64312"/>
                </a:lnTo>
                <a:lnTo>
                  <a:pt x="49072" y="64312"/>
                </a:lnTo>
                <a:lnTo>
                  <a:pt x="53530" y="62471"/>
                </a:lnTo>
                <a:lnTo>
                  <a:pt x="60223" y="51447"/>
                </a:lnTo>
                <a:lnTo>
                  <a:pt x="55765" y="44094"/>
                </a:lnTo>
                <a:lnTo>
                  <a:pt x="51295" y="38582"/>
                </a:lnTo>
                <a:lnTo>
                  <a:pt x="49072" y="33070"/>
                </a:lnTo>
                <a:lnTo>
                  <a:pt x="46837" y="29387"/>
                </a:lnTo>
                <a:lnTo>
                  <a:pt x="49072" y="25717"/>
                </a:lnTo>
                <a:lnTo>
                  <a:pt x="49072" y="22047"/>
                </a:lnTo>
                <a:lnTo>
                  <a:pt x="64681" y="18376"/>
                </a:lnTo>
                <a:lnTo>
                  <a:pt x="71361" y="16522"/>
                </a:lnTo>
                <a:lnTo>
                  <a:pt x="75831" y="14693"/>
                </a:lnTo>
                <a:lnTo>
                  <a:pt x="78054" y="14693"/>
                </a:lnTo>
                <a:lnTo>
                  <a:pt x="80289" y="12852"/>
                </a:lnTo>
                <a:lnTo>
                  <a:pt x="86982" y="11023"/>
                </a:lnTo>
                <a:lnTo>
                  <a:pt x="84747" y="5511"/>
                </a:lnTo>
                <a:lnTo>
                  <a:pt x="84747" y="0"/>
                </a:lnTo>
                <a:lnTo>
                  <a:pt x="86982" y="0"/>
                </a:lnTo>
                <a:lnTo>
                  <a:pt x="86982" y="1828"/>
                </a:lnTo>
                <a:lnTo>
                  <a:pt x="89217" y="3670"/>
                </a:lnTo>
                <a:lnTo>
                  <a:pt x="91440" y="7340"/>
                </a:lnTo>
                <a:lnTo>
                  <a:pt x="95910" y="12852"/>
                </a:lnTo>
                <a:lnTo>
                  <a:pt x="115989" y="12852"/>
                </a:lnTo>
                <a:lnTo>
                  <a:pt x="120446" y="16522"/>
                </a:lnTo>
                <a:lnTo>
                  <a:pt x="122682" y="20205"/>
                </a:lnTo>
                <a:lnTo>
                  <a:pt x="120446" y="23875"/>
                </a:lnTo>
                <a:lnTo>
                  <a:pt x="120446" y="27559"/>
                </a:lnTo>
                <a:lnTo>
                  <a:pt x="124904" y="31229"/>
                </a:lnTo>
                <a:lnTo>
                  <a:pt x="127139" y="34912"/>
                </a:lnTo>
                <a:lnTo>
                  <a:pt x="173977" y="34912"/>
                </a:lnTo>
                <a:lnTo>
                  <a:pt x="187363" y="42252"/>
                </a:lnTo>
                <a:lnTo>
                  <a:pt x="194056" y="44094"/>
                </a:lnTo>
                <a:lnTo>
                  <a:pt x="263207" y="44094"/>
                </a:lnTo>
                <a:lnTo>
                  <a:pt x="272122" y="45935"/>
                </a:lnTo>
                <a:lnTo>
                  <a:pt x="274345" y="45935"/>
                </a:lnTo>
                <a:lnTo>
                  <a:pt x="276580" y="47777"/>
                </a:lnTo>
                <a:lnTo>
                  <a:pt x="278815" y="47777"/>
                </a:lnTo>
                <a:lnTo>
                  <a:pt x="290526" y="49151"/>
                </a:lnTo>
                <a:lnTo>
                  <a:pt x="298892" y="50528"/>
                </a:lnTo>
                <a:lnTo>
                  <a:pt x="303913" y="51908"/>
                </a:lnTo>
                <a:lnTo>
                  <a:pt x="305587" y="53289"/>
                </a:lnTo>
                <a:lnTo>
                  <a:pt x="305587" y="56959"/>
                </a:lnTo>
                <a:lnTo>
                  <a:pt x="298894" y="62471"/>
                </a:lnTo>
                <a:lnTo>
                  <a:pt x="294424" y="69824"/>
                </a:lnTo>
                <a:lnTo>
                  <a:pt x="296659" y="71653"/>
                </a:lnTo>
                <a:lnTo>
                  <a:pt x="296659" y="73494"/>
                </a:lnTo>
                <a:lnTo>
                  <a:pt x="298894" y="75336"/>
                </a:lnTo>
                <a:lnTo>
                  <a:pt x="324053" y="75336"/>
                </a:lnTo>
                <a:lnTo>
                  <a:pt x="332346" y="77177"/>
                </a:lnTo>
                <a:lnTo>
                  <a:pt x="330123" y="79006"/>
                </a:lnTo>
                <a:lnTo>
                  <a:pt x="330123" y="80835"/>
                </a:lnTo>
                <a:lnTo>
                  <a:pt x="327888" y="80835"/>
                </a:lnTo>
                <a:lnTo>
                  <a:pt x="323430" y="82689"/>
                </a:lnTo>
                <a:lnTo>
                  <a:pt x="314502" y="90043"/>
                </a:lnTo>
                <a:lnTo>
                  <a:pt x="314502" y="97383"/>
                </a:lnTo>
                <a:lnTo>
                  <a:pt x="316738" y="99225"/>
                </a:lnTo>
                <a:lnTo>
                  <a:pt x="55765" y="99225"/>
                </a:lnTo>
                <a:lnTo>
                  <a:pt x="51295" y="101053"/>
                </a:lnTo>
                <a:close/>
              </a:path>
              <a:path w="332739" h="231775">
                <a:moveTo>
                  <a:pt x="115989" y="12852"/>
                </a:moveTo>
                <a:lnTo>
                  <a:pt x="95910" y="12852"/>
                </a:lnTo>
                <a:lnTo>
                  <a:pt x="107061" y="11023"/>
                </a:lnTo>
                <a:lnTo>
                  <a:pt x="111518" y="11023"/>
                </a:lnTo>
                <a:lnTo>
                  <a:pt x="115989" y="12852"/>
                </a:lnTo>
                <a:close/>
              </a:path>
              <a:path w="332739" h="231775">
                <a:moveTo>
                  <a:pt x="44602" y="64312"/>
                </a:moveTo>
                <a:lnTo>
                  <a:pt x="11137" y="64312"/>
                </a:lnTo>
                <a:lnTo>
                  <a:pt x="11137" y="56959"/>
                </a:lnTo>
                <a:lnTo>
                  <a:pt x="0" y="55118"/>
                </a:lnTo>
                <a:lnTo>
                  <a:pt x="2209" y="53289"/>
                </a:lnTo>
                <a:lnTo>
                  <a:pt x="6680" y="47777"/>
                </a:lnTo>
                <a:lnTo>
                  <a:pt x="6680" y="44094"/>
                </a:lnTo>
                <a:lnTo>
                  <a:pt x="8902" y="36741"/>
                </a:lnTo>
                <a:lnTo>
                  <a:pt x="8902" y="31229"/>
                </a:lnTo>
                <a:lnTo>
                  <a:pt x="24523" y="18376"/>
                </a:lnTo>
                <a:lnTo>
                  <a:pt x="24523" y="16522"/>
                </a:lnTo>
                <a:lnTo>
                  <a:pt x="26758" y="16522"/>
                </a:lnTo>
                <a:lnTo>
                  <a:pt x="26758" y="14693"/>
                </a:lnTo>
                <a:lnTo>
                  <a:pt x="28981" y="14693"/>
                </a:lnTo>
                <a:lnTo>
                  <a:pt x="28981" y="18376"/>
                </a:lnTo>
                <a:lnTo>
                  <a:pt x="31216" y="22047"/>
                </a:lnTo>
                <a:lnTo>
                  <a:pt x="33451" y="23875"/>
                </a:lnTo>
                <a:lnTo>
                  <a:pt x="28981" y="27559"/>
                </a:lnTo>
                <a:lnTo>
                  <a:pt x="28981" y="29387"/>
                </a:lnTo>
                <a:lnTo>
                  <a:pt x="24479" y="34912"/>
                </a:lnTo>
                <a:lnTo>
                  <a:pt x="21452" y="40424"/>
                </a:lnTo>
                <a:lnTo>
                  <a:pt x="37668" y="63077"/>
                </a:lnTo>
                <a:lnTo>
                  <a:pt x="44602" y="64312"/>
                </a:lnTo>
                <a:close/>
              </a:path>
              <a:path w="332739" h="231775">
                <a:moveTo>
                  <a:pt x="263207" y="44094"/>
                </a:moveTo>
                <a:lnTo>
                  <a:pt x="207429" y="44094"/>
                </a:lnTo>
                <a:lnTo>
                  <a:pt x="218514" y="39730"/>
                </a:lnTo>
                <a:lnTo>
                  <a:pt x="230854" y="35364"/>
                </a:lnTo>
                <a:lnTo>
                  <a:pt x="243194" y="31687"/>
                </a:lnTo>
                <a:lnTo>
                  <a:pt x="254279" y="29387"/>
                </a:lnTo>
                <a:lnTo>
                  <a:pt x="267652" y="29387"/>
                </a:lnTo>
                <a:lnTo>
                  <a:pt x="263207" y="31229"/>
                </a:lnTo>
                <a:lnTo>
                  <a:pt x="260978" y="34902"/>
                </a:lnTo>
                <a:lnTo>
                  <a:pt x="260972" y="40424"/>
                </a:lnTo>
                <a:lnTo>
                  <a:pt x="263207" y="44094"/>
                </a:lnTo>
                <a:close/>
              </a:path>
              <a:path w="332739" h="231775">
                <a:moveTo>
                  <a:pt x="173977" y="34912"/>
                </a:moveTo>
                <a:lnTo>
                  <a:pt x="153898" y="34912"/>
                </a:lnTo>
                <a:lnTo>
                  <a:pt x="160591" y="33070"/>
                </a:lnTo>
                <a:lnTo>
                  <a:pt x="165049" y="31229"/>
                </a:lnTo>
                <a:lnTo>
                  <a:pt x="173977" y="34912"/>
                </a:lnTo>
                <a:close/>
              </a:path>
              <a:path w="332739" h="231775">
                <a:moveTo>
                  <a:pt x="324053" y="75336"/>
                </a:moveTo>
                <a:lnTo>
                  <a:pt x="303352" y="75336"/>
                </a:lnTo>
                <a:lnTo>
                  <a:pt x="316177" y="74876"/>
                </a:lnTo>
                <a:lnTo>
                  <a:pt x="324053" y="75336"/>
                </a:lnTo>
                <a:close/>
              </a:path>
              <a:path w="332739" h="231775">
                <a:moveTo>
                  <a:pt x="118211" y="117602"/>
                </a:moveTo>
                <a:lnTo>
                  <a:pt x="109296" y="117602"/>
                </a:lnTo>
                <a:lnTo>
                  <a:pt x="101344" y="116911"/>
                </a:lnTo>
                <a:lnTo>
                  <a:pt x="94234" y="114841"/>
                </a:lnTo>
                <a:lnTo>
                  <a:pt x="87961" y="111392"/>
                </a:lnTo>
                <a:lnTo>
                  <a:pt x="82524" y="106565"/>
                </a:lnTo>
                <a:lnTo>
                  <a:pt x="78054" y="101053"/>
                </a:lnTo>
                <a:lnTo>
                  <a:pt x="71361" y="99225"/>
                </a:lnTo>
                <a:lnTo>
                  <a:pt x="316738" y="99225"/>
                </a:lnTo>
                <a:lnTo>
                  <a:pt x="321195" y="102895"/>
                </a:lnTo>
                <a:lnTo>
                  <a:pt x="321195" y="104736"/>
                </a:lnTo>
                <a:lnTo>
                  <a:pt x="316738" y="106565"/>
                </a:lnTo>
                <a:lnTo>
                  <a:pt x="310045" y="106565"/>
                </a:lnTo>
                <a:lnTo>
                  <a:pt x="305587" y="108407"/>
                </a:lnTo>
                <a:lnTo>
                  <a:pt x="303352" y="110248"/>
                </a:lnTo>
                <a:lnTo>
                  <a:pt x="301117" y="113918"/>
                </a:lnTo>
                <a:lnTo>
                  <a:pt x="301117" y="115760"/>
                </a:lnTo>
                <a:lnTo>
                  <a:pt x="124904" y="115760"/>
                </a:lnTo>
                <a:lnTo>
                  <a:pt x="118211" y="117602"/>
                </a:lnTo>
                <a:close/>
              </a:path>
              <a:path w="332739" h="231775">
                <a:moveTo>
                  <a:pt x="178435" y="231521"/>
                </a:moveTo>
                <a:lnTo>
                  <a:pt x="173977" y="231521"/>
                </a:lnTo>
                <a:lnTo>
                  <a:pt x="165049" y="224167"/>
                </a:lnTo>
                <a:lnTo>
                  <a:pt x="162826" y="220497"/>
                </a:lnTo>
                <a:lnTo>
                  <a:pt x="160591" y="218668"/>
                </a:lnTo>
                <a:lnTo>
                  <a:pt x="160591" y="216814"/>
                </a:lnTo>
                <a:lnTo>
                  <a:pt x="158356" y="216814"/>
                </a:lnTo>
                <a:lnTo>
                  <a:pt x="158356" y="214985"/>
                </a:lnTo>
                <a:lnTo>
                  <a:pt x="156133" y="213144"/>
                </a:lnTo>
                <a:lnTo>
                  <a:pt x="156133" y="211315"/>
                </a:lnTo>
                <a:lnTo>
                  <a:pt x="153898" y="209461"/>
                </a:lnTo>
                <a:lnTo>
                  <a:pt x="153898" y="207632"/>
                </a:lnTo>
                <a:lnTo>
                  <a:pt x="156133" y="200279"/>
                </a:lnTo>
                <a:lnTo>
                  <a:pt x="151663" y="196608"/>
                </a:lnTo>
                <a:lnTo>
                  <a:pt x="147205" y="194767"/>
                </a:lnTo>
                <a:lnTo>
                  <a:pt x="147205" y="192938"/>
                </a:lnTo>
                <a:lnTo>
                  <a:pt x="144970" y="191096"/>
                </a:lnTo>
                <a:lnTo>
                  <a:pt x="144970" y="189268"/>
                </a:lnTo>
                <a:lnTo>
                  <a:pt x="147205" y="185585"/>
                </a:lnTo>
                <a:lnTo>
                  <a:pt x="149440" y="183743"/>
                </a:lnTo>
                <a:lnTo>
                  <a:pt x="152159" y="178550"/>
                </a:lnTo>
                <a:lnTo>
                  <a:pt x="151114" y="173869"/>
                </a:lnTo>
                <a:lnTo>
                  <a:pt x="147558" y="169531"/>
                </a:lnTo>
                <a:lnTo>
                  <a:pt x="142748" y="165366"/>
                </a:lnTo>
                <a:lnTo>
                  <a:pt x="140512" y="163537"/>
                </a:lnTo>
                <a:lnTo>
                  <a:pt x="138422" y="158079"/>
                </a:lnTo>
                <a:lnTo>
                  <a:pt x="138840" y="148831"/>
                </a:lnTo>
                <a:lnTo>
                  <a:pt x="141766" y="138213"/>
                </a:lnTo>
                <a:lnTo>
                  <a:pt x="147205" y="128625"/>
                </a:lnTo>
                <a:lnTo>
                  <a:pt x="149440" y="124955"/>
                </a:lnTo>
                <a:lnTo>
                  <a:pt x="149440" y="123101"/>
                </a:lnTo>
                <a:lnTo>
                  <a:pt x="147205" y="121272"/>
                </a:lnTo>
                <a:lnTo>
                  <a:pt x="144970" y="117602"/>
                </a:lnTo>
                <a:lnTo>
                  <a:pt x="138277" y="115760"/>
                </a:lnTo>
                <a:lnTo>
                  <a:pt x="301117" y="115760"/>
                </a:lnTo>
                <a:lnTo>
                  <a:pt x="301117" y="121272"/>
                </a:lnTo>
                <a:lnTo>
                  <a:pt x="298894" y="123101"/>
                </a:lnTo>
                <a:lnTo>
                  <a:pt x="298894" y="124955"/>
                </a:lnTo>
                <a:lnTo>
                  <a:pt x="294424" y="128625"/>
                </a:lnTo>
                <a:lnTo>
                  <a:pt x="301117" y="132295"/>
                </a:lnTo>
                <a:lnTo>
                  <a:pt x="301117" y="134137"/>
                </a:lnTo>
                <a:lnTo>
                  <a:pt x="303352" y="134137"/>
                </a:lnTo>
                <a:lnTo>
                  <a:pt x="303352" y="135966"/>
                </a:lnTo>
                <a:lnTo>
                  <a:pt x="305587" y="135966"/>
                </a:lnTo>
                <a:lnTo>
                  <a:pt x="305587" y="137807"/>
                </a:lnTo>
                <a:lnTo>
                  <a:pt x="307809" y="139649"/>
                </a:lnTo>
                <a:lnTo>
                  <a:pt x="307809" y="141490"/>
                </a:lnTo>
                <a:lnTo>
                  <a:pt x="310045" y="141490"/>
                </a:lnTo>
                <a:lnTo>
                  <a:pt x="310045" y="143319"/>
                </a:lnTo>
                <a:lnTo>
                  <a:pt x="312280" y="143319"/>
                </a:lnTo>
                <a:lnTo>
                  <a:pt x="312280" y="145148"/>
                </a:lnTo>
                <a:lnTo>
                  <a:pt x="314502" y="145148"/>
                </a:lnTo>
                <a:lnTo>
                  <a:pt x="314498" y="148834"/>
                </a:lnTo>
                <a:lnTo>
                  <a:pt x="312280" y="150672"/>
                </a:lnTo>
                <a:lnTo>
                  <a:pt x="310045" y="150672"/>
                </a:lnTo>
                <a:lnTo>
                  <a:pt x="301117" y="154355"/>
                </a:lnTo>
                <a:lnTo>
                  <a:pt x="296659" y="158013"/>
                </a:lnTo>
                <a:lnTo>
                  <a:pt x="292195" y="159854"/>
                </a:lnTo>
                <a:lnTo>
                  <a:pt x="211886" y="159854"/>
                </a:lnTo>
                <a:lnTo>
                  <a:pt x="209664" y="165366"/>
                </a:lnTo>
                <a:lnTo>
                  <a:pt x="209664" y="169049"/>
                </a:lnTo>
                <a:lnTo>
                  <a:pt x="214122" y="170878"/>
                </a:lnTo>
                <a:lnTo>
                  <a:pt x="220814" y="174561"/>
                </a:lnTo>
                <a:lnTo>
                  <a:pt x="220814" y="187413"/>
                </a:lnTo>
                <a:lnTo>
                  <a:pt x="225272" y="191096"/>
                </a:lnTo>
                <a:lnTo>
                  <a:pt x="225272" y="192938"/>
                </a:lnTo>
                <a:lnTo>
                  <a:pt x="227507" y="192938"/>
                </a:lnTo>
                <a:lnTo>
                  <a:pt x="227507" y="198450"/>
                </a:lnTo>
                <a:lnTo>
                  <a:pt x="229743" y="198450"/>
                </a:lnTo>
                <a:lnTo>
                  <a:pt x="229743" y="202120"/>
                </a:lnTo>
                <a:lnTo>
                  <a:pt x="231978" y="203962"/>
                </a:lnTo>
                <a:lnTo>
                  <a:pt x="240893" y="203962"/>
                </a:lnTo>
                <a:lnTo>
                  <a:pt x="231978" y="205803"/>
                </a:lnTo>
                <a:lnTo>
                  <a:pt x="227507" y="209461"/>
                </a:lnTo>
                <a:lnTo>
                  <a:pt x="223050" y="218668"/>
                </a:lnTo>
                <a:lnTo>
                  <a:pt x="220814" y="218668"/>
                </a:lnTo>
                <a:lnTo>
                  <a:pt x="216357" y="220497"/>
                </a:lnTo>
                <a:lnTo>
                  <a:pt x="214122" y="220497"/>
                </a:lnTo>
                <a:lnTo>
                  <a:pt x="209664" y="222326"/>
                </a:lnTo>
                <a:lnTo>
                  <a:pt x="207429" y="224167"/>
                </a:lnTo>
                <a:lnTo>
                  <a:pt x="202971" y="226009"/>
                </a:lnTo>
                <a:lnTo>
                  <a:pt x="200741" y="227850"/>
                </a:lnTo>
                <a:lnTo>
                  <a:pt x="185140" y="227850"/>
                </a:lnTo>
                <a:lnTo>
                  <a:pt x="182905" y="229679"/>
                </a:lnTo>
                <a:lnTo>
                  <a:pt x="178435" y="231521"/>
                </a:lnTo>
                <a:close/>
              </a:path>
              <a:path w="332739" h="231775">
                <a:moveTo>
                  <a:pt x="260972" y="172719"/>
                </a:moveTo>
                <a:lnTo>
                  <a:pt x="258749" y="172719"/>
                </a:lnTo>
                <a:lnTo>
                  <a:pt x="258749" y="169049"/>
                </a:lnTo>
                <a:lnTo>
                  <a:pt x="256514" y="165366"/>
                </a:lnTo>
                <a:lnTo>
                  <a:pt x="249821" y="165366"/>
                </a:lnTo>
                <a:lnTo>
                  <a:pt x="243128" y="163537"/>
                </a:lnTo>
                <a:lnTo>
                  <a:pt x="236435" y="163537"/>
                </a:lnTo>
                <a:lnTo>
                  <a:pt x="231978" y="159854"/>
                </a:lnTo>
                <a:lnTo>
                  <a:pt x="267652" y="159854"/>
                </a:lnTo>
                <a:lnTo>
                  <a:pt x="260972" y="165366"/>
                </a:lnTo>
                <a:lnTo>
                  <a:pt x="260972" y="172719"/>
                </a:lnTo>
                <a:close/>
              </a:path>
              <a:path w="332739" h="231775">
                <a:moveTo>
                  <a:pt x="287731" y="161696"/>
                </a:moveTo>
                <a:lnTo>
                  <a:pt x="283273" y="159854"/>
                </a:lnTo>
                <a:lnTo>
                  <a:pt x="292195" y="159854"/>
                </a:lnTo>
                <a:lnTo>
                  <a:pt x="287731" y="161696"/>
                </a:lnTo>
                <a:close/>
              </a:path>
              <a:path w="332739" h="231775">
                <a:moveTo>
                  <a:pt x="243128" y="203962"/>
                </a:moveTo>
                <a:lnTo>
                  <a:pt x="243128" y="202120"/>
                </a:lnTo>
                <a:lnTo>
                  <a:pt x="245364" y="202120"/>
                </a:lnTo>
                <a:lnTo>
                  <a:pt x="243128" y="203962"/>
                </a:lnTo>
                <a:close/>
              </a:path>
              <a:path w="332739" h="231775">
                <a:moveTo>
                  <a:pt x="198526" y="229679"/>
                </a:moveTo>
                <a:lnTo>
                  <a:pt x="194056" y="229679"/>
                </a:lnTo>
                <a:lnTo>
                  <a:pt x="191833" y="227850"/>
                </a:lnTo>
                <a:lnTo>
                  <a:pt x="200741" y="227850"/>
                </a:lnTo>
                <a:lnTo>
                  <a:pt x="198526" y="22967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536926" y="3002597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588767" y="2972371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590622" y="2975546"/>
            <a:ext cx="9525" cy="4445"/>
          </a:xfrm>
          <a:custGeom>
            <a:avLst/>
            <a:gdLst/>
            <a:ahLst/>
            <a:cxnLst/>
            <a:rect l="l" t="t" r="r" b="b"/>
            <a:pathLst>
              <a:path w="9525" h="4444">
                <a:moveTo>
                  <a:pt x="2311" y="3822"/>
                </a:moveTo>
                <a:lnTo>
                  <a:pt x="0" y="0"/>
                </a:lnTo>
                <a:lnTo>
                  <a:pt x="2311" y="1905"/>
                </a:lnTo>
                <a:lnTo>
                  <a:pt x="9258" y="1905"/>
                </a:lnTo>
                <a:lnTo>
                  <a:pt x="2311" y="382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444356" y="2878480"/>
            <a:ext cx="26034" cy="12065"/>
          </a:xfrm>
          <a:custGeom>
            <a:avLst/>
            <a:gdLst/>
            <a:ahLst/>
            <a:cxnLst/>
            <a:rect l="l" t="t" r="r" b="b"/>
            <a:pathLst>
              <a:path w="26035" h="12064">
                <a:moveTo>
                  <a:pt x="25920" y="11938"/>
                </a:moveTo>
                <a:lnTo>
                  <a:pt x="18221" y="11192"/>
                </a:lnTo>
                <a:lnTo>
                  <a:pt x="11336" y="8955"/>
                </a:lnTo>
                <a:lnTo>
                  <a:pt x="5262" y="5224"/>
                </a:lnTo>
                <a:lnTo>
                  <a:pt x="0" y="0"/>
                </a:lnTo>
                <a:lnTo>
                  <a:pt x="5262" y="5224"/>
                </a:lnTo>
                <a:lnTo>
                  <a:pt x="11336" y="8955"/>
                </a:lnTo>
                <a:lnTo>
                  <a:pt x="18221" y="11192"/>
                </a:lnTo>
                <a:lnTo>
                  <a:pt x="25920" y="1193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385098" y="2788577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511932" y="2980321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665615" y="2851429"/>
            <a:ext cx="240703" cy="14320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165692" y="2999422"/>
            <a:ext cx="135153" cy="1264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655557" y="2801302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4" h="8255">
                <a:moveTo>
                  <a:pt x="7937" y="7962"/>
                </a:moveTo>
                <a:lnTo>
                  <a:pt x="0" y="7962"/>
                </a:lnTo>
                <a:lnTo>
                  <a:pt x="0" y="0"/>
                </a:lnTo>
                <a:lnTo>
                  <a:pt x="7937" y="0"/>
                </a:lnTo>
                <a:lnTo>
                  <a:pt x="11912" y="3987"/>
                </a:lnTo>
                <a:lnTo>
                  <a:pt x="11912" y="5968"/>
                </a:lnTo>
                <a:lnTo>
                  <a:pt x="9918" y="5968"/>
                </a:lnTo>
                <a:lnTo>
                  <a:pt x="7937" y="79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970341" y="2714726"/>
            <a:ext cx="43815" cy="17780"/>
          </a:xfrm>
          <a:custGeom>
            <a:avLst/>
            <a:gdLst/>
            <a:ahLst/>
            <a:cxnLst/>
            <a:rect l="l" t="t" r="r" b="b"/>
            <a:pathLst>
              <a:path w="43814" h="17780">
                <a:moveTo>
                  <a:pt x="15227" y="1739"/>
                </a:moveTo>
                <a:lnTo>
                  <a:pt x="6527" y="1739"/>
                </a:lnTo>
                <a:lnTo>
                  <a:pt x="8712" y="0"/>
                </a:lnTo>
                <a:lnTo>
                  <a:pt x="15227" y="0"/>
                </a:lnTo>
                <a:lnTo>
                  <a:pt x="15227" y="1739"/>
                </a:lnTo>
                <a:close/>
              </a:path>
              <a:path w="43814" h="17780">
                <a:moveTo>
                  <a:pt x="41338" y="17360"/>
                </a:moveTo>
                <a:lnTo>
                  <a:pt x="39166" y="17360"/>
                </a:lnTo>
                <a:lnTo>
                  <a:pt x="31823" y="16465"/>
                </a:lnTo>
                <a:lnTo>
                  <a:pt x="21216" y="14106"/>
                </a:lnTo>
                <a:lnTo>
                  <a:pt x="9793" y="10770"/>
                </a:lnTo>
                <a:lnTo>
                  <a:pt x="0" y="6946"/>
                </a:lnTo>
                <a:lnTo>
                  <a:pt x="0" y="5206"/>
                </a:lnTo>
                <a:lnTo>
                  <a:pt x="2184" y="5206"/>
                </a:lnTo>
                <a:lnTo>
                  <a:pt x="2184" y="3467"/>
                </a:lnTo>
                <a:lnTo>
                  <a:pt x="4356" y="3467"/>
                </a:lnTo>
                <a:lnTo>
                  <a:pt x="4356" y="1739"/>
                </a:lnTo>
                <a:lnTo>
                  <a:pt x="17411" y="1739"/>
                </a:lnTo>
                <a:lnTo>
                  <a:pt x="26111" y="6946"/>
                </a:lnTo>
                <a:lnTo>
                  <a:pt x="43522" y="6946"/>
                </a:lnTo>
                <a:lnTo>
                  <a:pt x="43522" y="15620"/>
                </a:lnTo>
                <a:lnTo>
                  <a:pt x="41338" y="15620"/>
                </a:lnTo>
                <a:lnTo>
                  <a:pt x="41338" y="173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988858" y="2677985"/>
            <a:ext cx="139065" cy="58419"/>
          </a:xfrm>
          <a:custGeom>
            <a:avLst/>
            <a:gdLst/>
            <a:ahLst/>
            <a:cxnLst/>
            <a:rect l="l" t="t" r="r" b="b"/>
            <a:pathLst>
              <a:path w="139064" h="58419">
                <a:moveTo>
                  <a:pt x="116826" y="7251"/>
                </a:moveTo>
                <a:lnTo>
                  <a:pt x="59524" y="7251"/>
                </a:lnTo>
                <a:lnTo>
                  <a:pt x="66128" y="5435"/>
                </a:lnTo>
                <a:lnTo>
                  <a:pt x="69678" y="3825"/>
                </a:lnTo>
                <a:lnTo>
                  <a:pt x="76325" y="2041"/>
                </a:lnTo>
                <a:lnTo>
                  <a:pt x="85036" y="595"/>
                </a:lnTo>
                <a:lnTo>
                  <a:pt x="94780" y="0"/>
                </a:lnTo>
                <a:lnTo>
                  <a:pt x="103606" y="0"/>
                </a:lnTo>
                <a:lnTo>
                  <a:pt x="110210" y="1816"/>
                </a:lnTo>
                <a:lnTo>
                  <a:pt x="116826" y="7251"/>
                </a:lnTo>
                <a:close/>
              </a:path>
              <a:path w="139064" h="58419">
                <a:moveTo>
                  <a:pt x="46291" y="58077"/>
                </a:moveTo>
                <a:lnTo>
                  <a:pt x="44094" y="58077"/>
                </a:lnTo>
                <a:lnTo>
                  <a:pt x="44094" y="54444"/>
                </a:lnTo>
                <a:lnTo>
                  <a:pt x="39674" y="52628"/>
                </a:lnTo>
                <a:lnTo>
                  <a:pt x="39674" y="50825"/>
                </a:lnTo>
                <a:lnTo>
                  <a:pt x="37477" y="50825"/>
                </a:lnTo>
                <a:lnTo>
                  <a:pt x="35267" y="49009"/>
                </a:lnTo>
                <a:lnTo>
                  <a:pt x="35267" y="39928"/>
                </a:lnTo>
                <a:lnTo>
                  <a:pt x="30860" y="36296"/>
                </a:lnTo>
                <a:lnTo>
                  <a:pt x="15430" y="36296"/>
                </a:lnTo>
                <a:lnTo>
                  <a:pt x="6616" y="32664"/>
                </a:lnTo>
                <a:lnTo>
                  <a:pt x="4406" y="32664"/>
                </a:lnTo>
                <a:lnTo>
                  <a:pt x="2209" y="30848"/>
                </a:lnTo>
                <a:lnTo>
                  <a:pt x="0" y="30848"/>
                </a:lnTo>
                <a:lnTo>
                  <a:pt x="0" y="25412"/>
                </a:lnTo>
                <a:lnTo>
                  <a:pt x="2209" y="21780"/>
                </a:lnTo>
                <a:lnTo>
                  <a:pt x="13233" y="12700"/>
                </a:lnTo>
                <a:lnTo>
                  <a:pt x="15430" y="12700"/>
                </a:lnTo>
                <a:lnTo>
                  <a:pt x="15430" y="10883"/>
                </a:lnTo>
                <a:lnTo>
                  <a:pt x="17627" y="9067"/>
                </a:lnTo>
                <a:lnTo>
                  <a:pt x="19837" y="9067"/>
                </a:lnTo>
                <a:lnTo>
                  <a:pt x="19837" y="7251"/>
                </a:lnTo>
                <a:lnTo>
                  <a:pt x="26454" y="3632"/>
                </a:lnTo>
                <a:lnTo>
                  <a:pt x="35267" y="5435"/>
                </a:lnTo>
                <a:lnTo>
                  <a:pt x="44094" y="5435"/>
                </a:lnTo>
                <a:lnTo>
                  <a:pt x="50698" y="7251"/>
                </a:lnTo>
                <a:lnTo>
                  <a:pt x="116826" y="7251"/>
                </a:lnTo>
                <a:lnTo>
                  <a:pt x="119037" y="9067"/>
                </a:lnTo>
                <a:lnTo>
                  <a:pt x="132257" y="12700"/>
                </a:lnTo>
                <a:lnTo>
                  <a:pt x="134467" y="14516"/>
                </a:lnTo>
                <a:lnTo>
                  <a:pt x="136664" y="14516"/>
                </a:lnTo>
                <a:lnTo>
                  <a:pt x="138874" y="16332"/>
                </a:lnTo>
                <a:lnTo>
                  <a:pt x="132257" y="16332"/>
                </a:lnTo>
                <a:lnTo>
                  <a:pt x="132257" y="18148"/>
                </a:lnTo>
                <a:lnTo>
                  <a:pt x="127850" y="18148"/>
                </a:lnTo>
                <a:lnTo>
                  <a:pt x="125641" y="19964"/>
                </a:lnTo>
                <a:lnTo>
                  <a:pt x="123443" y="19964"/>
                </a:lnTo>
                <a:lnTo>
                  <a:pt x="121234" y="21780"/>
                </a:lnTo>
                <a:lnTo>
                  <a:pt x="119037" y="21780"/>
                </a:lnTo>
                <a:lnTo>
                  <a:pt x="119037" y="23596"/>
                </a:lnTo>
                <a:lnTo>
                  <a:pt x="94780" y="23596"/>
                </a:lnTo>
                <a:lnTo>
                  <a:pt x="88176" y="27228"/>
                </a:lnTo>
                <a:lnTo>
                  <a:pt x="88176" y="32664"/>
                </a:lnTo>
                <a:lnTo>
                  <a:pt x="85966" y="36296"/>
                </a:lnTo>
                <a:lnTo>
                  <a:pt x="79349" y="38112"/>
                </a:lnTo>
                <a:lnTo>
                  <a:pt x="59524" y="38112"/>
                </a:lnTo>
                <a:lnTo>
                  <a:pt x="55105" y="39928"/>
                </a:lnTo>
                <a:lnTo>
                  <a:pt x="50698" y="47193"/>
                </a:lnTo>
                <a:lnTo>
                  <a:pt x="50698" y="50825"/>
                </a:lnTo>
                <a:lnTo>
                  <a:pt x="52908" y="52628"/>
                </a:lnTo>
                <a:lnTo>
                  <a:pt x="52908" y="54444"/>
                </a:lnTo>
                <a:lnTo>
                  <a:pt x="50698" y="54444"/>
                </a:lnTo>
                <a:lnTo>
                  <a:pt x="46291" y="58077"/>
                </a:lnTo>
                <a:close/>
              </a:path>
              <a:path w="139064" h="58419">
                <a:moveTo>
                  <a:pt x="116827" y="25412"/>
                </a:moveTo>
                <a:lnTo>
                  <a:pt x="112420" y="25412"/>
                </a:lnTo>
                <a:lnTo>
                  <a:pt x="110210" y="23596"/>
                </a:lnTo>
                <a:lnTo>
                  <a:pt x="119037" y="23596"/>
                </a:lnTo>
                <a:lnTo>
                  <a:pt x="116827" y="2541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021268" y="2722537"/>
            <a:ext cx="0" cy="4445"/>
          </a:xfrm>
          <a:custGeom>
            <a:avLst/>
            <a:gdLst/>
            <a:ahLst/>
            <a:cxnLst/>
            <a:rect l="l" t="t" r="r" b="b"/>
            <a:pathLst>
              <a:path w="0" h="4444">
                <a:moveTo>
                  <a:pt x="0" y="3975"/>
                </a:moveTo>
                <a:lnTo>
                  <a:pt x="0" y="0"/>
                </a:lnTo>
                <a:lnTo>
                  <a:pt x="0" y="39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021268" y="2720149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987930" y="2707424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708" y="0"/>
                </a:moveTo>
                <a:lnTo>
                  <a:pt x="0" y="0"/>
                </a:lnTo>
                <a:lnTo>
                  <a:pt x="370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291742" y="2304834"/>
            <a:ext cx="749935" cy="386080"/>
          </a:xfrm>
          <a:custGeom>
            <a:avLst/>
            <a:gdLst/>
            <a:ahLst/>
            <a:cxnLst/>
            <a:rect l="l" t="t" r="r" b="b"/>
            <a:pathLst>
              <a:path w="749935" h="386080">
                <a:moveTo>
                  <a:pt x="150850" y="189530"/>
                </a:moveTo>
                <a:lnTo>
                  <a:pt x="148628" y="187960"/>
                </a:lnTo>
                <a:lnTo>
                  <a:pt x="139776" y="184150"/>
                </a:lnTo>
                <a:lnTo>
                  <a:pt x="133108" y="179069"/>
                </a:lnTo>
                <a:lnTo>
                  <a:pt x="124218" y="175260"/>
                </a:lnTo>
                <a:lnTo>
                  <a:pt x="119773" y="171450"/>
                </a:lnTo>
                <a:lnTo>
                  <a:pt x="124218" y="170180"/>
                </a:lnTo>
                <a:lnTo>
                  <a:pt x="124218" y="154939"/>
                </a:lnTo>
                <a:lnTo>
                  <a:pt x="119773" y="147319"/>
                </a:lnTo>
                <a:lnTo>
                  <a:pt x="113144" y="139700"/>
                </a:lnTo>
                <a:lnTo>
                  <a:pt x="106476" y="135889"/>
                </a:lnTo>
                <a:lnTo>
                  <a:pt x="97586" y="128269"/>
                </a:lnTo>
                <a:lnTo>
                  <a:pt x="93179" y="125730"/>
                </a:lnTo>
                <a:lnTo>
                  <a:pt x="82067" y="125730"/>
                </a:lnTo>
                <a:lnTo>
                  <a:pt x="76067" y="124460"/>
                </a:lnTo>
                <a:lnTo>
                  <a:pt x="69035" y="120650"/>
                </a:lnTo>
                <a:lnTo>
                  <a:pt x="62420" y="116839"/>
                </a:lnTo>
                <a:lnTo>
                  <a:pt x="60045" y="114300"/>
                </a:lnTo>
                <a:lnTo>
                  <a:pt x="73190" y="114300"/>
                </a:lnTo>
                <a:lnTo>
                  <a:pt x="75399" y="111760"/>
                </a:lnTo>
                <a:lnTo>
                  <a:pt x="75399" y="110489"/>
                </a:lnTo>
                <a:lnTo>
                  <a:pt x="76442" y="104139"/>
                </a:lnTo>
                <a:lnTo>
                  <a:pt x="75406" y="95250"/>
                </a:lnTo>
                <a:lnTo>
                  <a:pt x="71045" y="85089"/>
                </a:lnTo>
                <a:lnTo>
                  <a:pt x="62115" y="77469"/>
                </a:lnTo>
                <a:lnTo>
                  <a:pt x="57670" y="77469"/>
                </a:lnTo>
                <a:lnTo>
                  <a:pt x="55448" y="74930"/>
                </a:lnTo>
                <a:lnTo>
                  <a:pt x="42151" y="69850"/>
                </a:lnTo>
                <a:lnTo>
                  <a:pt x="33261" y="63500"/>
                </a:lnTo>
                <a:lnTo>
                  <a:pt x="33261" y="60960"/>
                </a:lnTo>
                <a:lnTo>
                  <a:pt x="30419" y="50800"/>
                </a:lnTo>
                <a:lnTo>
                  <a:pt x="11074" y="17780"/>
                </a:lnTo>
                <a:lnTo>
                  <a:pt x="2184" y="8889"/>
                </a:lnTo>
                <a:lnTo>
                  <a:pt x="0" y="5080"/>
                </a:lnTo>
                <a:lnTo>
                  <a:pt x="51003" y="0"/>
                </a:lnTo>
                <a:lnTo>
                  <a:pt x="55792" y="2539"/>
                </a:lnTo>
                <a:lnTo>
                  <a:pt x="62660" y="6350"/>
                </a:lnTo>
                <a:lnTo>
                  <a:pt x="70353" y="10160"/>
                </a:lnTo>
                <a:lnTo>
                  <a:pt x="48780" y="10160"/>
                </a:lnTo>
                <a:lnTo>
                  <a:pt x="44373" y="13969"/>
                </a:lnTo>
                <a:lnTo>
                  <a:pt x="44373" y="21589"/>
                </a:lnTo>
                <a:lnTo>
                  <a:pt x="47616" y="27939"/>
                </a:lnTo>
                <a:lnTo>
                  <a:pt x="50452" y="35560"/>
                </a:lnTo>
                <a:lnTo>
                  <a:pt x="52462" y="44450"/>
                </a:lnTo>
                <a:lnTo>
                  <a:pt x="53225" y="50800"/>
                </a:lnTo>
                <a:lnTo>
                  <a:pt x="53225" y="58419"/>
                </a:lnTo>
                <a:lnTo>
                  <a:pt x="59893" y="66039"/>
                </a:lnTo>
                <a:lnTo>
                  <a:pt x="73190" y="71119"/>
                </a:lnTo>
                <a:lnTo>
                  <a:pt x="75399" y="71119"/>
                </a:lnTo>
                <a:lnTo>
                  <a:pt x="79844" y="73660"/>
                </a:lnTo>
                <a:lnTo>
                  <a:pt x="84289" y="73660"/>
                </a:lnTo>
                <a:lnTo>
                  <a:pt x="86512" y="74930"/>
                </a:lnTo>
                <a:lnTo>
                  <a:pt x="86512" y="77469"/>
                </a:lnTo>
                <a:lnTo>
                  <a:pt x="82067" y="81280"/>
                </a:lnTo>
                <a:lnTo>
                  <a:pt x="82067" y="85089"/>
                </a:lnTo>
                <a:lnTo>
                  <a:pt x="86512" y="87630"/>
                </a:lnTo>
                <a:lnTo>
                  <a:pt x="88972" y="90169"/>
                </a:lnTo>
                <a:lnTo>
                  <a:pt x="92883" y="95250"/>
                </a:lnTo>
                <a:lnTo>
                  <a:pt x="98044" y="100330"/>
                </a:lnTo>
                <a:lnTo>
                  <a:pt x="104254" y="107950"/>
                </a:lnTo>
                <a:lnTo>
                  <a:pt x="106476" y="114300"/>
                </a:lnTo>
                <a:lnTo>
                  <a:pt x="113144" y="119380"/>
                </a:lnTo>
                <a:lnTo>
                  <a:pt x="130886" y="134619"/>
                </a:lnTo>
                <a:lnTo>
                  <a:pt x="130886" y="139700"/>
                </a:lnTo>
                <a:lnTo>
                  <a:pt x="133351" y="146050"/>
                </a:lnTo>
                <a:lnTo>
                  <a:pt x="137271" y="154939"/>
                </a:lnTo>
                <a:lnTo>
                  <a:pt x="142434" y="163830"/>
                </a:lnTo>
                <a:lnTo>
                  <a:pt x="148628" y="171450"/>
                </a:lnTo>
                <a:lnTo>
                  <a:pt x="150850" y="172719"/>
                </a:lnTo>
                <a:lnTo>
                  <a:pt x="150850" y="189530"/>
                </a:lnTo>
                <a:close/>
              </a:path>
              <a:path w="749935" h="386080">
                <a:moveTo>
                  <a:pt x="86512" y="25400"/>
                </a:moveTo>
                <a:lnTo>
                  <a:pt x="84289" y="25400"/>
                </a:lnTo>
                <a:lnTo>
                  <a:pt x="84289" y="22860"/>
                </a:lnTo>
                <a:lnTo>
                  <a:pt x="82067" y="20319"/>
                </a:lnTo>
                <a:lnTo>
                  <a:pt x="75399" y="16510"/>
                </a:lnTo>
                <a:lnTo>
                  <a:pt x="62115" y="16510"/>
                </a:lnTo>
                <a:lnTo>
                  <a:pt x="62115" y="13969"/>
                </a:lnTo>
                <a:lnTo>
                  <a:pt x="57670" y="10160"/>
                </a:lnTo>
                <a:lnTo>
                  <a:pt x="70353" y="10160"/>
                </a:lnTo>
                <a:lnTo>
                  <a:pt x="77622" y="12700"/>
                </a:lnTo>
                <a:lnTo>
                  <a:pt x="88930" y="15239"/>
                </a:lnTo>
                <a:lnTo>
                  <a:pt x="93316" y="16510"/>
                </a:lnTo>
                <a:lnTo>
                  <a:pt x="66547" y="16510"/>
                </a:lnTo>
                <a:lnTo>
                  <a:pt x="64325" y="17780"/>
                </a:lnTo>
                <a:lnTo>
                  <a:pt x="97701" y="17780"/>
                </a:lnTo>
                <a:lnTo>
                  <a:pt x="106472" y="20319"/>
                </a:lnTo>
                <a:lnTo>
                  <a:pt x="116072" y="22860"/>
                </a:lnTo>
                <a:lnTo>
                  <a:pt x="88734" y="22860"/>
                </a:lnTo>
                <a:lnTo>
                  <a:pt x="86512" y="25400"/>
                </a:lnTo>
                <a:close/>
              </a:path>
              <a:path w="749935" h="386080">
                <a:moveTo>
                  <a:pt x="271239" y="30480"/>
                </a:moveTo>
                <a:lnTo>
                  <a:pt x="217398" y="30480"/>
                </a:lnTo>
                <a:lnTo>
                  <a:pt x="226288" y="21589"/>
                </a:lnTo>
                <a:lnTo>
                  <a:pt x="259549" y="21589"/>
                </a:lnTo>
                <a:lnTo>
                  <a:pt x="271239" y="30480"/>
                </a:lnTo>
                <a:close/>
              </a:path>
              <a:path w="749935" h="386080">
                <a:moveTo>
                  <a:pt x="113144" y="82550"/>
                </a:moveTo>
                <a:lnTo>
                  <a:pt x="110921" y="82550"/>
                </a:lnTo>
                <a:lnTo>
                  <a:pt x="110921" y="71119"/>
                </a:lnTo>
                <a:lnTo>
                  <a:pt x="115366" y="67310"/>
                </a:lnTo>
                <a:lnTo>
                  <a:pt x="113144" y="66039"/>
                </a:lnTo>
                <a:lnTo>
                  <a:pt x="95364" y="40639"/>
                </a:lnTo>
                <a:lnTo>
                  <a:pt x="99809" y="34289"/>
                </a:lnTo>
                <a:lnTo>
                  <a:pt x="99809" y="33019"/>
                </a:lnTo>
                <a:lnTo>
                  <a:pt x="102031" y="29210"/>
                </a:lnTo>
                <a:lnTo>
                  <a:pt x="102031" y="26669"/>
                </a:lnTo>
                <a:lnTo>
                  <a:pt x="97586" y="22860"/>
                </a:lnTo>
                <a:lnTo>
                  <a:pt x="116072" y="22860"/>
                </a:lnTo>
                <a:lnTo>
                  <a:pt x="125673" y="25400"/>
                </a:lnTo>
                <a:lnTo>
                  <a:pt x="141960" y="30480"/>
                </a:lnTo>
                <a:lnTo>
                  <a:pt x="271239" y="30480"/>
                </a:lnTo>
                <a:lnTo>
                  <a:pt x="279800" y="36830"/>
                </a:lnTo>
                <a:lnTo>
                  <a:pt x="285445" y="40639"/>
                </a:lnTo>
                <a:lnTo>
                  <a:pt x="288391" y="41910"/>
                </a:lnTo>
                <a:lnTo>
                  <a:pt x="292836" y="43180"/>
                </a:lnTo>
                <a:lnTo>
                  <a:pt x="301726" y="50800"/>
                </a:lnTo>
                <a:lnTo>
                  <a:pt x="301726" y="62230"/>
                </a:lnTo>
                <a:lnTo>
                  <a:pt x="306133" y="69850"/>
                </a:lnTo>
                <a:lnTo>
                  <a:pt x="312800" y="71119"/>
                </a:lnTo>
                <a:lnTo>
                  <a:pt x="315023" y="71119"/>
                </a:lnTo>
                <a:lnTo>
                  <a:pt x="317245" y="73660"/>
                </a:lnTo>
                <a:lnTo>
                  <a:pt x="319468" y="73660"/>
                </a:lnTo>
                <a:lnTo>
                  <a:pt x="319468" y="74930"/>
                </a:lnTo>
                <a:lnTo>
                  <a:pt x="321691" y="74930"/>
                </a:lnTo>
                <a:lnTo>
                  <a:pt x="330542" y="78739"/>
                </a:lnTo>
                <a:lnTo>
                  <a:pt x="117551" y="78739"/>
                </a:lnTo>
                <a:lnTo>
                  <a:pt x="115366" y="81280"/>
                </a:lnTo>
                <a:lnTo>
                  <a:pt x="113144" y="81280"/>
                </a:lnTo>
                <a:lnTo>
                  <a:pt x="113144" y="82550"/>
                </a:lnTo>
                <a:close/>
              </a:path>
              <a:path w="749935" h="386080">
                <a:moveTo>
                  <a:pt x="403758" y="85089"/>
                </a:moveTo>
                <a:lnTo>
                  <a:pt x="348322" y="85089"/>
                </a:lnTo>
                <a:lnTo>
                  <a:pt x="348322" y="82550"/>
                </a:lnTo>
                <a:lnTo>
                  <a:pt x="350532" y="82550"/>
                </a:lnTo>
                <a:lnTo>
                  <a:pt x="350532" y="81280"/>
                </a:lnTo>
                <a:lnTo>
                  <a:pt x="352729" y="77469"/>
                </a:lnTo>
                <a:lnTo>
                  <a:pt x="354952" y="74930"/>
                </a:lnTo>
                <a:lnTo>
                  <a:pt x="359397" y="67310"/>
                </a:lnTo>
                <a:lnTo>
                  <a:pt x="361619" y="66039"/>
                </a:lnTo>
                <a:lnTo>
                  <a:pt x="363829" y="66039"/>
                </a:lnTo>
                <a:lnTo>
                  <a:pt x="373193" y="67310"/>
                </a:lnTo>
                <a:lnTo>
                  <a:pt x="385460" y="69850"/>
                </a:lnTo>
                <a:lnTo>
                  <a:pt x="396894" y="76200"/>
                </a:lnTo>
                <a:lnTo>
                  <a:pt x="403758" y="85089"/>
                </a:lnTo>
                <a:close/>
              </a:path>
              <a:path w="749935" h="386080">
                <a:moveTo>
                  <a:pt x="530237" y="313689"/>
                </a:moveTo>
                <a:lnTo>
                  <a:pt x="337210" y="313689"/>
                </a:lnTo>
                <a:lnTo>
                  <a:pt x="334987" y="312419"/>
                </a:lnTo>
                <a:lnTo>
                  <a:pt x="327961" y="306069"/>
                </a:lnTo>
                <a:lnTo>
                  <a:pt x="320301" y="300989"/>
                </a:lnTo>
                <a:lnTo>
                  <a:pt x="312226" y="297180"/>
                </a:lnTo>
                <a:lnTo>
                  <a:pt x="303949" y="295910"/>
                </a:lnTo>
                <a:lnTo>
                  <a:pt x="297767" y="292100"/>
                </a:lnTo>
                <a:lnTo>
                  <a:pt x="292836" y="285750"/>
                </a:lnTo>
                <a:lnTo>
                  <a:pt x="289572" y="278130"/>
                </a:lnTo>
                <a:lnTo>
                  <a:pt x="288391" y="273050"/>
                </a:lnTo>
                <a:lnTo>
                  <a:pt x="290614" y="273050"/>
                </a:lnTo>
                <a:lnTo>
                  <a:pt x="295059" y="271780"/>
                </a:lnTo>
                <a:lnTo>
                  <a:pt x="295059" y="269239"/>
                </a:lnTo>
                <a:lnTo>
                  <a:pt x="297281" y="267969"/>
                </a:lnTo>
                <a:lnTo>
                  <a:pt x="295059" y="265430"/>
                </a:lnTo>
                <a:lnTo>
                  <a:pt x="295059" y="264160"/>
                </a:lnTo>
                <a:lnTo>
                  <a:pt x="292836" y="261619"/>
                </a:lnTo>
                <a:lnTo>
                  <a:pt x="295059" y="257810"/>
                </a:lnTo>
                <a:lnTo>
                  <a:pt x="295059" y="256539"/>
                </a:lnTo>
                <a:lnTo>
                  <a:pt x="297281" y="252730"/>
                </a:lnTo>
                <a:lnTo>
                  <a:pt x="295059" y="248919"/>
                </a:lnTo>
                <a:lnTo>
                  <a:pt x="295059" y="245110"/>
                </a:lnTo>
                <a:lnTo>
                  <a:pt x="292836" y="240030"/>
                </a:lnTo>
                <a:lnTo>
                  <a:pt x="283946" y="224789"/>
                </a:lnTo>
                <a:lnTo>
                  <a:pt x="273107" y="214630"/>
                </a:lnTo>
                <a:lnTo>
                  <a:pt x="257062" y="200660"/>
                </a:lnTo>
                <a:lnTo>
                  <a:pt x="240600" y="185419"/>
                </a:lnTo>
                <a:lnTo>
                  <a:pt x="228511" y="175260"/>
                </a:lnTo>
                <a:lnTo>
                  <a:pt x="221843" y="170180"/>
                </a:lnTo>
                <a:lnTo>
                  <a:pt x="221843" y="167639"/>
                </a:lnTo>
                <a:lnTo>
                  <a:pt x="217398" y="163830"/>
                </a:lnTo>
                <a:lnTo>
                  <a:pt x="217398" y="162560"/>
                </a:lnTo>
                <a:lnTo>
                  <a:pt x="206324" y="158750"/>
                </a:lnTo>
                <a:lnTo>
                  <a:pt x="192989" y="152400"/>
                </a:lnTo>
                <a:lnTo>
                  <a:pt x="192989" y="147319"/>
                </a:lnTo>
                <a:lnTo>
                  <a:pt x="195211" y="142239"/>
                </a:lnTo>
                <a:lnTo>
                  <a:pt x="197434" y="138430"/>
                </a:lnTo>
                <a:lnTo>
                  <a:pt x="192989" y="130810"/>
                </a:lnTo>
                <a:lnTo>
                  <a:pt x="190766" y="128269"/>
                </a:lnTo>
                <a:lnTo>
                  <a:pt x="186359" y="128269"/>
                </a:lnTo>
                <a:lnTo>
                  <a:pt x="175247" y="119380"/>
                </a:lnTo>
                <a:lnTo>
                  <a:pt x="168592" y="118110"/>
                </a:lnTo>
                <a:lnTo>
                  <a:pt x="161950" y="118110"/>
                </a:lnTo>
                <a:lnTo>
                  <a:pt x="159727" y="110489"/>
                </a:lnTo>
                <a:lnTo>
                  <a:pt x="159727" y="102869"/>
                </a:lnTo>
                <a:lnTo>
                  <a:pt x="150850" y="99060"/>
                </a:lnTo>
                <a:lnTo>
                  <a:pt x="146405" y="99060"/>
                </a:lnTo>
                <a:lnTo>
                  <a:pt x="141960" y="97789"/>
                </a:lnTo>
                <a:lnTo>
                  <a:pt x="137553" y="93980"/>
                </a:lnTo>
                <a:lnTo>
                  <a:pt x="126441" y="82550"/>
                </a:lnTo>
                <a:lnTo>
                  <a:pt x="121996" y="78739"/>
                </a:lnTo>
                <a:lnTo>
                  <a:pt x="330542" y="78739"/>
                </a:lnTo>
                <a:lnTo>
                  <a:pt x="334987" y="82550"/>
                </a:lnTo>
                <a:lnTo>
                  <a:pt x="339432" y="82550"/>
                </a:lnTo>
                <a:lnTo>
                  <a:pt x="341655" y="85089"/>
                </a:lnTo>
                <a:lnTo>
                  <a:pt x="403758" y="85089"/>
                </a:lnTo>
                <a:lnTo>
                  <a:pt x="408515" y="93980"/>
                </a:lnTo>
                <a:lnTo>
                  <a:pt x="415143" y="101600"/>
                </a:lnTo>
                <a:lnTo>
                  <a:pt x="422182" y="107950"/>
                </a:lnTo>
                <a:lnTo>
                  <a:pt x="428167" y="111760"/>
                </a:lnTo>
                <a:lnTo>
                  <a:pt x="428167" y="114300"/>
                </a:lnTo>
                <a:lnTo>
                  <a:pt x="430390" y="114300"/>
                </a:lnTo>
                <a:lnTo>
                  <a:pt x="430390" y="119380"/>
                </a:lnTo>
                <a:lnTo>
                  <a:pt x="432612" y="121919"/>
                </a:lnTo>
                <a:lnTo>
                  <a:pt x="432612" y="127000"/>
                </a:lnTo>
                <a:lnTo>
                  <a:pt x="434835" y="128269"/>
                </a:lnTo>
                <a:lnTo>
                  <a:pt x="434835" y="130810"/>
                </a:lnTo>
                <a:lnTo>
                  <a:pt x="437057" y="132080"/>
                </a:lnTo>
                <a:lnTo>
                  <a:pt x="437057" y="138430"/>
                </a:lnTo>
                <a:lnTo>
                  <a:pt x="439280" y="143510"/>
                </a:lnTo>
                <a:lnTo>
                  <a:pt x="445909" y="143510"/>
                </a:lnTo>
                <a:lnTo>
                  <a:pt x="454799" y="147319"/>
                </a:lnTo>
                <a:lnTo>
                  <a:pt x="461454" y="148589"/>
                </a:lnTo>
                <a:lnTo>
                  <a:pt x="472528" y="152400"/>
                </a:lnTo>
                <a:lnTo>
                  <a:pt x="481418" y="152400"/>
                </a:lnTo>
                <a:lnTo>
                  <a:pt x="481418" y="154939"/>
                </a:lnTo>
                <a:lnTo>
                  <a:pt x="485863" y="154939"/>
                </a:lnTo>
                <a:lnTo>
                  <a:pt x="485863" y="158750"/>
                </a:lnTo>
                <a:lnTo>
                  <a:pt x="483641" y="160019"/>
                </a:lnTo>
                <a:lnTo>
                  <a:pt x="478501" y="177800"/>
                </a:lnTo>
                <a:lnTo>
                  <a:pt x="475862" y="194310"/>
                </a:lnTo>
                <a:lnTo>
                  <a:pt x="474890" y="207010"/>
                </a:lnTo>
                <a:lnTo>
                  <a:pt x="474768" y="215900"/>
                </a:lnTo>
                <a:lnTo>
                  <a:pt x="474751" y="219710"/>
                </a:lnTo>
                <a:lnTo>
                  <a:pt x="476175" y="229869"/>
                </a:lnTo>
                <a:lnTo>
                  <a:pt x="477807" y="242569"/>
                </a:lnTo>
                <a:lnTo>
                  <a:pt x="480689" y="254000"/>
                </a:lnTo>
                <a:lnTo>
                  <a:pt x="485863" y="264160"/>
                </a:lnTo>
                <a:lnTo>
                  <a:pt x="492493" y="269239"/>
                </a:lnTo>
                <a:lnTo>
                  <a:pt x="510273" y="284480"/>
                </a:lnTo>
                <a:lnTo>
                  <a:pt x="512495" y="288289"/>
                </a:lnTo>
                <a:lnTo>
                  <a:pt x="513705" y="298450"/>
                </a:lnTo>
                <a:lnTo>
                  <a:pt x="517199" y="307339"/>
                </a:lnTo>
                <a:lnTo>
                  <a:pt x="522777" y="312419"/>
                </a:lnTo>
                <a:lnTo>
                  <a:pt x="530237" y="313689"/>
                </a:lnTo>
                <a:close/>
              </a:path>
              <a:path w="749935" h="386080">
                <a:moveTo>
                  <a:pt x="59893" y="114137"/>
                </a:moveTo>
                <a:lnTo>
                  <a:pt x="57670" y="111760"/>
                </a:lnTo>
                <a:lnTo>
                  <a:pt x="59893" y="111760"/>
                </a:lnTo>
                <a:lnTo>
                  <a:pt x="59893" y="114137"/>
                </a:lnTo>
                <a:close/>
              </a:path>
              <a:path w="749935" h="386080">
                <a:moveTo>
                  <a:pt x="60045" y="114300"/>
                </a:moveTo>
                <a:lnTo>
                  <a:pt x="59893" y="114300"/>
                </a:lnTo>
                <a:lnTo>
                  <a:pt x="59893" y="114137"/>
                </a:lnTo>
                <a:lnTo>
                  <a:pt x="60045" y="114300"/>
                </a:lnTo>
                <a:close/>
              </a:path>
              <a:path w="749935" h="386080">
                <a:moveTo>
                  <a:pt x="152222" y="190500"/>
                </a:moveTo>
                <a:lnTo>
                  <a:pt x="150850" y="190500"/>
                </a:lnTo>
                <a:lnTo>
                  <a:pt x="150850" y="189530"/>
                </a:lnTo>
                <a:lnTo>
                  <a:pt x="152222" y="190500"/>
                </a:lnTo>
                <a:close/>
              </a:path>
              <a:path w="749935" h="386080">
                <a:moveTo>
                  <a:pt x="175247" y="215900"/>
                </a:moveTo>
                <a:lnTo>
                  <a:pt x="173895" y="212089"/>
                </a:lnTo>
                <a:lnTo>
                  <a:pt x="169424" y="204469"/>
                </a:lnTo>
                <a:lnTo>
                  <a:pt x="161209" y="196850"/>
                </a:lnTo>
                <a:lnTo>
                  <a:pt x="152222" y="190500"/>
                </a:lnTo>
                <a:lnTo>
                  <a:pt x="157518" y="190500"/>
                </a:lnTo>
                <a:lnTo>
                  <a:pt x="159727" y="191769"/>
                </a:lnTo>
                <a:lnTo>
                  <a:pt x="175247" y="191769"/>
                </a:lnTo>
                <a:lnTo>
                  <a:pt x="175247" y="199389"/>
                </a:lnTo>
                <a:lnTo>
                  <a:pt x="177469" y="203200"/>
                </a:lnTo>
                <a:lnTo>
                  <a:pt x="179692" y="204469"/>
                </a:lnTo>
                <a:lnTo>
                  <a:pt x="179692" y="207010"/>
                </a:lnTo>
                <a:lnTo>
                  <a:pt x="181914" y="208280"/>
                </a:lnTo>
                <a:lnTo>
                  <a:pt x="179692" y="210819"/>
                </a:lnTo>
                <a:lnTo>
                  <a:pt x="179692" y="212089"/>
                </a:lnTo>
                <a:lnTo>
                  <a:pt x="175247" y="215900"/>
                </a:lnTo>
                <a:close/>
              </a:path>
              <a:path w="749935" h="386080">
                <a:moveTo>
                  <a:pt x="701078" y="320039"/>
                </a:moveTo>
                <a:lnTo>
                  <a:pt x="636714" y="320039"/>
                </a:lnTo>
                <a:lnTo>
                  <a:pt x="641159" y="316230"/>
                </a:lnTo>
                <a:lnTo>
                  <a:pt x="641159" y="309880"/>
                </a:lnTo>
                <a:lnTo>
                  <a:pt x="643382" y="309880"/>
                </a:lnTo>
                <a:lnTo>
                  <a:pt x="658901" y="300989"/>
                </a:lnTo>
                <a:lnTo>
                  <a:pt x="656678" y="293369"/>
                </a:lnTo>
                <a:lnTo>
                  <a:pt x="656678" y="289560"/>
                </a:lnTo>
                <a:lnTo>
                  <a:pt x="665556" y="281939"/>
                </a:lnTo>
                <a:lnTo>
                  <a:pt x="665556" y="275589"/>
                </a:lnTo>
                <a:lnTo>
                  <a:pt x="665034" y="269239"/>
                </a:lnTo>
                <a:lnTo>
                  <a:pt x="668051" y="262889"/>
                </a:lnTo>
                <a:lnTo>
                  <a:pt x="676478" y="257810"/>
                </a:lnTo>
                <a:lnTo>
                  <a:pt x="692188" y="255269"/>
                </a:lnTo>
                <a:lnTo>
                  <a:pt x="698855" y="252730"/>
                </a:lnTo>
                <a:lnTo>
                  <a:pt x="707707" y="252730"/>
                </a:lnTo>
                <a:lnTo>
                  <a:pt x="718820" y="251460"/>
                </a:lnTo>
                <a:lnTo>
                  <a:pt x="725487" y="248919"/>
                </a:lnTo>
                <a:lnTo>
                  <a:pt x="729894" y="252730"/>
                </a:lnTo>
                <a:lnTo>
                  <a:pt x="734339" y="255269"/>
                </a:lnTo>
                <a:lnTo>
                  <a:pt x="749858" y="255269"/>
                </a:lnTo>
                <a:lnTo>
                  <a:pt x="749858" y="257810"/>
                </a:lnTo>
                <a:lnTo>
                  <a:pt x="747661" y="260350"/>
                </a:lnTo>
                <a:lnTo>
                  <a:pt x="743229" y="261619"/>
                </a:lnTo>
                <a:lnTo>
                  <a:pt x="729894" y="273050"/>
                </a:lnTo>
                <a:lnTo>
                  <a:pt x="729894" y="284480"/>
                </a:lnTo>
                <a:lnTo>
                  <a:pt x="732116" y="285750"/>
                </a:lnTo>
                <a:lnTo>
                  <a:pt x="732116" y="289560"/>
                </a:lnTo>
                <a:lnTo>
                  <a:pt x="729894" y="293369"/>
                </a:lnTo>
                <a:lnTo>
                  <a:pt x="729894" y="300989"/>
                </a:lnTo>
                <a:lnTo>
                  <a:pt x="727671" y="312419"/>
                </a:lnTo>
                <a:lnTo>
                  <a:pt x="712152" y="312419"/>
                </a:lnTo>
                <a:lnTo>
                  <a:pt x="705485" y="313689"/>
                </a:lnTo>
                <a:lnTo>
                  <a:pt x="701078" y="320039"/>
                </a:lnTo>
                <a:close/>
              </a:path>
              <a:path w="749935" h="386080">
                <a:moveTo>
                  <a:pt x="749858" y="255269"/>
                </a:moveTo>
                <a:lnTo>
                  <a:pt x="741006" y="255269"/>
                </a:lnTo>
                <a:lnTo>
                  <a:pt x="745451" y="252730"/>
                </a:lnTo>
                <a:lnTo>
                  <a:pt x="749858" y="252730"/>
                </a:lnTo>
                <a:lnTo>
                  <a:pt x="749858" y="255269"/>
                </a:lnTo>
                <a:close/>
              </a:path>
              <a:path w="749935" h="386080">
                <a:moveTo>
                  <a:pt x="723265" y="317500"/>
                </a:moveTo>
                <a:lnTo>
                  <a:pt x="723265" y="316230"/>
                </a:lnTo>
                <a:lnTo>
                  <a:pt x="718820" y="316230"/>
                </a:lnTo>
                <a:lnTo>
                  <a:pt x="718820" y="313689"/>
                </a:lnTo>
                <a:lnTo>
                  <a:pt x="714374" y="313689"/>
                </a:lnTo>
                <a:lnTo>
                  <a:pt x="712152" y="312419"/>
                </a:lnTo>
                <a:lnTo>
                  <a:pt x="727671" y="312419"/>
                </a:lnTo>
                <a:lnTo>
                  <a:pt x="723265" y="317500"/>
                </a:lnTo>
                <a:close/>
              </a:path>
              <a:path w="749935" h="386080">
                <a:moveTo>
                  <a:pt x="504994" y="370839"/>
                </a:moveTo>
                <a:lnTo>
                  <a:pt x="494696" y="370839"/>
                </a:lnTo>
                <a:lnTo>
                  <a:pt x="485863" y="367030"/>
                </a:lnTo>
                <a:lnTo>
                  <a:pt x="474343" y="360680"/>
                </a:lnTo>
                <a:lnTo>
                  <a:pt x="460335" y="355600"/>
                </a:lnTo>
                <a:lnTo>
                  <a:pt x="444667" y="349250"/>
                </a:lnTo>
                <a:lnTo>
                  <a:pt x="428167" y="345439"/>
                </a:lnTo>
                <a:lnTo>
                  <a:pt x="420237" y="342900"/>
                </a:lnTo>
                <a:lnTo>
                  <a:pt x="412921" y="340360"/>
                </a:lnTo>
                <a:lnTo>
                  <a:pt x="406015" y="337819"/>
                </a:lnTo>
                <a:lnTo>
                  <a:pt x="386016" y="326389"/>
                </a:lnTo>
                <a:lnTo>
                  <a:pt x="372719" y="322580"/>
                </a:lnTo>
                <a:lnTo>
                  <a:pt x="368274" y="322580"/>
                </a:lnTo>
                <a:lnTo>
                  <a:pt x="361619" y="321310"/>
                </a:lnTo>
                <a:lnTo>
                  <a:pt x="352729" y="321310"/>
                </a:lnTo>
                <a:lnTo>
                  <a:pt x="346100" y="320039"/>
                </a:lnTo>
                <a:lnTo>
                  <a:pt x="339432" y="313689"/>
                </a:lnTo>
                <a:lnTo>
                  <a:pt x="534682" y="313689"/>
                </a:lnTo>
                <a:lnTo>
                  <a:pt x="539089" y="316230"/>
                </a:lnTo>
                <a:lnTo>
                  <a:pt x="543534" y="320039"/>
                </a:lnTo>
                <a:lnTo>
                  <a:pt x="550202" y="321310"/>
                </a:lnTo>
                <a:lnTo>
                  <a:pt x="554647" y="325119"/>
                </a:lnTo>
                <a:lnTo>
                  <a:pt x="645604" y="325119"/>
                </a:lnTo>
                <a:lnTo>
                  <a:pt x="643382" y="332739"/>
                </a:lnTo>
                <a:lnTo>
                  <a:pt x="641159" y="337819"/>
                </a:lnTo>
                <a:lnTo>
                  <a:pt x="641159" y="341630"/>
                </a:lnTo>
                <a:lnTo>
                  <a:pt x="638936" y="341630"/>
                </a:lnTo>
                <a:lnTo>
                  <a:pt x="638936" y="346710"/>
                </a:lnTo>
                <a:lnTo>
                  <a:pt x="645604" y="354330"/>
                </a:lnTo>
                <a:lnTo>
                  <a:pt x="647827" y="354330"/>
                </a:lnTo>
                <a:lnTo>
                  <a:pt x="647827" y="356869"/>
                </a:lnTo>
                <a:lnTo>
                  <a:pt x="652259" y="358139"/>
                </a:lnTo>
                <a:lnTo>
                  <a:pt x="656678" y="361950"/>
                </a:lnTo>
                <a:lnTo>
                  <a:pt x="539089" y="361950"/>
                </a:lnTo>
                <a:lnTo>
                  <a:pt x="532460" y="363219"/>
                </a:lnTo>
                <a:lnTo>
                  <a:pt x="517376" y="368300"/>
                </a:lnTo>
                <a:lnTo>
                  <a:pt x="504994" y="370839"/>
                </a:lnTo>
                <a:close/>
              </a:path>
              <a:path w="749935" h="386080">
                <a:moveTo>
                  <a:pt x="696633" y="325119"/>
                </a:moveTo>
                <a:lnTo>
                  <a:pt x="559079" y="325119"/>
                </a:lnTo>
                <a:lnTo>
                  <a:pt x="561301" y="322580"/>
                </a:lnTo>
                <a:lnTo>
                  <a:pt x="565721" y="322580"/>
                </a:lnTo>
                <a:lnTo>
                  <a:pt x="574598" y="321310"/>
                </a:lnTo>
                <a:lnTo>
                  <a:pt x="585822" y="318769"/>
                </a:lnTo>
                <a:lnTo>
                  <a:pt x="597882" y="316230"/>
                </a:lnTo>
                <a:lnTo>
                  <a:pt x="608283" y="314960"/>
                </a:lnTo>
                <a:lnTo>
                  <a:pt x="614527" y="313689"/>
                </a:lnTo>
                <a:lnTo>
                  <a:pt x="616750" y="313689"/>
                </a:lnTo>
                <a:lnTo>
                  <a:pt x="627862" y="320039"/>
                </a:lnTo>
                <a:lnTo>
                  <a:pt x="701078" y="320039"/>
                </a:lnTo>
                <a:lnTo>
                  <a:pt x="696633" y="322580"/>
                </a:lnTo>
                <a:lnTo>
                  <a:pt x="696633" y="325119"/>
                </a:lnTo>
                <a:close/>
              </a:path>
              <a:path w="749935" h="386080">
                <a:moveTo>
                  <a:pt x="694410" y="326389"/>
                </a:moveTo>
                <a:lnTo>
                  <a:pt x="661123" y="326389"/>
                </a:lnTo>
                <a:lnTo>
                  <a:pt x="656678" y="325119"/>
                </a:lnTo>
                <a:lnTo>
                  <a:pt x="694410" y="325119"/>
                </a:lnTo>
                <a:lnTo>
                  <a:pt x="694410" y="326389"/>
                </a:lnTo>
                <a:close/>
              </a:path>
              <a:path w="749935" h="386080">
                <a:moveTo>
                  <a:pt x="621195" y="369569"/>
                </a:moveTo>
                <a:lnTo>
                  <a:pt x="579043" y="369569"/>
                </a:lnTo>
                <a:lnTo>
                  <a:pt x="576821" y="367030"/>
                </a:lnTo>
                <a:lnTo>
                  <a:pt x="571410" y="365760"/>
                </a:lnTo>
                <a:lnTo>
                  <a:pt x="565173" y="364489"/>
                </a:lnTo>
                <a:lnTo>
                  <a:pt x="558106" y="361950"/>
                </a:lnTo>
                <a:lnTo>
                  <a:pt x="656678" y="361950"/>
                </a:lnTo>
                <a:lnTo>
                  <a:pt x="656678" y="363219"/>
                </a:lnTo>
                <a:lnTo>
                  <a:pt x="625640" y="363219"/>
                </a:lnTo>
                <a:lnTo>
                  <a:pt x="625640" y="365760"/>
                </a:lnTo>
                <a:lnTo>
                  <a:pt x="623417" y="365760"/>
                </a:lnTo>
                <a:lnTo>
                  <a:pt x="623417" y="367030"/>
                </a:lnTo>
                <a:lnTo>
                  <a:pt x="621195" y="367030"/>
                </a:lnTo>
                <a:lnTo>
                  <a:pt x="621195" y="369569"/>
                </a:lnTo>
                <a:close/>
              </a:path>
              <a:path w="749935" h="386080">
                <a:moveTo>
                  <a:pt x="652259" y="365760"/>
                </a:moveTo>
                <a:lnTo>
                  <a:pt x="636714" y="365760"/>
                </a:lnTo>
                <a:lnTo>
                  <a:pt x="634491" y="363219"/>
                </a:lnTo>
                <a:lnTo>
                  <a:pt x="654481" y="363219"/>
                </a:lnTo>
                <a:lnTo>
                  <a:pt x="652259" y="365760"/>
                </a:lnTo>
                <a:close/>
              </a:path>
              <a:path w="749935" h="386080">
                <a:moveTo>
                  <a:pt x="605675" y="386080"/>
                </a:moveTo>
                <a:lnTo>
                  <a:pt x="599043" y="379730"/>
                </a:lnTo>
                <a:lnTo>
                  <a:pt x="592623" y="374650"/>
                </a:lnTo>
                <a:lnTo>
                  <a:pt x="586626" y="370839"/>
                </a:lnTo>
                <a:lnTo>
                  <a:pt x="581266" y="369569"/>
                </a:lnTo>
                <a:lnTo>
                  <a:pt x="618972" y="369569"/>
                </a:lnTo>
                <a:lnTo>
                  <a:pt x="618972" y="370839"/>
                </a:lnTo>
                <a:lnTo>
                  <a:pt x="616750" y="373380"/>
                </a:lnTo>
                <a:lnTo>
                  <a:pt x="616750" y="374650"/>
                </a:lnTo>
                <a:lnTo>
                  <a:pt x="614527" y="374650"/>
                </a:lnTo>
                <a:lnTo>
                  <a:pt x="614527" y="377189"/>
                </a:lnTo>
                <a:lnTo>
                  <a:pt x="612305" y="378460"/>
                </a:lnTo>
                <a:lnTo>
                  <a:pt x="607898" y="382269"/>
                </a:lnTo>
                <a:lnTo>
                  <a:pt x="605675" y="38608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901837" y="2625470"/>
            <a:ext cx="105537" cy="930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358250" y="2590466"/>
            <a:ext cx="62230" cy="37465"/>
          </a:xfrm>
          <a:custGeom>
            <a:avLst/>
            <a:gdLst/>
            <a:ahLst/>
            <a:cxnLst/>
            <a:rect l="l" t="t" r="r" b="b"/>
            <a:pathLst>
              <a:path w="62230" h="37464">
                <a:moveTo>
                  <a:pt x="57594" y="37391"/>
                </a:moveTo>
                <a:lnTo>
                  <a:pt x="50952" y="35562"/>
                </a:lnTo>
                <a:lnTo>
                  <a:pt x="46520" y="33721"/>
                </a:lnTo>
                <a:lnTo>
                  <a:pt x="46520" y="20894"/>
                </a:lnTo>
                <a:lnTo>
                  <a:pt x="42087" y="17224"/>
                </a:lnTo>
                <a:lnTo>
                  <a:pt x="37655" y="11725"/>
                </a:lnTo>
                <a:lnTo>
                  <a:pt x="28803" y="4384"/>
                </a:lnTo>
                <a:lnTo>
                  <a:pt x="28803" y="714"/>
                </a:lnTo>
                <a:lnTo>
                  <a:pt x="32922" y="0"/>
                </a:lnTo>
                <a:lnTo>
                  <a:pt x="38493" y="487"/>
                </a:lnTo>
                <a:lnTo>
                  <a:pt x="45312" y="2005"/>
                </a:lnTo>
                <a:lnTo>
                  <a:pt x="53174" y="4384"/>
                </a:lnTo>
                <a:lnTo>
                  <a:pt x="55384" y="4384"/>
                </a:lnTo>
                <a:lnTo>
                  <a:pt x="57594" y="6225"/>
                </a:lnTo>
                <a:lnTo>
                  <a:pt x="62026" y="6225"/>
                </a:lnTo>
                <a:lnTo>
                  <a:pt x="59817" y="8054"/>
                </a:lnTo>
                <a:lnTo>
                  <a:pt x="59817" y="22723"/>
                </a:lnTo>
                <a:lnTo>
                  <a:pt x="57594" y="24552"/>
                </a:lnTo>
                <a:lnTo>
                  <a:pt x="57594" y="37391"/>
                </a:lnTo>
                <a:close/>
              </a:path>
              <a:path w="62230" h="37464">
                <a:moveTo>
                  <a:pt x="24371" y="37391"/>
                </a:moveTo>
                <a:lnTo>
                  <a:pt x="6642" y="37391"/>
                </a:lnTo>
                <a:lnTo>
                  <a:pt x="0" y="35562"/>
                </a:lnTo>
                <a:lnTo>
                  <a:pt x="0" y="33721"/>
                </a:lnTo>
                <a:lnTo>
                  <a:pt x="33235" y="33721"/>
                </a:lnTo>
                <a:lnTo>
                  <a:pt x="24371" y="3739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424912" y="2596832"/>
            <a:ext cx="75565" cy="37465"/>
          </a:xfrm>
          <a:custGeom>
            <a:avLst/>
            <a:gdLst/>
            <a:ahLst/>
            <a:cxnLst/>
            <a:rect l="l" t="t" r="r" b="b"/>
            <a:pathLst>
              <a:path w="75564" h="37464">
                <a:moveTo>
                  <a:pt x="2197" y="36944"/>
                </a:moveTo>
                <a:lnTo>
                  <a:pt x="0" y="35001"/>
                </a:lnTo>
                <a:lnTo>
                  <a:pt x="0" y="17500"/>
                </a:lnTo>
                <a:lnTo>
                  <a:pt x="2197" y="17500"/>
                </a:lnTo>
                <a:lnTo>
                  <a:pt x="2197" y="0"/>
                </a:lnTo>
                <a:lnTo>
                  <a:pt x="19850" y="0"/>
                </a:lnTo>
                <a:lnTo>
                  <a:pt x="36838" y="1943"/>
                </a:lnTo>
                <a:lnTo>
                  <a:pt x="54859" y="6802"/>
                </a:lnTo>
                <a:lnTo>
                  <a:pt x="69158" y="13121"/>
                </a:lnTo>
                <a:lnTo>
                  <a:pt x="74980" y="19443"/>
                </a:lnTo>
                <a:lnTo>
                  <a:pt x="74980" y="23329"/>
                </a:lnTo>
                <a:lnTo>
                  <a:pt x="30873" y="23329"/>
                </a:lnTo>
                <a:lnTo>
                  <a:pt x="26466" y="25273"/>
                </a:lnTo>
                <a:lnTo>
                  <a:pt x="17640" y="27216"/>
                </a:lnTo>
                <a:lnTo>
                  <a:pt x="11023" y="31102"/>
                </a:lnTo>
                <a:lnTo>
                  <a:pt x="6604" y="33045"/>
                </a:lnTo>
                <a:lnTo>
                  <a:pt x="2197" y="369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425839" y="2603995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0" y="3175"/>
                </a:moveTo>
                <a:lnTo>
                  <a:pt x="0" y="0"/>
                </a:lnTo>
                <a:lnTo>
                  <a:pt x="0" y="317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424912" y="2612745"/>
            <a:ext cx="3810" cy="0"/>
          </a:xfrm>
          <a:custGeom>
            <a:avLst/>
            <a:gdLst/>
            <a:ahLst/>
            <a:cxnLst/>
            <a:rect l="l" t="t" r="r" b="b"/>
            <a:pathLst>
              <a:path w="3810" h="0">
                <a:moveTo>
                  <a:pt x="3695" y="0"/>
                </a:moveTo>
                <a:lnTo>
                  <a:pt x="0" y="0"/>
                </a:lnTo>
                <a:lnTo>
                  <a:pt x="369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423058" y="2621495"/>
            <a:ext cx="0" cy="3810"/>
          </a:xfrm>
          <a:custGeom>
            <a:avLst/>
            <a:gdLst/>
            <a:ahLst/>
            <a:cxnLst/>
            <a:rect l="l" t="t" r="r" b="b"/>
            <a:pathLst>
              <a:path w="0" h="3810">
                <a:moveTo>
                  <a:pt x="0" y="3187"/>
                </a:moveTo>
                <a:lnTo>
                  <a:pt x="0" y="0"/>
                </a:lnTo>
                <a:lnTo>
                  <a:pt x="0" y="318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032368" y="2699461"/>
            <a:ext cx="257378" cy="1583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153653" y="2522042"/>
            <a:ext cx="197485" cy="64135"/>
          </a:xfrm>
          <a:custGeom>
            <a:avLst/>
            <a:gdLst/>
            <a:ahLst/>
            <a:cxnLst/>
            <a:rect l="l" t="t" r="r" b="b"/>
            <a:pathLst>
              <a:path w="197485" h="64135">
                <a:moveTo>
                  <a:pt x="155092" y="63652"/>
                </a:moveTo>
                <a:lnTo>
                  <a:pt x="144010" y="63622"/>
                </a:lnTo>
                <a:lnTo>
                  <a:pt x="134594" y="63415"/>
                </a:lnTo>
                <a:lnTo>
                  <a:pt x="127674" y="62854"/>
                </a:lnTo>
                <a:lnTo>
                  <a:pt x="124078" y="61760"/>
                </a:lnTo>
                <a:lnTo>
                  <a:pt x="121856" y="61760"/>
                </a:lnTo>
                <a:lnTo>
                  <a:pt x="124078" y="59880"/>
                </a:lnTo>
                <a:lnTo>
                  <a:pt x="124078" y="57988"/>
                </a:lnTo>
                <a:lnTo>
                  <a:pt x="126288" y="54216"/>
                </a:lnTo>
                <a:lnTo>
                  <a:pt x="124078" y="52336"/>
                </a:lnTo>
                <a:lnTo>
                  <a:pt x="121856" y="48564"/>
                </a:lnTo>
                <a:lnTo>
                  <a:pt x="117424" y="46672"/>
                </a:lnTo>
                <a:lnTo>
                  <a:pt x="110769" y="44792"/>
                </a:lnTo>
                <a:lnTo>
                  <a:pt x="99694" y="42900"/>
                </a:lnTo>
                <a:lnTo>
                  <a:pt x="88620" y="33477"/>
                </a:lnTo>
                <a:lnTo>
                  <a:pt x="35477" y="19679"/>
                </a:lnTo>
                <a:lnTo>
                  <a:pt x="24087" y="18383"/>
                </a:lnTo>
                <a:lnTo>
                  <a:pt x="18928" y="17086"/>
                </a:lnTo>
                <a:lnTo>
                  <a:pt x="17716" y="16497"/>
                </a:lnTo>
                <a:lnTo>
                  <a:pt x="17716" y="10845"/>
                </a:lnTo>
                <a:lnTo>
                  <a:pt x="11074" y="3301"/>
                </a:lnTo>
                <a:lnTo>
                  <a:pt x="0" y="1409"/>
                </a:lnTo>
                <a:lnTo>
                  <a:pt x="8305" y="352"/>
                </a:lnTo>
                <a:lnTo>
                  <a:pt x="16613" y="0"/>
                </a:lnTo>
                <a:lnTo>
                  <a:pt x="54767" y="6893"/>
                </a:lnTo>
                <a:lnTo>
                  <a:pt x="115214" y="29705"/>
                </a:lnTo>
                <a:lnTo>
                  <a:pt x="127983" y="34949"/>
                </a:lnTo>
                <a:lnTo>
                  <a:pt x="139301" y="39131"/>
                </a:lnTo>
                <a:lnTo>
                  <a:pt x="148545" y="41899"/>
                </a:lnTo>
                <a:lnTo>
                  <a:pt x="155092" y="42900"/>
                </a:lnTo>
                <a:lnTo>
                  <a:pt x="166651" y="45052"/>
                </a:lnTo>
                <a:lnTo>
                  <a:pt x="179460" y="50211"/>
                </a:lnTo>
                <a:lnTo>
                  <a:pt x="190607" y="56429"/>
                </a:lnTo>
                <a:lnTo>
                  <a:pt x="197180" y="61760"/>
                </a:lnTo>
                <a:lnTo>
                  <a:pt x="191854" y="62055"/>
                </a:lnTo>
                <a:lnTo>
                  <a:pt x="182784" y="62706"/>
                </a:lnTo>
                <a:lnTo>
                  <a:pt x="170391" y="63356"/>
                </a:lnTo>
                <a:lnTo>
                  <a:pt x="155092" y="6365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104580" y="2525229"/>
            <a:ext cx="37465" cy="20320"/>
          </a:xfrm>
          <a:custGeom>
            <a:avLst/>
            <a:gdLst/>
            <a:ahLst/>
            <a:cxnLst/>
            <a:rect l="l" t="t" r="r" b="b"/>
            <a:pathLst>
              <a:path w="37464" h="20319">
                <a:moveTo>
                  <a:pt x="0" y="19888"/>
                </a:moveTo>
                <a:lnTo>
                  <a:pt x="3952" y="15941"/>
                </a:lnTo>
                <a:lnTo>
                  <a:pt x="11987" y="10687"/>
                </a:lnTo>
                <a:lnTo>
                  <a:pt x="23286" y="5061"/>
                </a:lnTo>
                <a:lnTo>
                  <a:pt x="37033" y="0"/>
                </a:lnTo>
                <a:lnTo>
                  <a:pt x="34861" y="1981"/>
                </a:lnTo>
                <a:lnTo>
                  <a:pt x="30505" y="3975"/>
                </a:lnTo>
                <a:lnTo>
                  <a:pt x="22983" y="8979"/>
                </a:lnTo>
                <a:lnTo>
                  <a:pt x="14438" y="14170"/>
                </a:lnTo>
                <a:lnTo>
                  <a:pt x="6300" y="18241"/>
                </a:lnTo>
                <a:lnTo>
                  <a:pt x="0" y="1988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260117" y="2626271"/>
            <a:ext cx="40005" cy="7620"/>
          </a:xfrm>
          <a:custGeom>
            <a:avLst/>
            <a:gdLst/>
            <a:ahLst/>
            <a:cxnLst/>
            <a:rect l="l" t="t" r="r" b="b"/>
            <a:pathLst>
              <a:path w="40005" h="7619">
                <a:moveTo>
                  <a:pt x="37604" y="7162"/>
                </a:moveTo>
                <a:lnTo>
                  <a:pt x="33172" y="7162"/>
                </a:lnTo>
                <a:lnTo>
                  <a:pt x="24254" y="6547"/>
                </a:lnTo>
                <a:lnTo>
                  <a:pt x="14924" y="4924"/>
                </a:lnTo>
                <a:lnTo>
                  <a:pt x="6424" y="2630"/>
                </a:lnTo>
                <a:lnTo>
                  <a:pt x="0" y="0"/>
                </a:lnTo>
                <a:lnTo>
                  <a:pt x="2209" y="0"/>
                </a:lnTo>
                <a:lnTo>
                  <a:pt x="13682" y="587"/>
                </a:lnTo>
                <a:lnTo>
                  <a:pt x="24326" y="2014"/>
                </a:lnTo>
                <a:lnTo>
                  <a:pt x="33313" y="3777"/>
                </a:lnTo>
                <a:lnTo>
                  <a:pt x="39814" y="5372"/>
                </a:lnTo>
                <a:lnTo>
                  <a:pt x="37604" y="71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541562" y="2622295"/>
            <a:ext cx="34290" cy="10160"/>
          </a:xfrm>
          <a:custGeom>
            <a:avLst/>
            <a:gdLst/>
            <a:ahLst/>
            <a:cxnLst/>
            <a:rect l="l" t="t" r="r" b="b"/>
            <a:pathLst>
              <a:path w="34289" h="10160">
                <a:moveTo>
                  <a:pt x="22834" y="9537"/>
                </a:moveTo>
                <a:lnTo>
                  <a:pt x="11417" y="9537"/>
                </a:lnTo>
                <a:lnTo>
                  <a:pt x="4559" y="7632"/>
                </a:lnTo>
                <a:lnTo>
                  <a:pt x="0" y="3810"/>
                </a:lnTo>
                <a:lnTo>
                  <a:pt x="0" y="1905"/>
                </a:lnTo>
                <a:lnTo>
                  <a:pt x="4559" y="0"/>
                </a:lnTo>
                <a:lnTo>
                  <a:pt x="22834" y="0"/>
                </a:lnTo>
                <a:lnTo>
                  <a:pt x="31965" y="3810"/>
                </a:lnTo>
                <a:lnTo>
                  <a:pt x="34251" y="3810"/>
                </a:lnTo>
                <a:lnTo>
                  <a:pt x="31965" y="5727"/>
                </a:lnTo>
                <a:lnTo>
                  <a:pt x="22834" y="953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000156" y="1845084"/>
            <a:ext cx="134803" cy="635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602019" y="953726"/>
            <a:ext cx="179070" cy="81280"/>
          </a:xfrm>
          <a:custGeom>
            <a:avLst/>
            <a:gdLst/>
            <a:ahLst/>
            <a:cxnLst/>
            <a:rect l="l" t="t" r="r" b="b"/>
            <a:pathLst>
              <a:path w="179069" h="81280">
                <a:moveTo>
                  <a:pt x="124833" y="81032"/>
                </a:moveTo>
                <a:lnTo>
                  <a:pt x="111679" y="80832"/>
                </a:lnTo>
                <a:lnTo>
                  <a:pt x="102460" y="76649"/>
                </a:lnTo>
                <a:lnTo>
                  <a:pt x="101631" y="68975"/>
                </a:lnTo>
                <a:lnTo>
                  <a:pt x="112404" y="54316"/>
                </a:lnTo>
                <a:lnTo>
                  <a:pt x="109089" y="50792"/>
                </a:lnTo>
                <a:lnTo>
                  <a:pt x="96661" y="50531"/>
                </a:lnTo>
                <a:lnTo>
                  <a:pt x="80921" y="52868"/>
                </a:lnTo>
                <a:lnTo>
                  <a:pt x="64352" y="54167"/>
                </a:lnTo>
                <a:lnTo>
                  <a:pt x="27063" y="41092"/>
                </a:lnTo>
                <a:lnTo>
                  <a:pt x="0" y="11539"/>
                </a:lnTo>
                <a:lnTo>
                  <a:pt x="1903" y="4731"/>
                </a:lnTo>
                <a:lnTo>
                  <a:pt x="11884" y="2773"/>
                </a:lnTo>
                <a:lnTo>
                  <a:pt x="25895" y="5600"/>
                </a:lnTo>
                <a:lnTo>
                  <a:pt x="36180" y="12927"/>
                </a:lnTo>
                <a:lnTo>
                  <a:pt x="44811" y="23026"/>
                </a:lnTo>
                <a:lnTo>
                  <a:pt x="53857" y="34168"/>
                </a:lnTo>
                <a:lnTo>
                  <a:pt x="63109" y="41148"/>
                </a:lnTo>
                <a:lnTo>
                  <a:pt x="69872" y="41551"/>
                </a:lnTo>
                <a:lnTo>
                  <a:pt x="72491" y="37798"/>
                </a:lnTo>
                <a:lnTo>
                  <a:pt x="69313" y="32313"/>
                </a:lnTo>
                <a:lnTo>
                  <a:pt x="62932" y="26112"/>
                </a:lnTo>
                <a:lnTo>
                  <a:pt x="61312" y="18699"/>
                </a:lnTo>
                <a:lnTo>
                  <a:pt x="65902" y="14401"/>
                </a:lnTo>
                <a:lnTo>
                  <a:pt x="78152" y="17543"/>
                </a:lnTo>
                <a:lnTo>
                  <a:pt x="93206" y="25710"/>
                </a:lnTo>
                <a:lnTo>
                  <a:pt x="105775" y="30240"/>
                </a:lnTo>
                <a:lnTo>
                  <a:pt x="111713" y="30270"/>
                </a:lnTo>
                <a:lnTo>
                  <a:pt x="106880" y="24935"/>
                </a:lnTo>
                <a:lnTo>
                  <a:pt x="96176" y="15467"/>
                </a:lnTo>
                <a:lnTo>
                  <a:pt x="89201" y="6002"/>
                </a:lnTo>
                <a:lnTo>
                  <a:pt x="88856" y="0"/>
                </a:lnTo>
                <a:lnTo>
                  <a:pt x="98040" y="919"/>
                </a:lnTo>
                <a:lnTo>
                  <a:pt x="128701" y="10158"/>
                </a:lnTo>
                <a:lnTo>
                  <a:pt x="139992" y="11831"/>
                </a:lnTo>
                <a:lnTo>
                  <a:pt x="144446" y="8310"/>
                </a:lnTo>
                <a:lnTo>
                  <a:pt x="151103" y="7244"/>
                </a:lnTo>
                <a:lnTo>
                  <a:pt x="162942" y="15007"/>
                </a:lnTo>
                <a:lnTo>
                  <a:pt x="172712" y="27270"/>
                </a:lnTo>
                <a:lnTo>
                  <a:pt x="173161" y="39705"/>
                </a:lnTo>
                <a:lnTo>
                  <a:pt x="171331" y="49143"/>
                </a:lnTo>
                <a:lnTo>
                  <a:pt x="175094" y="54253"/>
                </a:lnTo>
                <a:lnTo>
                  <a:pt x="178444" y="57629"/>
                </a:lnTo>
                <a:lnTo>
                  <a:pt x="175371" y="61866"/>
                </a:lnTo>
                <a:lnTo>
                  <a:pt x="170088" y="66546"/>
                </a:lnTo>
                <a:lnTo>
                  <a:pt x="167913" y="71569"/>
                </a:lnTo>
                <a:lnTo>
                  <a:pt x="164494" y="75897"/>
                </a:lnTo>
                <a:lnTo>
                  <a:pt x="155482" y="78491"/>
                </a:lnTo>
                <a:lnTo>
                  <a:pt x="140056" y="79501"/>
                </a:lnTo>
                <a:lnTo>
                  <a:pt x="124833" y="810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713128" y="803558"/>
            <a:ext cx="32384" cy="18415"/>
          </a:xfrm>
          <a:custGeom>
            <a:avLst/>
            <a:gdLst/>
            <a:ahLst/>
            <a:cxnLst/>
            <a:rect l="l" t="t" r="r" b="b"/>
            <a:pathLst>
              <a:path w="32385" h="18415">
                <a:moveTo>
                  <a:pt x="25694" y="18238"/>
                </a:moveTo>
                <a:lnTo>
                  <a:pt x="16927" y="15254"/>
                </a:lnTo>
                <a:lnTo>
                  <a:pt x="7758" y="9202"/>
                </a:lnTo>
                <a:lnTo>
                  <a:pt x="0" y="3665"/>
                </a:lnTo>
                <a:lnTo>
                  <a:pt x="809" y="0"/>
                </a:lnTo>
                <a:lnTo>
                  <a:pt x="14512" y="1619"/>
                </a:lnTo>
                <a:lnTo>
                  <a:pt x="29021" y="6989"/>
                </a:lnTo>
                <a:lnTo>
                  <a:pt x="32245" y="14575"/>
                </a:lnTo>
                <a:lnTo>
                  <a:pt x="25694" y="1823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032495" y="1379807"/>
            <a:ext cx="170141" cy="12323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795475" y="1009114"/>
            <a:ext cx="86360" cy="38735"/>
          </a:xfrm>
          <a:custGeom>
            <a:avLst/>
            <a:gdLst/>
            <a:ahLst/>
            <a:cxnLst/>
            <a:rect l="l" t="t" r="r" b="b"/>
            <a:pathLst>
              <a:path w="86360" h="38734">
                <a:moveTo>
                  <a:pt x="75742" y="38394"/>
                </a:moveTo>
                <a:lnTo>
                  <a:pt x="57019" y="37904"/>
                </a:lnTo>
                <a:lnTo>
                  <a:pt x="34532" y="34449"/>
                </a:lnTo>
                <a:lnTo>
                  <a:pt x="13715" y="29248"/>
                </a:lnTo>
                <a:lnTo>
                  <a:pt x="0" y="23522"/>
                </a:lnTo>
                <a:lnTo>
                  <a:pt x="3200" y="16146"/>
                </a:lnTo>
                <a:lnTo>
                  <a:pt x="20605" y="6331"/>
                </a:lnTo>
                <a:lnTo>
                  <a:pt x="43859" y="0"/>
                </a:lnTo>
                <a:lnTo>
                  <a:pt x="64604" y="3075"/>
                </a:lnTo>
                <a:lnTo>
                  <a:pt x="78568" y="14868"/>
                </a:lnTo>
                <a:lnTo>
                  <a:pt x="86052" y="26311"/>
                </a:lnTo>
                <a:lnTo>
                  <a:pt x="85596" y="34967"/>
                </a:lnTo>
                <a:lnTo>
                  <a:pt x="75742" y="3839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797799" y="946308"/>
            <a:ext cx="428625" cy="107314"/>
          </a:xfrm>
          <a:custGeom>
            <a:avLst/>
            <a:gdLst/>
            <a:ahLst/>
            <a:cxnLst/>
            <a:rect l="l" t="t" r="r" b="b"/>
            <a:pathLst>
              <a:path w="428625" h="107315">
                <a:moveTo>
                  <a:pt x="283895" y="106889"/>
                </a:moveTo>
                <a:lnTo>
                  <a:pt x="224282" y="104590"/>
                </a:lnTo>
                <a:lnTo>
                  <a:pt x="197462" y="91808"/>
                </a:lnTo>
                <a:lnTo>
                  <a:pt x="194068" y="92871"/>
                </a:lnTo>
                <a:lnTo>
                  <a:pt x="181863" y="101377"/>
                </a:lnTo>
                <a:lnTo>
                  <a:pt x="173446" y="104652"/>
                </a:lnTo>
                <a:lnTo>
                  <a:pt x="162739" y="104136"/>
                </a:lnTo>
                <a:lnTo>
                  <a:pt x="151615" y="100863"/>
                </a:lnTo>
                <a:lnTo>
                  <a:pt x="141947" y="95865"/>
                </a:lnTo>
                <a:lnTo>
                  <a:pt x="132764" y="93332"/>
                </a:lnTo>
                <a:lnTo>
                  <a:pt x="125037" y="93560"/>
                </a:lnTo>
                <a:lnTo>
                  <a:pt x="118559" y="91722"/>
                </a:lnTo>
                <a:lnTo>
                  <a:pt x="113118" y="82988"/>
                </a:lnTo>
                <a:lnTo>
                  <a:pt x="110585" y="71637"/>
                </a:lnTo>
                <a:lnTo>
                  <a:pt x="114667" y="57899"/>
                </a:lnTo>
                <a:lnTo>
                  <a:pt x="110883" y="51720"/>
                </a:lnTo>
                <a:lnTo>
                  <a:pt x="102882" y="42322"/>
                </a:lnTo>
                <a:lnTo>
                  <a:pt x="93424" y="33097"/>
                </a:lnTo>
                <a:lnTo>
                  <a:pt x="84380" y="27665"/>
                </a:lnTo>
                <a:lnTo>
                  <a:pt x="77622" y="29648"/>
                </a:lnTo>
                <a:lnTo>
                  <a:pt x="63627" y="31952"/>
                </a:lnTo>
                <a:lnTo>
                  <a:pt x="38815" y="27354"/>
                </a:lnTo>
                <a:lnTo>
                  <a:pt x="14001" y="19305"/>
                </a:lnTo>
                <a:lnTo>
                  <a:pt x="0" y="11258"/>
                </a:lnTo>
                <a:lnTo>
                  <a:pt x="2225" y="3648"/>
                </a:lnTo>
                <a:lnTo>
                  <a:pt x="19415" y="0"/>
                </a:lnTo>
                <a:lnTo>
                  <a:pt x="42419" y="142"/>
                </a:lnTo>
                <a:lnTo>
                  <a:pt x="62090" y="3905"/>
                </a:lnTo>
                <a:lnTo>
                  <a:pt x="88715" y="14478"/>
                </a:lnTo>
                <a:lnTo>
                  <a:pt x="101405" y="17353"/>
                </a:lnTo>
                <a:lnTo>
                  <a:pt x="115341" y="16783"/>
                </a:lnTo>
                <a:lnTo>
                  <a:pt x="136027" y="17038"/>
                </a:lnTo>
                <a:lnTo>
                  <a:pt x="159418" y="21604"/>
                </a:lnTo>
                <a:lnTo>
                  <a:pt x="177400" y="27896"/>
                </a:lnTo>
                <a:lnTo>
                  <a:pt x="181863" y="33331"/>
                </a:lnTo>
                <a:lnTo>
                  <a:pt x="174589" y="38535"/>
                </a:lnTo>
                <a:lnTo>
                  <a:pt x="165234" y="44597"/>
                </a:lnTo>
                <a:lnTo>
                  <a:pt x="162531" y="49624"/>
                </a:lnTo>
                <a:lnTo>
                  <a:pt x="175209" y="51720"/>
                </a:lnTo>
                <a:lnTo>
                  <a:pt x="191426" y="55256"/>
                </a:lnTo>
                <a:lnTo>
                  <a:pt x="206400" y="64393"/>
                </a:lnTo>
                <a:lnTo>
                  <a:pt x="215137" y="62757"/>
                </a:lnTo>
                <a:lnTo>
                  <a:pt x="230900" y="60631"/>
                </a:lnTo>
                <a:lnTo>
                  <a:pt x="249789" y="62296"/>
                </a:lnTo>
                <a:lnTo>
                  <a:pt x="269098" y="63271"/>
                </a:lnTo>
                <a:lnTo>
                  <a:pt x="286118" y="59074"/>
                </a:lnTo>
                <a:lnTo>
                  <a:pt x="317338" y="55081"/>
                </a:lnTo>
                <a:lnTo>
                  <a:pt x="364569" y="56089"/>
                </a:lnTo>
                <a:lnTo>
                  <a:pt x="408062" y="60888"/>
                </a:lnTo>
                <a:lnTo>
                  <a:pt x="428066" y="68268"/>
                </a:lnTo>
                <a:lnTo>
                  <a:pt x="426781" y="76803"/>
                </a:lnTo>
                <a:lnTo>
                  <a:pt x="422792" y="86890"/>
                </a:lnTo>
                <a:lnTo>
                  <a:pt x="415893" y="95943"/>
                </a:lnTo>
                <a:lnTo>
                  <a:pt x="405879" y="101377"/>
                </a:lnTo>
                <a:lnTo>
                  <a:pt x="391111" y="102327"/>
                </a:lnTo>
                <a:lnTo>
                  <a:pt x="372602" y="102069"/>
                </a:lnTo>
                <a:lnTo>
                  <a:pt x="354097" y="100088"/>
                </a:lnTo>
                <a:lnTo>
                  <a:pt x="339344" y="95865"/>
                </a:lnTo>
                <a:lnTo>
                  <a:pt x="331612" y="94739"/>
                </a:lnTo>
                <a:lnTo>
                  <a:pt x="325755" y="99306"/>
                </a:lnTo>
                <a:lnTo>
                  <a:pt x="312829" y="104908"/>
                </a:lnTo>
                <a:lnTo>
                  <a:pt x="283895" y="1068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234450" y="1082063"/>
            <a:ext cx="456565" cy="203200"/>
          </a:xfrm>
          <a:custGeom>
            <a:avLst/>
            <a:gdLst/>
            <a:ahLst/>
            <a:cxnLst/>
            <a:rect l="l" t="t" r="r" b="b"/>
            <a:pathLst>
              <a:path w="456564" h="203200">
                <a:moveTo>
                  <a:pt x="189765" y="202782"/>
                </a:moveTo>
                <a:lnTo>
                  <a:pt x="164217" y="200909"/>
                </a:lnTo>
                <a:lnTo>
                  <a:pt x="147005" y="197475"/>
                </a:lnTo>
                <a:lnTo>
                  <a:pt x="137292" y="191614"/>
                </a:lnTo>
                <a:lnTo>
                  <a:pt x="134240" y="182462"/>
                </a:lnTo>
                <a:lnTo>
                  <a:pt x="130207" y="175270"/>
                </a:lnTo>
                <a:lnTo>
                  <a:pt x="117016" y="174837"/>
                </a:lnTo>
                <a:lnTo>
                  <a:pt x="98000" y="175445"/>
                </a:lnTo>
                <a:lnTo>
                  <a:pt x="76493" y="171375"/>
                </a:lnTo>
                <a:lnTo>
                  <a:pt x="59410" y="164849"/>
                </a:lnTo>
                <a:lnTo>
                  <a:pt x="49831" y="160750"/>
                </a:lnTo>
                <a:lnTo>
                  <a:pt x="45256" y="157343"/>
                </a:lnTo>
                <a:lnTo>
                  <a:pt x="43181" y="152896"/>
                </a:lnTo>
                <a:lnTo>
                  <a:pt x="49629" y="147475"/>
                </a:lnTo>
                <a:lnTo>
                  <a:pt x="68157" y="142744"/>
                </a:lnTo>
                <a:lnTo>
                  <a:pt x="92518" y="139396"/>
                </a:lnTo>
                <a:lnTo>
                  <a:pt x="116460" y="138126"/>
                </a:lnTo>
                <a:lnTo>
                  <a:pt x="137771" y="139363"/>
                </a:lnTo>
                <a:lnTo>
                  <a:pt x="158664" y="139736"/>
                </a:lnTo>
                <a:lnTo>
                  <a:pt x="174559" y="138380"/>
                </a:lnTo>
                <a:lnTo>
                  <a:pt x="180875" y="134430"/>
                </a:lnTo>
                <a:lnTo>
                  <a:pt x="171711" y="129866"/>
                </a:lnTo>
                <a:lnTo>
                  <a:pt x="149222" y="125652"/>
                </a:lnTo>
                <a:lnTo>
                  <a:pt x="120905" y="123518"/>
                </a:lnTo>
                <a:lnTo>
                  <a:pt x="94261" y="125197"/>
                </a:lnTo>
                <a:lnTo>
                  <a:pt x="69686" y="126288"/>
                </a:lnTo>
                <a:lnTo>
                  <a:pt x="45945" y="124266"/>
                </a:lnTo>
                <a:lnTo>
                  <a:pt x="28036" y="119474"/>
                </a:lnTo>
                <a:lnTo>
                  <a:pt x="20956" y="112256"/>
                </a:lnTo>
                <a:lnTo>
                  <a:pt x="32929" y="105155"/>
                </a:lnTo>
                <a:lnTo>
                  <a:pt x="58437" y="99790"/>
                </a:lnTo>
                <a:lnTo>
                  <a:pt x="81864" y="95117"/>
                </a:lnTo>
                <a:lnTo>
                  <a:pt x="87593" y="90095"/>
                </a:lnTo>
                <a:lnTo>
                  <a:pt x="74787" y="89173"/>
                </a:lnTo>
                <a:lnTo>
                  <a:pt x="56769" y="92405"/>
                </a:lnTo>
                <a:lnTo>
                  <a:pt x="39167" y="96329"/>
                </a:lnTo>
                <a:lnTo>
                  <a:pt x="27611" y="97486"/>
                </a:lnTo>
                <a:lnTo>
                  <a:pt x="24978" y="94971"/>
                </a:lnTo>
                <a:lnTo>
                  <a:pt x="24841" y="91247"/>
                </a:lnTo>
                <a:lnTo>
                  <a:pt x="23873" y="87871"/>
                </a:lnTo>
                <a:lnTo>
                  <a:pt x="18746" y="86399"/>
                </a:lnTo>
                <a:lnTo>
                  <a:pt x="9164" y="85100"/>
                </a:lnTo>
                <a:lnTo>
                  <a:pt x="2082" y="81549"/>
                </a:lnTo>
                <a:lnTo>
                  <a:pt x="0" y="76267"/>
                </a:lnTo>
                <a:lnTo>
                  <a:pt x="5411" y="69775"/>
                </a:lnTo>
                <a:lnTo>
                  <a:pt x="18746" y="60542"/>
                </a:lnTo>
                <a:lnTo>
                  <a:pt x="18746" y="54992"/>
                </a:lnTo>
                <a:lnTo>
                  <a:pt x="14289" y="54992"/>
                </a:lnTo>
                <a:lnTo>
                  <a:pt x="14670" y="52045"/>
                </a:lnTo>
                <a:lnTo>
                  <a:pt x="22342" y="46678"/>
                </a:lnTo>
                <a:lnTo>
                  <a:pt x="37093" y="39928"/>
                </a:lnTo>
                <a:lnTo>
                  <a:pt x="100922" y="18735"/>
                </a:lnTo>
                <a:lnTo>
                  <a:pt x="114317" y="16455"/>
                </a:lnTo>
                <a:lnTo>
                  <a:pt x="123128" y="19889"/>
                </a:lnTo>
                <a:lnTo>
                  <a:pt x="128053" y="27799"/>
                </a:lnTo>
                <a:lnTo>
                  <a:pt x="130900" y="34669"/>
                </a:lnTo>
                <a:lnTo>
                  <a:pt x="128746" y="40152"/>
                </a:lnTo>
                <a:lnTo>
                  <a:pt x="118670" y="43905"/>
                </a:lnTo>
                <a:lnTo>
                  <a:pt x="111145" y="47139"/>
                </a:lnTo>
                <a:lnTo>
                  <a:pt x="116735" y="50372"/>
                </a:lnTo>
                <a:lnTo>
                  <a:pt x="127737" y="52220"/>
                </a:lnTo>
                <a:lnTo>
                  <a:pt x="136450" y="51296"/>
                </a:lnTo>
                <a:lnTo>
                  <a:pt x="138917" y="46046"/>
                </a:lnTo>
                <a:lnTo>
                  <a:pt x="139509" y="39755"/>
                </a:lnTo>
                <a:lnTo>
                  <a:pt x="143013" y="34155"/>
                </a:lnTo>
                <a:lnTo>
                  <a:pt x="154217" y="30976"/>
                </a:lnTo>
                <a:lnTo>
                  <a:pt x="170149" y="31493"/>
                </a:lnTo>
                <a:lnTo>
                  <a:pt x="183375" y="35131"/>
                </a:lnTo>
                <a:lnTo>
                  <a:pt x="192017" y="40847"/>
                </a:lnTo>
                <a:lnTo>
                  <a:pt x="194197" y="47600"/>
                </a:lnTo>
                <a:lnTo>
                  <a:pt x="192746" y="52625"/>
                </a:lnTo>
                <a:lnTo>
                  <a:pt x="192540" y="55917"/>
                </a:lnTo>
                <a:lnTo>
                  <a:pt x="194829" y="56436"/>
                </a:lnTo>
                <a:lnTo>
                  <a:pt x="200864" y="53138"/>
                </a:lnTo>
                <a:lnTo>
                  <a:pt x="210687" y="50255"/>
                </a:lnTo>
                <a:lnTo>
                  <a:pt x="219472" y="52222"/>
                </a:lnTo>
                <a:lnTo>
                  <a:pt x="226173" y="54186"/>
                </a:lnTo>
                <a:lnTo>
                  <a:pt x="229744" y="51296"/>
                </a:lnTo>
                <a:lnTo>
                  <a:pt x="228531" y="44771"/>
                </a:lnTo>
                <a:lnTo>
                  <a:pt x="221692" y="40673"/>
                </a:lnTo>
                <a:lnTo>
                  <a:pt x="214435" y="37269"/>
                </a:lnTo>
                <a:lnTo>
                  <a:pt x="211964" y="32830"/>
                </a:lnTo>
                <a:lnTo>
                  <a:pt x="258611" y="47600"/>
                </a:lnTo>
                <a:lnTo>
                  <a:pt x="267500" y="70927"/>
                </a:lnTo>
                <a:lnTo>
                  <a:pt x="271108" y="81119"/>
                </a:lnTo>
                <a:lnTo>
                  <a:pt x="276379" y="84557"/>
                </a:lnTo>
                <a:lnTo>
                  <a:pt x="283503" y="83341"/>
                </a:lnTo>
                <a:lnTo>
                  <a:pt x="289996" y="81781"/>
                </a:lnTo>
                <a:lnTo>
                  <a:pt x="293570" y="78837"/>
                </a:lnTo>
                <a:lnTo>
                  <a:pt x="291936" y="73470"/>
                </a:lnTo>
                <a:lnTo>
                  <a:pt x="285449" y="62786"/>
                </a:lnTo>
                <a:lnTo>
                  <a:pt x="278333" y="47600"/>
                </a:lnTo>
                <a:lnTo>
                  <a:pt x="274129" y="32415"/>
                </a:lnTo>
                <a:lnTo>
                  <a:pt x="276379" y="21731"/>
                </a:lnTo>
                <a:lnTo>
                  <a:pt x="282108" y="18616"/>
                </a:lnTo>
                <a:lnTo>
                  <a:pt x="288879" y="20349"/>
                </a:lnTo>
                <a:lnTo>
                  <a:pt x="296063" y="22774"/>
                </a:lnTo>
                <a:lnTo>
                  <a:pt x="303036" y="21731"/>
                </a:lnTo>
                <a:lnTo>
                  <a:pt x="311993" y="22690"/>
                </a:lnTo>
                <a:lnTo>
                  <a:pt x="323032" y="27976"/>
                </a:lnTo>
                <a:lnTo>
                  <a:pt x="332404" y="32914"/>
                </a:lnTo>
                <a:lnTo>
                  <a:pt x="336361" y="32830"/>
                </a:lnTo>
                <a:lnTo>
                  <a:pt x="332125" y="27544"/>
                </a:lnTo>
                <a:lnTo>
                  <a:pt x="322473" y="21048"/>
                </a:lnTo>
                <a:lnTo>
                  <a:pt x="311993" y="14900"/>
                </a:lnTo>
                <a:lnTo>
                  <a:pt x="305271" y="10656"/>
                </a:lnTo>
                <a:lnTo>
                  <a:pt x="309149" y="6874"/>
                </a:lnTo>
                <a:lnTo>
                  <a:pt x="321359" y="2571"/>
                </a:lnTo>
                <a:lnTo>
                  <a:pt x="337736" y="0"/>
                </a:lnTo>
                <a:lnTo>
                  <a:pt x="354115" y="1411"/>
                </a:lnTo>
                <a:lnTo>
                  <a:pt x="363771" y="7848"/>
                </a:lnTo>
                <a:lnTo>
                  <a:pt x="364679" y="15498"/>
                </a:lnTo>
                <a:lnTo>
                  <a:pt x="359752" y="23495"/>
                </a:lnTo>
                <a:lnTo>
                  <a:pt x="351906" y="30976"/>
                </a:lnTo>
                <a:lnTo>
                  <a:pt x="346419" y="40817"/>
                </a:lnTo>
                <a:lnTo>
                  <a:pt x="346348" y="54297"/>
                </a:lnTo>
                <a:lnTo>
                  <a:pt x="351275" y="68124"/>
                </a:lnTo>
                <a:lnTo>
                  <a:pt x="360783" y="79008"/>
                </a:lnTo>
                <a:lnTo>
                  <a:pt x="365959" y="85702"/>
                </a:lnTo>
                <a:lnTo>
                  <a:pt x="363842" y="92398"/>
                </a:lnTo>
                <a:lnTo>
                  <a:pt x="362971" y="99787"/>
                </a:lnTo>
                <a:lnTo>
                  <a:pt x="371883" y="108560"/>
                </a:lnTo>
                <a:lnTo>
                  <a:pt x="384690" y="115580"/>
                </a:lnTo>
                <a:lnTo>
                  <a:pt x="394376" y="118960"/>
                </a:lnTo>
                <a:lnTo>
                  <a:pt x="402817" y="121300"/>
                </a:lnTo>
                <a:lnTo>
                  <a:pt x="424445" y="130561"/>
                </a:lnTo>
                <a:lnTo>
                  <a:pt x="439083" y="136275"/>
                </a:lnTo>
                <a:lnTo>
                  <a:pt x="451223" y="143375"/>
                </a:lnTo>
                <a:lnTo>
                  <a:pt x="456287" y="152896"/>
                </a:lnTo>
                <a:lnTo>
                  <a:pt x="450740" y="157572"/>
                </a:lnTo>
                <a:lnTo>
                  <a:pt x="440193" y="155668"/>
                </a:lnTo>
                <a:lnTo>
                  <a:pt x="428812" y="152378"/>
                </a:lnTo>
                <a:lnTo>
                  <a:pt x="420765" y="152896"/>
                </a:lnTo>
                <a:lnTo>
                  <a:pt x="413822" y="157546"/>
                </a:lnTo>
                <a:lnTo>
                  <a:pt x="405214" y="160983"/>
                </a:lnTo>
                <a:lnTo>
                  <a:pt x="398273" y="164073"/>
                </a:lnTo>
                <a:lnTo>
                  <a:pt x="396330" y="167679"/>
                </a:lnTo>
                <a:lnTo>
                  <a:pt x="398787" y="170538"/>
                </a:lnTo>
                <a:lnTo>
                  <a:pt x="402704" y="172532"/>
                </a:lnTo>
                <a:lnTo>
                  <a:pt x="407876" y="172099"/>
                </a:lnTo>
                <a:lnTo>
                  <a:pt x="414097" y="167679"/>
                </a:lnTo>
                <a:lnTo>
                  <a:pt x="423115" y="165632"/>
                </a:lnTo>
                <a:lnTo>
                  <a:pt x="432968" y="170684"/>
                </a:lnTo>
                <a:lnTo>
                  <a:pt x="437827" y="178854"/>
                </a:lnTo>
                <a:lnTo>
                  <a:pt x="431865" y="186157"/>
                </a:lnTo>
                <a:lnTo>
                  <a:pt x="414063" y="190830"/>
                </a:lnTo>
                <a:lnTo>
                  <a:pt x="391057" y="193082"/>
                </a:lnTo>
                <a:lnTo>
                  <a:pt x="368464" y="191872"/>
                </a:lnTo>
                <a:lnTo>
                  <a:pt x="351906" y="186157"/>
                </a:lnTo>
                <a:lnTo>
                  <a:pt x="345480" y="183152"/>
                </a:lnTo>
                <a:lnTo>
                  <a:pt x="325979" y="179923"/>
                </a:lnTo>
                <a:lnTo>
                  <a:pt x="320803" y="176925"/>
                </a:lnTo>
                <a:lnTo>
                  <a:pt x="317996" y="172736"/>
                </a:lnTo>
                <a:lnTo>
                  <a:pt x="313309" y="169763"/>
                </a:lnTo>
                <a:lnTo>
                  <a:pt x="307371" y="169908"/>
                </a:lnTo>
                <a:lnTo>
                  <a:pt x="300813" y="175070"/>
                </a:lnTo>
                <a:lnTo>
                  <a:pt x="294014" y="182029"/>
                </a:lnTo>
                <a:lnTo>
                  <a:pt x="286378" y="186388"/>
                </a:lnTo>
                <a:lnTo>
                  <a:pt x="277073" y="188320"/>
                </a:lnTo>
                <a:lnTo>
                  <a:pt x="265266" y="187999"/>
                </a:lnTo>
                <a:lnTo>
                  <a:pt x="250347" y="190309"/>
                </a:lnTo>
                <a:lnTo>
                  <a:pt x="234183" y="195390"/>
                </a:lnTo>
                <a:lnTo>
                  <a:pt x="214685" y="200472"/>
                </a:lnTo>
                <a:lnTo>
                  <a:pt x="189765" y="20278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650151" y="1066873"/>
            <a:ext cx="154899" cy="1136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597312" y="1012806"/>
            <a:ext cx="24765" cy="17780"/>
          </a:xfrm>
          <a:custGeom>
            <a:avLst/>
            <a:gdLst/>
            <a:ahLst/>
            <a:cxnLst/>
            <a:rect l="l" t="t" r="r" b="b"/>
            <a:pathLst>
              <a:path w="24765" h="17780">
                <a:moveTo>
                  <a:pt x="16200" y="17184"/>
                </a:moveTo>
                <a:lnTo>
                  <a:pt x="6639" y="16709"/>
                </a:lnTo>
                <a:lnTo>
                  <a:pt x="0" y="12553"/>
                </a:lnTo>
                <a:lnTo>
                  <a:pt x="246" y="4882"/>
                </a:lnTo>
                <a:lnTo>
                  <a:pt x="7827" y="0"/>
                </a:lnTo>
                <a:lnTo>
                  <a:pt x="17492" y="1979"/>
                </a:lnTo>
                <a:lnTo>
                  <a:pt x="24652" y="7641"/>
                </a:lnTo>
                <a:lnTo>
                  <a:pt x="24719" y="13810"/>
                </a:lnTo>
                <a:lnTo>
                  <a:pt x="16200" y="1718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796878" y="738552"/>
            <a:ext cx="287655" cy="156845"/>
          </a:xfrm>
          <a:custGeom>
            <a:avLst/>
            <a:gdLst/>
            <a:ahLst/>
            <a:cxnLst/>
            <a:rect l="l" t="t" r="r" b="b"/>
            <a:pathLst>
              <a:path w="287655" h="156844">
                <a:moveTo>
                  <a:pt x="145714" y="156285"/>
                </a:moveTo>
                <a:lnTo>
                  <a:pt x="124374" y="152827"/>
                </a:lnTo>
                <a:lnTo>
                  <a:pt x="105115" y="146966"/>
                </a:lnTo>
                <a:lnTo>
                  <a:pt x="98558" y="141620"/>
                </a:lnTo>
                <a:lnTo>
                  <a:pt x="96124" y="136641"/>
                </a:lnTo>
                <a:lnTo>
                  <a:pt x="85780" y="130635"/>
                </a:lnTo>
                <a:lnTo>
                  <a:pt x="72939" y="124629"/>
                </a:lnTo>
                <a:lnTo>
                  <a:pt x="63011" y="119649"/>
                </a:lnTo>
                <a:lnTo>
                  <a:pt x="67768" y="115249"/>
                </a:lnTo>
                <a:lnTo>
                  <a:pt x="84389" y="111877"/>
                </a:lnTo>
                <a:lnTo>
                  <a:pt x="101428" y="107819"/>
                </a:lnTo>
                <a:lnTo>
                  <a:pt x="107435" y="101361"/>
                </a:lnTo>
                <a:lnTo>
                  <a:pt x="96607" y="98241"/>
                </a:lnTo>
                <a:lnTo>
                  <a:pt x="52466" y="101611"/>
                </a:lnTo>
                <a:lnTo>
                  <a:pt x="34143" y="99520"/>
                </a:lnTo>
                <a:lnTo>
                  <a:pt x="25329" y="94803"/>
                </a:lnTo>
                <a:lnTo>
                  <a:pt x="18529" y="83307"/>
                </a:lnTo>
                <a:lnTo>
                  <a:pt x="9721" y="77562"/>
                </a:lnTo>
                <a:lnTo>
                  <a:pt x="802" y="72239"/>
                </a:lnTo>
                <a:lnTo>
                  <a:pt x="0" y="67949"/>
                </a:lnTo>
                <a:lnTo>
                  <a:pt x="6274" y="65719"/>
                </a:lnTo>
                <a:lnTo>
                  <a:pt x="32544" y="67717"/>
                </a:lnTo>
                <a:lnTo>
                  <a:pt x="41917" y="64743"/>
                </a:lnTo>
                <a:lnTo>
                  <a:pt x="42959" y="60399"/>
                </a:lnTo>
                <a:lnTo>
                  <a:pt x="31921" y="57432"/>
                </a:lnTo>
                <a:lnTo>
                  <a:pt x="18421" y="52165"/>
                </a:lnTo>
                <a:lnTo>
                  <a:pt x="13877" y="44156"/>
                </a:lnTo>
                <a:lnTo>
                  <a:pt x="17244" y="36835"/>
                </a:lnTo>
                <a:lnTo>
                  <a:pt x="27476" y="33632"/>
                </a:lnTo>
                <a:lnTo>
                  <a:pt x="42509" y="33232"/>
                </a:lnTo>
                <a:lnTo>
                  <a:pt x="54413" y="31802"/>
                </a:lnTo>
                <a:lnTo>
                  <a:pt x="58401" y="28998"/>
                </a:lnTo>
                <a:lnTo>
                  <a:pt x="49688" y="24476"/>
                </a:lnTo>
                <a:lnTo>
                  <a:pt x="39941" y="19961"/>
                </a:lnTo>
                <a:lnTo>
                  <a:pt x="43306" y="17160"/>
                </a:lnTo>
                <a:lnTo>
                  <a:pt x="53749" y="15732"/>
                </a:lnTo>
                <a:lnTo>
                  <a:pt x="73949" y="15187"/>
                </a:lnTo>
                <a:lnTo>
                  <a:pt x="76623" y="12811"/>
                </a:lnTo>
                <a:lnTo>
                  <a:pt x="73047" y="9406"/>
                </a:lnTo>
                <a:lnTo>
                  <a:pt x="63011" y="6175"/>
                </a:lnTo>
                <a:lnTo>
                  <a:pt x="58084" y="3173"/>
                </a:lnTo>
                <a:lnTo>
                  <a:pt x="66902" y="0"/>
                </a:lnTo>
                <a:lnTo>
                  <a:pt x="84879" y="1289"/>
                </a:lnTo>
                <a:lnTo>
                  <a:pt x="107435" y="11674"/>
                </a:lnTo>
                <a:lnTo>
                  <a:pt x="131451" y="25083"/>
                </a:lnTo>
                <a:lnTo>
                  <a:pt x="156295" y="33861"/>
                </a:lnTo>
                <a:lnTo>
                  <a:pt x="176144" y="40238"/>
                </a:lnTo>
                <a:lnTo>
                  <a:pt x="185172" y="46447"/>
                </a:lnTo>
                <a:lnTo>
                  <a:pt x="191177" y="54055"/>
                </a:lnTo>
                <a:lnTo>
                  <a:pt x="199888" y="59258"/>
                </a:lnTo>
                <a:lnTo>
                  <a:pt x="207346" y="60341"/>
                </a:lnTo>
                <a:lnTo>
                  <a:pt x="212058" y="50504"/>
                </a:lnTo>
                <a:lnTo>
                  <a:pt x="220979" y="50561"/>
                </a:lnTo>
                <a:lnTo>
                  <a:pt x="228653" y="54048"/>
                </a:lnTo>
                <a:lnTo>
                  <a:pt x="227374" y="59248"/>
                </a:lnTo>
                <a:lnTo>
                  <a:pt x="225674" y="64199"/>
                </a:lnTo>
                <a:lnTo>
                  <a:pt x="238924" y="73411"/>
                </a:lnTo>
                <a:lnTo>
                  <a:pt x="238474" y="79390"/>
                </a:lnTo>
                <a:lnTo>
                  <a:pt x="235728" y="85507"/>
                </a:lnTo>
                <a:lnTo>
                  <a:pt x="239855" y="89912"/>
                </a:lnTo>
                <a:lnTo>
                  <a:pt x="249397" y="92260"/>
                </a:lnTo>
                <a:lnTo>
                  <a:pt x="275154" y="92348"/>
                </a:lnTo>
                <a:lnTo>
                  <a:pt x="282621" y="94721"/>
                </a:lnTo>
                <a:lnTo>
                  <a:pt x="286336" y="98125"/>
                </a:lnTo>
                <a:lnTo>
                  <a:pt x="287343" y="101361"/>
                </a:lnTo>
                <a:lnTo>
                  <a:pt x="281992" y="105676"/>
                </a:lnTo>
                <a:lnTo>
                  <a:pt x="271233" y="108448"/>
                </a:lnTo>
                <a:lnTo>
                  <a:pt x="257979" y="110877"/>
                </a:lnTo>
                <a:lnTo>
                  <a:pt x="245141" y="114163"/>
                </a:lnTo>
                <a:lnTo>
                  <a:pt x="235041" y="119823"/>
                </a:lnTo>
                <a:lnTo>
                  <a:pt x="229312" y="126514"/>
                </a:lnTo>
                <a:lnTo>
                  <a:pt x="224833" y="131147"/>
                </a:lnTo>
                <a:lnTo>
                  <a:pt x="218484" y="130635"/>
                </a:lnTo>
                <a:lnTo>
                  <a:pt x="212791" y="132553"/>
                </a:lnTo>
                <a:lnTo>
                  <a:pt x="207933" y="141847"/>
                </a:lnTo>
                <a:lnTo>
                  <a:pt x="202243" y="151482"/>
                </a:lnTo>
                <a:lnTo>
                  <a:pt x="194049" y="154422"/>
                </a:lnTo>
                <a:lnTo>
                  <a:pt x="182569" y="151079"/>
                </a:lnTo>
                <a:lnTo>
                  <a:pt x="172124" y="149621"/>
                </a:lnTo>
                <a:lnTo>
                  <a:pt x="163758" y="150564"/>
                </a:lnTo>
                <a:lnTo>
                  <a:pt x="158515" y="154422"/>
                </a:lnTo>
                <a:lnTo>
                  <a:pt x="145714" y="15628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811604" y="910161"/>
            <a:ext cx="73025" cy="19050"/>
          </a:xfrm>
          <a:custGeom>
            <a:avLst/>
            <a:gdLst/>
            <a:ahLst/>
            <a:cxnLst/>
            <a:rect l="l" t="t" r="r" b="b"/>
            <a:pathLst>
              <a:path w="73025" h="19050">
                <a:moveTo>
                  <a:pt x="20924" y="19040"/>
                </a:moveTo>
                <a:lnTo>
                  <a:pt x="0" y="13458"/>
                </a:lnTo>
                <a:lnTo>
                  <a:pt x="5459" y="7508"/>
                </a:lnTo>
                <a:lnTo>
                  <a:pt x="30513" y="2473"/>
                </a:lnTo>
                <a:lnTo>
                  <a:pt x="58455" y="0"/>
                </a:lnTo>
                <a:lnTo>
                  <a:pt x="72580" y="1736"/>
                </a:lnTo>
                <a:lnTo>
                  <a:pt x="65258" y="8234"/>
                </a:lnTo>
                <a:lnTo>
                  <a:pt x="45358" y="15651"/>
                </a:lnTo>
                <a:lnTo>
                  <a:pt x="20924" y="1904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563116" y="911184"/>
            <a:ext cx="38100" cy="29845"/>
          </a:xfrm>
          <a:custGeom>
            <a:avLst/>
            <a:gdLst/>
            <a:ahLst/>
            <a:cxnLst/>
            <a:rect l="l" t="t" r="r" b="b"/>
            <a:pathLst>
              <a:path w="38100" h="29844">
                <a:moveTo>
                  <a:pt x="27678" y="29697"/>
                </a:moveTo>
                <a:lnTo>
                  <a:pt x="14652" y="24113"/>
                </a:lnTo>
                <a:lnTo>
                  <a:pt x="3698" y="14148"/>
                </a:lnTo>
                <a:lnTo>
                  <a:pt x="0" y="3673"/>
                </a:lnTo>
                <a:lnTo>
                  <a:pt x="8050" y="0"/>
                </a:lnTo>
                <a:lnTo>
                  <a:pt x="22944" y="6597"/>
                </a:lnTo>
                <a:lnTo>
                  <a:pt x="35763" y="17571"/>
                </a:lnTo>
                <a:lnTo>
                  <a:pt x="37592" y="27028"/>
                </a:lnTo>
                <a:lnTo>
                  <a:pt x="27678" y="2969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760338" y="863807"/>
            <a:ext cx="81915" cy="45085"/>
          </a:xfrm>
          <a:custGeom>
            <a:avLst/>
            <a:gdLst/>
            <a:ahLst/>
            <a:cxnLst/>
            <a:rect l="l" t="t" r="r" b="b"/>
            <a:pathLst>
              <a:path w="81914" h="45084">
                <a:moveTo>
                  <a:pt x="31225" y="44712"/>
                </a:moveTo>
                <a:lnTo>
                  <a:pt x="18873" y="38950"/>
                </a:lnTo>
                <a:lnTo>
                  <a:pt x="7355" y="25730"/>
                </a:lnTo>
                <a:lnTo>
                  <a:pt x="0" y="11156"/>
                </a:lnTo>
                <a:lnTo>
                  <a:pt x="135" y="1329"/>
                </a:lnTo>
                <a:lnTo>
                  <a:pt x="10617" y="0"/>
                </a:lnTo>
                <a:lnTo>
                  <a:pt x="27342" y="5620"/>
                </a:lnTo>
                <a:lnTo>
                  <a:pt x="43233" y="12257"/>
                </a:lnTo>
                <a:lnTo>
                  <a:pt x="51215" y="13978"/>
                </a:lnTo>
                <a:lnTo>
                  <a:pt x="57871" y="12339"/>
                </a:lnTo>
                <a:lnTo>
                  <a:pt x="69528" y="13075"/>
                </a:lnTo>
                <a:lnTo>
                  <a:pt x="78689" y="16523"/>
                </a:lnTo>
                <a:lnTo>
                  <a:pt x="77859" y="23020"/>
                </a:lnTo>
                <a:lnTo>
                  <a:pt x="75947" y="29347"/>
                </a:lnTo>
                <a:lnTo>
                  <a:pt x="81292" y="35224"/>
                </a:lnTo>
                <a:lnTo>
                  <a:pt x="75637" y="37486"/>
                </a:lnTo>
                <a:lnTo>
                  <a:pt x="65576" y="40903"/>
                </a:lnTo>
                <a:lnTo>
                  <a:pt x="55098" y="43132"/>
                </a:lnTo>
                <a:lnTo>
                  <a:pt x="43786" y="44346"/>
                </a:lnTo>
                <a:lnTo>
                  <a:pt x="31225" y="4471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934256" y="918375"/>
            <a:ext cx="39370" cy="20320"/>
          </a:xfrm>
          <a:custGeom>
            <a:avLst/>
            <a:gdLst/>
            <a:ahLst/>
            <a:cxnLst/>
            <a:rect l="l" t="t" r="r" b="b"/>
            <a:pathLst>
              <a:path w="39369" h="20319">
                <a:moveTo>
                  <a:pt x="21491" y="20072"/>
                </a:moveTo>
                <a:lnTo>
                  <a:pt x="7407" y="18986"/>
                </a:lnTo>
                <a:lnTo>
                  <a:pt x="0" y="11932"/>
                </a:lnTo>
                <a:lnTo>
                  <a:pt x="4637" y="4519"/>
                </a:lnTo>
                <a:lnTo>
                  <a:pt x="16750" y="0"/>
                </a:lnTo>
                <a:lnTo>
                  <a:pt x="31766" y="1625"/>
                </a:lnTo>
                <a:lnTo>
                  <a:pt x="38863" y="9219"/>
                </a:lnTo>
                <a:lnTo>
                  <a:pt x="33707" y="16092"/>
                </a:lnTo>
                <a:lnTo>
                  <a:pt x="21491" y="200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572252" y="836310"/>
            <a:ext cx="165100" cy="72390"/>
          </a:xfrm>
          <a:custGeom>
            <a:avLst/>
            <a:gdLst/>
            <a:ahLst/>
            <a:cxnLst/>
            <a:rect l="l" t="t" r="r" b="b"/>
            <a:pathLst>
              <a:path w="165100" h="72390">
                <a:moveTo>
                  <a:pt x="140253" y="71886"/>
                </a:moveTo>
                <a:lnTo>
                  <a:pt x="127575" y="68106"/>
                </a:lnTo>
                <a:lnTo>
                  <a:pt x="114269" y="61033"/>
                </a:lnTo>
                <a:lnTo>
                  <a:pt x="100019" y="53068"/>
                </a:lnTo>
                <a:lnTo>
                  <a:pt x="84094" y="48566"/>
                </a:lnTo>
                <a:lnTo>
                  <a:pt x="66491" y="47529"/>
                </a:lnTo>
                <a:lnTo>
                  <a:pt x="47213" y="49958"/>
                </a:lnTo>
                <a:lnTo>
                  <a:pt x="31008" y="52436"/>
                </a:lnTo>
                <a:lnTo>
                  <a:pt x="21508" y="50416"/>
                </a:lnTo>
                <a:lnTo>
                  <a:pt x="17038" y="46319"/>
                </a:lnTo>
                <a:lnTo>
                  <a:pt x="15920" y="42567"/>
                </a:lnTo>
                <a:lnTo>
                  <a:pt x="20640" y="40659"/>
                </a:lnTo>
                <a:lnTo>
                  <a:pt x="33527" y="41178"/>
                </a:lnTo>
                <a:lnTo>
                  <a:pt x="47669" y="41004"/>
                </a:lnTo>
                <a:lnTo>
                  <a:pt x="56154" y="37017"/>
                </a:lnTo>
                <a:lnTo>
                  <a:pt x="54687" y="30846"/>
                </a:lnTo>
                <a:lnTo>
                  <a:pt x="46095" y="25019"/>
                </a:lnTo>
                <a:lnTo>
                  <a:pt x="34151" y="21958"/>
                </a:lnTo>
                <a:lnTo>
                  <a:pt x="22626" y="24088"/>
                </a:lnTo>
                <a:lnTo>
                  <a:pt x="12290" y="24523"/>
                </a:lnTo>
                <a:lnTo>
                  <a:pt x="3631" y="17856"/>
                </a:lnTo>
                <a:lnTo>
                  <a:pt x="0" y="8765"/>
                </a:lnTo>
                <a:lnTo>
                  <a:pt x="4744" y="1927"/>
                </a:lnTo>
                <a:lnTo>
                  <a:pt x="22870" y="0"/>
                </a:lnTo>
                <a:lnTo>
                  <a:pt x="47492" y="319"/>
                </a:lnTo>
                <a:lnTo>
                  <a:pt x="69181" y="3750"/>
                </a:lnTo>
                <a:lnTo>
                  <a:pt x="78506" y="11160"/>
                </a:lnTo>
                <a:lnTo>
                  <a:pt x="79693" y="16647"/>
                </a:lnTo>
                <a:lnTo>
                  <a:pt x="82976" y="17630"/>
                </a:lnTo>
                <a:lnTo>
                  <a:pt x="87935" y="15843"/>
                </a:lnTo>
                <a:lnTo>
                  <a:pt x="94152" y="13014"/>
                </a:lnTo>
                <a:lnTo>
                  <a:pt x="101486" y="13763"/>
                </a:lnTo>
                <a:lnTo>
                  <a:pt x="107563" y="19013"/>
                </a:lnTo>
                <a:lnTo>
                  <a:pt x="113640" y="24957"/>
                </a:lnTo>
                <a:lnTo>
                  <a:pt x="120974" y="27784"/>
                </a:lnTo>
                <a:lnTo>
                  <a:pt x="152721" y="48366"/>
                </a:lnTo>
                <a:lnTo>
                  <a:pt x="159252" y="52952"/>
                </a:lnTo>
                <a:lnTo>
                  <a:pt x="164526" y="57887"/>
                </a:lnTo>
                <a:lnTo>
                  <a:pt x="161208" y="64728"/>
                </a:lnTo>
                <a:lnTo>
                  <a:pt x="151673" y="71164"/>
                </a:lnTo>
                <a:lnTo>
                  <a:pt x="140253" y="7188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192465" y="1080434"/>
            <a:ext cx="112395" cy="45085"/>
          </a:xfrm>
          <a:custGeom>
            <a:avLst/>
            <a:gdLst/>
            <a:ahLst/>
            <a:cxnLst/>
            <a:rect l="l" t="t" r="r" b="b"/>
            <a:pathLst>
              <a:path w="112394" h="45084">
                <a:moveTo>
                  <a:pt x="40969" y="44972"/>
                </a:moveTo>
                <a:lnTo>
                  <a:pt x="29402" y="44383"/>
                </a:lnTo>
                <a:lnTo>
                  <a:pt x="20298" y="39573"/>
                </a:lnTo>
                <a:lnTo>
                  <a:pt x="15709" y="31247"/>
                </a:lnTo>
                <a:lnTo>
                  <a:pt x="12388" y="22400"/>
                </a:lnTo>
                <a:lnTo>
                  <a:pt x="5577" y="16715"/>
                </a:lnTo>
                <a:lnTo>
                  <a:pt x="0" y="11730"/>
                </a:lnTo>
                <a:lnTo>
                  <a:pt x="380" y="4983"/>
                </a:lnTo>
                <a:lnTo>
                  <a:pt x="8557" y="0"/>
                </a:lnTo>
                <a:lnTo>
                  <a:pt x="21459" y="1699"/>
                </a:lnTo>
                <a:lnTo>
                  <a:pt x="36413" y="5510"/>
                </a:lnTo>
                <a:lnTo>
                  <a:pt x="50748" y="6863"/>
                </a:lnTo>
                <a:lnTo>
                  <a:pt x="66805" y="7798"/>
                </a:lnTo>
                <a:lnTo>
                  <a:pt x="87172" y="14365"/>
                </a:lnTo>
                <a:lnTo>
                  <a:pt x="104662" y="23747"/>
                </a:lnTo>
                <a:lnTo>
                  <a:pt x="112089" y="33126"/>
                </a:lnTo>
                <a:lnTo>
                  <a:pt x="105003" y="37991"/>
                </a:lnTo>
                <a:lnTo>
                  <a:pt x="88265" y="38284"/>
                </a:lnTo>
                <a:lnTo>
                  <a:pt x="68653" y="37875"/>
                </a:lnTo>
                <a:lnTo>
                  <a:pt x="52945" y="40632"/>
                </a:lnTo>
                <a:lnTo>
                  <a:pt x="40969" y="449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233220" y="988315"/>
            <a:ext cx="38100" cy="20320"/>
          </a:xfrm>
          <a:custGeom>
            <a:avLst/>
            <a:gdLst/>
            <a:ahLst/>
            <a:cxnLst/>
            <a:rect l="l" t="t" r="r" b="b"/>
            <a:pathLst>
              <a:path w="38100" h="20319">
                <a:moveTo>
                  <a:pt x="0" y="20306"/>
                </a:moveTo>
                <a:lnTo>
                  <a:pt x="1220" y="15988"/>
                </a:lnTo>
                <a:lnTo>
                  <a:pt x="14801" y="7158"/>
                </a:lnTo>
                <a:lnTo>
                  <a:pt x="30478" y="0"/>
                </a:lnTo>
                <a:lnTo>
                  <a:pt x="37985" y="697"/>
                </a:lnTo>
                <a:lnTo>
                  <a:pt x="35820" y="7016"/>
                </a:lnTo>
                <a:lnTo>
                  <a:pt x="27370" y="13840"/>
                </a:lnTo>
                <a:lnTo>
                  <a:pt x="14731" y="18994"/>
                </a:lnTo>
                <a:lnTo>
                  <a:pt x="0" y="203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208288" y="1498968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60" h="22225">
                <a:moveTo>
                  <a:pt x="11226" y="22085"/>
                </a:moveTo>
                <a:lnTo>
                  <a:pt x="3251" y="19405"/>
                </a:lnTo>
                <a:lnTo>
                  <a:pt x="0" y="11728"/>
                </a:lnTo>
                <a:lnTo>
                  <a:pt x="2911" y="3708"/>
                </a:lnTo>
                <a:lnTo>
                  <a:pt x="13423" y="0"/>
                </a:lnTo>
                <a:lnTo>
                  <a:pt x="22321" y="2679"/>
                </a:lnTo>
                <a:lnTo>
                  <a:pt x="22183" y="10356"/>
                </a:lnTo>
                <a:lnTo>
                  <a:pt x="17117" y="18377"/>
                </a:lnTo>
                <a:lnTo>
                  <a:pt x="11226" y="2208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683501" y="1067694"/>
            <a:ext cx="2148205" cy="999490"/>
          </a:xfrm>
          <a:custGeom>
            <a:avLst/>
            <a:gdLst/>
            <a:ahLst/>
            <a:cxnLst/>
            <a:rect l="l" t="t" r="r" b="b"/>
            <a:pathLst>
              <a:path w="2148205" h="999489">
                <a:moveTo>
                  <a:pt x="1259550" y="24129"/>
                </a:moveTo>
                <a:lnTo>
                  <a:pt x="1152728" y="24129"/>
                </a:lnTo>
                <a:lnTo>
                  <a:pt x="1152728" y="17779"/>
                </a:lnTo>
                <a:lnTo>
                  <a:pt x="1154925" y="13969"/>
                </a:lnTo>
                <a:lnTo>
                  <a:pt x="1141590" y="11429"/>
                </a:lnTo>
                <a:lnTo>
                  <a:pt x="1146073" y="5079"/>
                </a:lnTo>
                <a:lnTo>
                  <a:pt x="1153782" y="2539"/>
                </a:lnTo>
                <a:lnTo>
                  <a:pt x="1167711" y="0"/>
                </a:lnTo>
                <a:lnTo>
                  <a:pt x="1199273" y="0"/>
                </a:lnTo>
                <a:lnTo>
                  <a:pt x="1209255" y="1269"/>
                </a:lnTo>
                <a:lnTo>
                  <a:pt x="1217574" y="3809"/>
                </a:lnTo>
                <a:lnTo>
                  <a:pt x="1226712" y="6349"/>
                </a:lnTo>
                <a:lnTo>
                  <a:pt x="1239151" y="7619"/>
                </a:lnTo>
                <a:lnTo>
                  <a:pt x="1264927" y="7619"/>
                </a:lnTo>
                <a:lnTo>
                  <a:pt x="1268189" y="10159"/>
                </a:lnTo>
                <a:lnTo>
                  <a:pt x="1265809" y="16509"/>
                </a:lnTo>
                <a:lnTo>
                  <a:pt x="1259550" y="24129"/>
                </a:lnTo>
                <a:close/>
              </a:path>
              <a:path w="2148205" h="999489">
                <a:moveTo>
                  <a:pt x="1264927" y="7619"/>
                </a:moveTo>
                <a:lnTo>
                  <a:pt x="1239151" y="7619"/>
                </a:lnTo>
                <a:lnTo>
                  <a:pt x="1252994" y="6349"/>
                </a:lnTo>
                <a:lnTo>
                  <a:pt x="1263295" y="6349"/>
                </a:lnTo>
                <a:lnTo>
                  <a:pt x="1264927" y="7619"/>
                </a:lnTo>
                <a:close/>
              </a:path>
              <a:path w="2148205" h="999489">
                <a:moveTo>
                  <a:pt x="1206814" y="114299"/>
                </a:moveTo>
                <a:lnTo>
                  <a:pt x="1140726" y="114299"/>
                </a:lnTo>
                <a:lnTo>
                  <a:pt x="1143876" y="111759"/>
                </a:lnTo>
                <a:lnTo>
                  <a:pt x="1146073" y="106679"/>
                </a:lnTo>
                <a:lnTo>
                  <a:pt x="1132738" y="102869"/>
                </a:lnTo>
                <a:lnTo>
                  <a:pt x="1135024" y="99059"/>
                </a:lnTo>
                <a:lnTo>
                  <a:pt x="1139405" y="97789"/>
                </a:lnTo>
                <a:lnTo>
                  <a:pt x="1150543" y="97789"/>
                </a:lnTo>
                <a:lnTo>
                  <a:pt x="1150622" y="86359"/>
                </a:lnTo>
                <a:lnTo>
                  <a:pt x="1150741" y="82549"/>
                </a:lnTo>
                <a:lnTo>
                  <a:pt x="1150804" y="73659"/>
                </a:lnTo>
                <a:lnTo>
                  <a:pt x="1149579" y="68579"/>
                </a:lnTo>
                <a:lnTo>
                  <a:pt x="1146073" y="64769"/>
                </a:lnTo>
                <a:lnTo>
                  <a:pt x="1142490" y="60959"/>
                </a:lnTo>
                <a:lnTo>
                  <a:pt x="1139142" y="55879"/>
                </a:lnTo>
                <a:lnTo>
                  <a:pt x="1137047" y="50799"/>
                </a:lnTo>
                <a:lnTo>
                  <a:pt x="1137221" y="40639"/>
                </a:lnTo>
                <a:lnTo>
                  <a:pt x="1137512" y="30479"/>
                </a:lnTo>
                <a:lnTo>
                  <a:pt x="1136359" y="24129"/>
                </a:lnTo>
                <a:lnTo>
                  <a:pt x="1135637" y="19049"/>
                </a:lnTo>
                <a:lnTo>
                  <a:pt x="1137221" y="16509"/>
                </a:lnTo>
                <a:lnTo>
                  <a:pt x="1141590" y="13969"/>
                </a:lnTo>
                <a:lnTo>
                  <a:pt x="1152728" y="24129"/>
                </a:lnTo>
                <a:lnTo>
                  <a:pt x="1259550" y="24129"/>
                </a:lnTo>
                <a:lnTo>
                  <a:pt x="1257463" y="26669"/>
                </a:lnTo>
                <a:lnTo>
                  <a:pt x="1247235" y="39369"/>
                </a:lnTo>
                <a:lnTo>
                  <a:pt x="1237416" y="50799"/>
                </a:lnTo>
                <a:lnTo>
                  <a:pt x="1234569" y="53339"/>
                </a:lnTo>
                <a:lnTo>
                  <a:pt x="1179283" y="53339"/>
                </a:lnTo>
                <a:lnTo>
                  <a:pt x="1183767" y="58419"/>
                </a:lnTo>
                <a:lnTo>
                  <a:pt x="1197089" y="62229"/>
                </a:lnTo>
                <a:lnTo>
                  <a:pt x="1194803" y="66039"/>
                </a:lnTo>
                <a:lnTo>
                  <a:pt x="1185951" y="73659"/>
                </a:lnTo>
                <a:lnTo>
                  <a:pt x="1177099" y="82549"/>
                </a:lnTo>
                <a:lnTo>
                  <a:pt x="1174110" y="85089"/>
                </a:lnTo>
                <a:lnTo>
                  <a:pt x="1161580" y="85089"/>
                </a:lnTo>
                <a:lnTo>
                  <a:pt x="1163777" y="95249"/>
                </a:lnTo>
                <a:lnTo>
                  <a:pt x="1176954" y="95249"/>
                </a:lnTo>
                <a:lnTo>
                  <a:pt x="1181293" y="96519"/>
                </a:lnTo>
                <a:lnTo>
                  <a:pt x="1191817" y="101599"/>
                </a:lnTo>
                <a:lnTo>
                  <a:pt x="1201071" y="107949"/>
                </a:lnTo>
                <a:lnTo>
                  <a:pt x="1205941" y="111759"/>
                </a:lnTo>
                <a:lnTo>
                  <a:pt x="1206814" y="114299"/>
                </a:lnTo>
                <a:close/>
              </a:path>
              <a:path w="2148205" h="999489">
                <a:moveTo>
                  <a:pt x="1223136" y="58419"/>
                </a:moveTo>
                <a:lnTo>
                  <a:pt x="1212865" y="57149"/>
                </a:lnTo>
                <a:lnTo>
                  <a:pt x="1201342" y="54609"/>
                </a:lnTo>
                <a:lnTo>
                  <a:pt x="1190421" y="53339"/>
                </a:lnTo>
                <a:lnTo>
                  <a:pt x="1234569" y="53339"/>
                </a:lnTo>
                <a:lnTo>
                  <a:pt x="1230299" y="57149"/>
                </a:lnTo>
                <a:lnTo>
                  <a:pt x="1223136" y="58419"/>
                </a:lnTo>
                <a:close/>
              </a:path>
              <a:path w="2148205" h="999489">
                <a:moveTo>
                  <a:pt x="1172616" y="86359"/>
                </a:moveTo>
                <a:lnTo>
                  <a:pt x="1168247" y="85089"/>
                </a:lnTo>
                <a:lnTo>
                  <a:pt x="1174110" y="85089"/>
                </a:lnTo>
                <a:lnTo>
                  <a:pt x="1172616" y="86359"/>
                </a:lnTo>
                <a:close/>
              </a:path>
              <a:path w="2148205" h="999489">
                <a:moveTo>
                  <a:pt x="1176954" y="95249"/>
                </a:moveTo>
                <a:lnTo>
                  <a:pt x="1163777" y="95249"/>
                </a:lnTo>
                <a:lnTo>
                  <a:pt x="1172616" y="93979"/>
                </a:lnTo>
                <a:lnTo>
                  <a:pt x="1176954" y="95249"/>
                </a:lnTo>
                <a:close/>
              </a:path>
              <a:path w="2148205" h="999489">
                <a:moveTo>
                  <a:pt x="1179283" y="200659"/>
                </a:moveTo>
                <a:lnTo>
                  <a:pt x="1174915" y="191769"/>
                </a:lnTo>
                <a:lnTo>
                  <a:pt x="1173961" y="187959"/>
                </a:lnTo>
                <a:lnTo>
                  <a:pt x="1177372" y="186689"/>
                </a:lnTo>
                <a:lnTo>
                  <a:pt x="1179554" y="185419"/>
                </a:lnTo>
                <a:lnTo>
                  <a:pt x="1174915" y="182879"/>
                </a:lnTo>
                <a:lnTo>
                  <a:pt x="1163191" y="177799"/>
                </a:lnTo>
                <a:lnTo>
                  <a:pt x="1135610" y="171449"/>
                </a:lnTo>
                <a:lnTo>
                  <a:pt x="1123886" y="167639"/>
                </a:lnTo>
                <a:lnTo>
                  <a:pt x="1117296" y="161289"/>
                </a:lnTo>
                <a:lnTo>
                  <a:pt x="1116122" y="153669"/>
                </a:lnTo>
                <a:lnTo>
                  <a:pt x="1118284" y="148589"/>
                </a:lnTo>
                <a:lnTo>
                  <a:pt x="1121702" y="143509"/>
                </a:lnTo>
                <a:lnTo>
                  <a:pt x="1128369" y="138429"/>
                </a:lnTo>
                <a:lnTo>
                  <a:pt x="1126083" y="138429"/>
                </a:lnTo>
                <a:lnTo>
                  <a:pt x="1117231" y="132079"/>
                </a:lnTo>
                <a:lnTo>
                  <a:pt x="1114522" y="128269"/>
                </a:lnTo>
                <a:lnTo>
                  <a:pt x="1115563" y="120649"/>
                </a:lnTo>
                <a:lnTo>
                  <a:pt x="1119101" y="114299"/>
                </a:lnTo>
                <a:lnTo>
                  <a:pt x="1123886" y="110489"/>
                </a:lnTo>
                <a:lnTo>
                  <a:pt x="1129501" y="110489"/>
                </a:lnTo>
                <a:lnTo>
                  <a:pt x="1135524" y="113029"/>
                </a:lnTo>
                <a:lnTo>
                  <a:pt x="1140726" y="114299"/>
                </a:lnTo>
                <a:lnTo>
                  <a:pt x="1206814" y="114299"/>
                </a:lnTo>
                <a:lnTo>
                  <a:pt x="1208125" y="118109"/>
                </a:lnTo>
                <a:lnTo>
                  <a:pt x="1199273" y="128269"/>
                </a:lnTo>
                <a:lnTo>
                  <a:pt x="1203756" y="130809"/>
                </a:lnTo>
                <a:lnTo>
                  <a:pt x="1210310" y="134619"/>
                </a:lnTo>
                <a:lnTo>
                  <a:pt x="1225829" y="135889"/>
                </a:lnTo>
                <a:lnTo>
                  <a:pt x="1225829" y="142239"/>
                </a:lnTo>
                <a:lnTo>
                  <a:pt x="1229190" y="146049"/>
                </a:lnTo>
                <a:lnTo>
                  <a:pt x="1236084" y="148589"/>
                </a:lnTo>
                <a:lnTo>
                  <a:pt x="1241731" y="152399"/>
                </a:lnTo>
                <a:lnTo>
                  <a:pt x="1241476" y="154939"/>
                </a:lnTo>
                <a:lnTo>
                  <a:pt x="1228115" y="154939"/>
                </a:lnTo>
                <a:lnTo>
                  <a:pt x="1228115" y="166369"/>
                </a:lnTo>
                <a:lnTo>
                  <a:pt x="1221447" y="175259"/>
                </a:lnTo>
                <a:lnTo>
                  <a:pt x="1225829" y="179069"/>
                </a:lnTo>
                <a:lnTo>
                  <a:pt x="1257179" y="179069"/>
                </a:lnTo>
                <a:lnTo>
                  <a:pt x="1264192" y="181609"/>
                </a:lnTo>
                <a:lnTo>
                  <a:pt x="1270177" y="182879"/>
                </a:lnTo>
                <a:lnTo>
                  <a:pt x="1276845" y="182879"/>
                </a:lnTo>
                <a:lnTo>
                  <a:pt x="1272476" y="189229"/>
                </a:lnTo>
                <a:lnTo>
                  <a:pt x="1263523" y="189229"/>
                </a:lnTo>
                <a:lnTo>
                  <a:pt x="1256957" y="191769"/>
                </a:lnTo>
                <a:lnTo>
                  <a:pt x="1254671" y="196849"/>
                </a:lnTo>
                <a:lnTo>
                  <a:pt x="1258004" y="198119"/>
                </a:lnTo>
                <a:lnTo>
                  <a:pt x="1183837" y="198119"/>
                </a:lnTo>
                <a:lnTo>
                  <a:pt x="1179283" y="200659"/>
                </a:lnTo>
                <a:close/>
              </a:path>
              <a:path w="2148205" h="999489">
                <a:moveTo>
                  <a:pt x="361704" y="175259"/>
                </a:moveTo>
                <a:lnTo>
                  <a:pt x="300053" y="175259"/>
                </a:lnTo>
                <a:lnTo>
                  <a:pt x="306684" y="172719"/>
                </a:lnTo>
                <a:lnTo>
                  <a:pt x="312903" y="167639"/>
                </a:lnTo>
                <a:lnTo>
                  <a:pt x="314756" y="162559"/>
                </a:lnTo>
                <a:lnTo>
                  <a:pt x="318015" y="157479"/>
                </a:lnTo>
                <a:lnTo>
                  <a:pt x="324183" y="157479"/>
                </a:lnTo>
                <a:lnTo>
                  <a:pt x="327851" y="154939"/>
                </a:lnTo>
                <a:lnTo>
                  <a:pt x="323608" y="148589"/>
                </a:lnTo>
                <a:lnTo>
                  <a:pt x="319502" y="142239"/>
                </a:lnTo>
                <a:lnTo>
                  <a:pt x="322229" y="139699"/>
                </a:lnTo>
                <a:lnTo>
                  <a:pt x="329525" y="140969"/>
                </a:lnTo>
                <a:lnTo>
                  <a:pt x="339128" y="146049"/>
                </a:lnTo>
                <a:lnTo>
                  <a:pt x="348455" y="156209"/>
                </a:lnTo>
                <a:lnTo>
                  <a:pt x="357150" y="168909"/>
                </a:lnTo>
                <a:lnTo>
                  <a:pt x="361704" y="175259"/>
                </a:lnTo>
                <a:close/>
              </a:path>
              <a:path w="2148205" h="999489">
                <a:moveTo>
                  <a:pt x="1236967" y="162559"/>
                </a:moveTo>
                <a:lnTo>
                  <a:pt x="1228115" y="154939"/>
                </a:lnTo>
                <a:lnTo>
                  <a:pt x="1241476" y="154939"/>
                </a:lnTo>
                <a:lnTo>
                  <a:pt x="1241348" y="156209"/>
                </a:lnTo>
                <a:lnTo>
                  <a:pt x="1236967" y="162559"/>
                </a:lnTo>
                <a:close/>
              </a:path>
              <a:path w="2148205" h="999489">
                <a:moveTo>
                  <a:pt x="288112" y="160019"/>
                </a:moveTo>
                <a:lnTo>
                  <a:pt x="274878" y="160019"/>
                </a:lnTo>
                <a:lnTo>
                  <a:pt x="288112" y="156209"/>
                </a:lnTo>
                <a:lnTo>
                  <a:pt x="288112" y="160019"/>
                </a:lnTo>
                <a:close/>
              </a:path>
              <a:path w="2148205" h="999489">
                <a:moveTo>
                  <a:pt x="224990" y="185419"/>
                </a:moveTo>
                <a:lnTo>
                  <a:pt x="198881" y="185419"/>
                </a:lnTo>
                <a:lnTo>
                  <a:pt x="199491" y="182879"/>
                </a:lnTo>
                <a:lnTo>
                  <a:pt x="199574" y="177799"/>
                </a:lnTo>
                <a:lnTo>
                  <a:pt x="205278" y="176529"/>
                </a:lnTo>
                <a:lnTo>
                  <a:pt x="214727" y="173989"/>
                </a:lnTo>
                <a:lnTo>
                  <a:pt x="226047" y="171449"/>
                </a:lnTo>
                <a:lnTo>
                  <a:pt x="237580" y="166369"/>
                </a:lnTo>
                <a:lnTo>
                  <a:pt x="248486" y="162559"/>
                </a:lnTo>
                <a:lnTo>
                  <a:pt x="258142" y="158749"/>
                </a:lnTo>
                <a:lnTo>
                  <a:pt x="265925" y="158749"/>
                </a:lnTo>
                <a:lnTo>
                  <a:pt x="274878" y="160019"/>
                </a:lnTo>
                <a:lnTo>
                  <a:pt x="288112" y="160019"/>
                </a:lnTo>
                <a:lnTo>
                  <a:pt x="282827" y="165099"/>
                </a:lnTo>
                <a:lnTo>
                  <a:pt x="272343" y="170179"/>
                </a:lnTo>
                <a:lnTo>
                  <a:pt x="259771" y="173989"/>
                </a:lnTo>
                <a:lnTo>
                  <a:pt x="248221" y="176529"/>
                </a:lnTo>
                <a:lnTo>
                  <a:pt x="236231" y="180339"/>
                </a:lnTo>
                <a:lnTo>
                  <a:pt x="224990" y="185419"/>
                </a:lnTo>
                <a:close/>
              </a:path>
              <a:path w="2148205" h="999489">
                <a:moveTo>
                  <a:pt x="418985" y="187959"/>
                </a:moveTo>
                <a:lnTo>
                  <a:pt x="376821" y="187959"/>
                </a:lnTo>
                <a:lnTo>
                  <a:pt x="388234" y="182879"/>
                </a:lnTo>
                <a:lnTo>
                  <a:pt x="396746" y="172719"/>
                </a:lnTo>
                <a:lnTo>
                  <a:pt x="403598" y="162559"/>
                </a:lnTo>
                <a:lnTo>
                  <a:pt x="410032" y="158749"/>
                </a:lnTo>
                <a:lnTo>
                  <a:pt x="418985" y="158749"/>
                </a:lnTo>
                <a:lnTo>
                  <a:pt x="414515" y="171449"/>
                </a:lnTo>
                <a:lnTo>
                  <a:pt x="418985" y="172719"/>
                </a:lnTo>
                <a:lnTo>
                  <a:pt x="418955" y="176529"/>
                </a:lnTo>
                <a:lnTo>
                  <a:pt x="415628" y="181609"/>
                </a:lnTo>
                <a:lnTo>
                  <a:pt x="413979" y="185419"/>
                </a:lnTo>
                <a:lnTo>
                  <a:pt x="418985" y="187959"/>
                </a:lnTo>
                <a:close/>
              </a:path>
              <a:path w="2148205" h="999489">
                <a:moveTo>
                  <a:pt x="1115034" y="219709"/>
                </a:moveTo>
                <a:lnTo>
                  <a:pt x="1104754" y="218439"/>
                </a:lnTo>
                <a:lnTo>
                  <a:pt x="1097586" y="217169"/>
                </a:lnTo>
                <a:lnTo>
                  <a:pt x="1086205" y="217169"/>
                </a:lnTo>
                <a:lnTo>
                  <a:pt x="1089349" y="215899"/>
                </a:lnTo>
                <a:lnTo>
                  <a:pt x="1086483" y="210819"/>
                </a:lnTo>
                <a:lnTo>
                  <a:pt x="1079052" y="207009"/>
                </a:lnTo>
                <a:lnTo>
                  <a:pt x="1068501" y="204469"/>
                </a:lnTo>
                <a:lnTo>
                  <a:pt x="1057552" y="203199"/>
                </a:lnTo>
                <a:lnTo>
                  <a:pt x="1049093" y="201929"/>
                </a:lnTo>
                <a:lnTo>
                  <a:pt x="1044791" y="198119"/>
                </a:lnTo>
                <a:lnTo>
                  <a:pt x="1046314" y="193039"/>
                </a:lnTo>
                <a:lnTo>
                  <a:pt x="1052628" y="191769"/>
                </a:lnTo>
                <a:lnTo>
                  <a:pt x="1060181" y="191769"/>
                </a:lnTo>
                <a:lnTo>
                  <a:pt x="1066894" y="189229"/>
                </a:lnTo>
                <a:lnTo>
                  <a:pt x="1070686" y="180339"/>
                </a:lnTo>
                <a:lnTo>
                  <a:pt x="1075833" y="170179"/>
                </a:lnTo>
                <a:lnTo>
                  <a:pt x="1083463" y="167639"/>
                </a:lnTo>
                <a:lnTo>
                  <a:pt x="1091915" y="168909"/>
                </a:lnTo>
                <a:lnTo>
                  <a:pt x="1099527" y="175259"/>
                </a:lnTo>
                <a:lnTo>
                  <a:pt x="1106202" y="179069"/>
                </a:lnTo>
                <a:lnTo>
                  <a:pt x="1113091" y="181609"/>
                </a:lnTo>
                <a:lnTo>
                  <a:pt x="1142761" y="181609"/>
                </a:lnTo>
                <a:lnTo>
                  <a:pt x="1145818" y="184149"/>
                </a:lnTo>
                <a:lnTo>
                  <a:pt x="1121702" y="184149"/>
                </a:lnTo>
                <a:lnTo>
                  <a:pt x="1121702" y="196849"/>
                </a:lnTo>
                <a:lnTo>
                  <a:pt x="1156065" y="196849"/>
                </a:lnTo>
                <a:lnTo>
                  <a:pt x="1159721" y="203199"/>
                </a:lnTo>
                <a:lnTo>
                  <a:pt x="1157109" y="209549"/>
                </a:lnTo>
                <a:lnTo>
                  <a:pt x="1149515" y="212089"/>
                </a:lnTo>
                <a:lnTo>
                  <a:pt x="1128369" y="212089"/>
                </a:lnTo>
                <a:lnTo>
                  <a:pt x="1123462" y="213359"/>
                </a:lnTo>
                <a:lnTo>
                  <a:pt x="1122526" y="215899"/>
                </a:lnTo>
                <a:lnTo>
                  <a:pt x="1121177" y="218439"/>
                </a:lnTo>
                <a:lnTo>
                  <a:pt x="1115034" y="219709"/>
                </a:lnTo>
                <a:close/>
              </a:path>
              <a:path w="2148205" h="999489">
                <a:moveTo>
                  <a:pt x="1471968" y="189229"/>
                </a:moveTo>
                <a:lnTo>
                  <a:pt x="1398778" y="189229"/>
                </a:lnTo>
                <a:lnTo>
                  <a:pt x="1393764" y="186689"/>
                </a:lnTo>
                <a:lnTo>
                  <a:pt x="1391864" y="180339"/>
                </a:lnTo>
                <a:lnTo>
                  <a:pt x="1392871" y="173989"/>
                </a:lnTo>
                <a:lnTo>
                  <a:pt x="1396580" y="168909"/>
                </a:lnTo>
                <a:lnTo>
                  <a:pt x="1403074" y="168909"/>
                </a:lnTo>
                <a:lnTo>
                  <a:pt x="1425266" y="171449"/>
                </a:lnTo>
                <a:lnTo>
                  <a:pt x="1434274" y="172719"/>
                </a:lnTo>
                <a:lnTo>
                  <a:pt x="1443436" y="175259"/>
                </a:lnTo>
                <a:lnTo>
                  <a:pt x="1452833" y="175259"/>
                </a:lnTo>
                <a:lnTo>
                  <a:pt x="1460161" y="176529"/>
                </a:lnTo>
                <a:lnTo>
                  <a:pt x="1463116" y="179069"/>
                </a:lnTo>
                <a:lnTo>
                  <a:pt x="1463116" y="186689"/>
                </a:lnTo>
                <a:lnTo>
                  <a:pt x="1471968" y="189229"/>
                </a:lnTo>
                <a:close/>
              </a:path>
              <a:path w="2148205" h="999489">
                <a:moveTo>
                  <a:pt x="376821" y="187959"/>
                </a:moveTo>
                <a:lnTo>
                  <a:pt x="256273" y="187959"/>
                </a:lnTo>
                <a:lnTo>
                  <a:pt x="263516" y="185419"/>
                </a:lnTo>
                <a:lnTo>
                  <a:pt x="272592" y="179069"/>
                </a:lnTo>
                <a:lnTo>
                  <a:pt x="282021" y="171449"/>
                </a:lnTo>
                <a:lnTo>
                  <a:pt x="289774" y="170179"/>
                </a:lnTo>
                <a:lnTo>
                  <a:pt x="295029" y="171449"/>
                </a:lnTo>
                <a:lnTo>
                  <a:pt x="296964" y="175259"/>
                </a:lnTo>
                <a:lnTo>
                  <a:pt x="361704" y="175259"/>
                </a:lnTo>
                <a:lnTo>
                  <a:pt x="366258" y="181609"/>
                </a:lnTo>
                <a:lnTo>
                  <a:pt x="376821" y="187959"/>
                </a:lnTo>
                <a:close/>
              </a:path>
              <a:path w="2148205" h="999489">
                <a:moveTo>
                  <a:pt x="534649" y="187959"/>
                </a:moveTo>
                <a:lnTo>
                  <a:pt x="427516" y="187959"/>
                </a:lnTo>
                <a:lnTo>
                  <a:pt x="435851" y="186689"/>
                </a:lnTo>
                <a:lnTo>
                  <a:pt x="442938" y="184149"/>
                </a:lnTo>
                <a:lnTo>
                  <a:pt x="447725" y="179069"/>
                </a:lnTo>
                <a:lnTo>
                  <a:pt x="456101" y="172719"/>
                </a:lnTo>
                <a:lnTo>
                  <a:pt x="471331" y="170179"/>
                </a:lnTo>
                <a:lnTo>
                  <a:pt x="488634" y="171449"/>
                </a:lnTo>
                <a:lnTo>
                  <a:pt x="503224" y="176529"/>
                </a:lnTo>
                <a:lnTo>
                  <a:pt x="515505" y="182879"/>
                </a:lnTo>
                <a:lnTo>
                  <a:pt x="528404" y="186689"/>
                </a:lnTo>
                <a:lnTo>
                  <a:pt x="534649" y="187959"/>
                </a:lnTo>
                <a:close/>
              </a:path>
              <a:path w="2148205" h="999489">
                <a:moveTo>
                  <a:pt x="1257179" y="179069"/>
                </a:moveTo>
                <a:lnTo>
                  <a:pt x="1231137" y="179069"/>
                </a:lnTo>
                <a:lnTo>
                  <a:pt x="1236648" y="176529"/>
                </a:lnTo>
                <a:lnTo>
                  <a:pt x="1241747" y="173989"/>
                </a:lnTo>
                <a:lnTo>
                  <a:pt x="1245819" y="172719"/>
                </a:lnTo>
                <a:lnTo>
                  <a:pt x="1257179" y="179069"/>
                </a:lnTo>
                <a:close/>
              </a:path>
              <a:path w="2148205" h="999489">
                <a:moveTo>
                  <a:pt x="6565" y="495299"/>
                </a:moveTo>
                <a:lnTo>
                  <a:pt x="4368" y="495299"/>
                </a:lnTo>
                <a:lnTo>
                  <a:pt x="2184" y="494029"/>
                </a:lnTo>
                <a:lnTo>
                  <a:pt x="0" y="494029"/>
                </a:lnTo>
                <a:lnTo>
                  <a:pt x="0" y="176529"/>
                </a:lnTo>
                <a:lnTo>
                  <a:pt x="14041" y="177799"/>
                </a:lnTo>
                <a:lnTo>
                  <a:pt x="27670" y="177799"/>
                </a:lnTo>
                <a:lnTo>
                  <a:pt x="37979" y="179069"/>
                </a:lnTo>
                <a:lnTo>
                  <a:pt x="42062" y="180339"/>
                </a:lnTo>
                <a:lnTo>
                  <a:pt x="48264" y="185419"/>
                </a:lnTo>
                <a:lnTo>
                  <a:pt x="63407" y="193039"/>
                </a:lnTo>
                <a:lnTo>
                  <a:pt x="82299" y="200659"/>
                </a:lnTo>
                <a:lnTo>
                  <a:pt x="99745" y="203199"/>
                </a:lnTo>
                <a:lnTo>
                  <a:pt x="113397" y="204469"/>
                </a:lnTo>
                <a:lnTo>
                  <a:pt x="124374" y="208279"/>
                </a:lnTo>
                <a:lnTo>
                  <a:pt x="132460" y="212089"/>
                </a:lnTo>
                <a:lnTo>
                  <a:pt x="665022" y="212089"/>
                </a:lnTo>
                <a:lnTo>
                  <a:pt x="673310" y="217169"/>
                </a:lnTo>
                <a:lnTo>
                  <a:pt x="678041" y="222249"/>
                </a:lnTo>
                <a:lnTo>
                  <a:pt x="679022" y="226059"/>
                </a:lnTo>
                <a:lnTo>
                  <a:pt x="676059" y="226059"/>
                </a:lnTo>
                <a:lnTo>
                  <a:pt x="666575" y="227329"/>
                </a:lnTo>
                <a:lnTo>
                  <a:pt x="655005" y="231139"/>
                </a:lnTo>
                <a:lnTo>
                  <a:pt x="646755" y="237489"/>
                </a:lnTo>
                <a:lnTo>
                  <a:pt x="647230" y="243839"/>
                </a:lnTo>
                <a:lnTo>
                  <a:pt x="658355" y="246379"/>
                </a:lnTo>
                <a:lnTo>
                  <a:pt x="678005" y="248919"/>
                </a:lnTo>
                <a:lnTo>
                  <a:pt x="804376" y="248919"/>
                </a:lnTo>
                <a:lnTo>
                  <a:pt x="804659" y="250189"/>
                </a:lnTo>
                <a:lnTo>
                  <a:pt x="804659" y="256539"/>
                </a:lnTo>
                <a:lnTo>
                  <a:pt x="817981" y="256539"/>
                </a:lnTo>
                <a:lnTo>
                  <a:pt x="823623" y="260349"/>
                </a:lnTo>
                <a:lnTo>
                  <a:pt x="826569" y="265429"/>
                </a:lnTo>
                <a:lnTo>
                  <a:pt x="825768" y="270509"/>
                </a:lnTo>
                <a:lnTo>
                  <a:pt x="820166" y="273049"/>
                </a:lnTo>
                <a:lnTo>
                  <a:pt x="819293" y="275589"/>
                </a:lnTo>
                <a:lnTo>
                  <a:pt x="531796" y="275589"/>
                </a:lnTo>
                <a:lnTo>
                  <a:pt x="513148" y="276859"/>
                </a:lnTo>
                <a:lnTo>
                  <a:pt x="492840" y="281939"/>
                </a:lnTo>
                <a:lnTo>
                  <a:pt x="478751" y="287019"/>
                </a:lnTo>
                <a:lnTo>
                  <a:pt x="463701" y="293369"/>
                </a:lnTo>
                <a:lnTo>
                  <a:pt x="439720" y="298449"/>
                </a:lnTo>
                <a:lnTo>
                  <a:pt x="418646" y="302259"/>
                </a:lnTo>
                <a:lnTo>
                  <a:pt x="412318" y="303529"/>
                </a:lnTo>
                <a:lnTo>
                  <a:pt x="428356" y="307339"/>
                </a:lnTo>
                <a:lnTo>
                  <a:pt x="490319" y="307339"/>
                </a:lnTo>
                <a:lnTo>
                  <a:pt x="488551" y="308609"/>
                </a:lnTo>
                <a:lnTo>
                  <a:pt x="471523" y="308609"/>
                </a:lnTo>
                <a:lnTo>
                  <a:pt x="465531" y="309879"/>
                </a:lnTo>
                <a:lnTo>
                  <a:pt x="466118" y="312419"/>
                </a:lnTo>
                <a:lnTo>
                  <a:pt x="468812" y="316229"/>
                </a:lnTo>
                <a:lnTo>
                  <a:pt x="469865" y="320039"/>
                </a:lnTo>
                <a:lnTo>
                  <a:pt x="465531" y="322579"/>
                </a:lnTo>
                <a:lnTo>
                  <a:pt x="458725" y="326389"/>
                </a:lnTo>
                <a:lnTo>
                  <a:pt x="456090" y="330199"/>
                </a:lnTo>
                <a:lnTo>
                  <a:pt x="454295" y="332739"/>
                </a:lnTo>
                <a:lnTo>
                  <a:pt x="450011" y="335279"/>
                </a:lnTo>
                <a:lnTo>
                  <a:pt x="446714" y="336549"/>
                </a:lnTo>
                <a:lnTo>
                  <a:pt x="448852" y="339089"/>
                </a:lnTo>
                <a:lnTo>
                  <a:pt x="454330" y="341629"/>
                </a:lnTo>
                <a:lnTo>
                  <a:pt x="461048" y="342899"/>
                </a:lnTo>
                <a:lnTo>
                  <a:pt x="496482" y="342899"/>
                </a:lnTo>
                <a:lnTo>
                  <a:pt x="494271" y="346709"/>
                </a:lnTo>
                <a:lnTo>
                  <a:pt x="1347049" y="346709"/>
                </a:lnTo>
                <a:lnTo>
                  <a:pt x="1343594" y="349249"/>
                </a:lnTo>
                <a:lnTo>
                  <a:pt x="1334516" y="359409"/>
                </a:lnTo>
                <a:lnTo>
                  <a:pt x="1326718" y="367029"/>
                </a:lnTo>
                <a:lnTo>
                  <a:pt x="1284024" y="367029"/>
                </a:lnTo>
                <a:lnTo>
                  <a:pt x="1279029" y="368299"/>
                </a:lnTo>
                <a:lnTo>
                  <a:pt x="1278734" y="372109"/>
                </a:lnTo>
                <a:lnTo>
                  <a:pt x="1193703" y="372109"/>
                </a:lnTo>
                <a:lnTo>
                  <a:pt x="1185951" y="374649"/>
                </a:lnTo>
                <a:lnTo>
                  <a:pt x="1191260" y="377189"/>
                </a:lnTo>
                <a:lnTo>
                  <a:pt x="1205071" y="379729"/>
                </a:lnTo>
                <a:lnTo>
                  <a:pt x="1219291" y="383539"/>
                </a:lnTo>
                <a:lnTo>
                  <a:pt x="1225829" y="388619"/>
                </a:lnTo>
                <a:lnTo>
                  <a:pt x="1231068" y="392429"/>
                </a:lnTo>
                <a:lnTo>
                  <a:pt x="1254863" y="394969"/>
                </a:lnTo>
                <a:lnTo>
                  <a:pt x="1261338" y="400049"/>
                </a:lnTo>
                <a:lnTo>
                  <a:pt x="1259627" y="406399"/>
                </a:lnTo>
                <a:lnTo>
                  <a:pt x="1252732" y="411479"/>
                </a:lnTo>
                <a:lnTo>
                  <a:pt x="1242930" y="414019"/>
                </a:lnTo>
                <a:lnTo>
                  <a:pt x="1232496" y="415289"/>
                </a:lnTo>
                <a:lnTo>
                  <a:pt x="775609" y="415289"/>
                </a:lnTo>
                <a:lnTo>
                  <a:pt x="758975" y="420369"/>
                </a:lnTo>
                <a:lnTo>
                  <a:pt x="650879" y="420369"/>
                </a:lnTo>
                <a:lnTo>
                  <a:pt x="639703" y="422909"/>
                </a:lnTo>
                <a:lnTo>
                  <a:pt x="642848" y="427989"/>
                </a:lnTo>
                <a:lnTo>
                  <a:pt x="653266" y="434339"/>
                </a:lnTo>
                <a:lnTo>
                  <a:pt x="658090" y="440689"/>
                </a:lnTo>
                <a:lnTo>
                  <a:pt x="657505" y="445769"/>
                </a:lnTo>
                <a:lnTo>
                  <a:pt x="651700" y="448309"/>
                </a:lnTo>
                <a:lnTo>
                  <a:pt x="640664" y="448309"/>
                </a:lnTo>
                <a:lnTo>
                  <a:pt x="633996" y="457199"/>
                </a:lnTo>
                <a:lnTo>
                  <a:pt x="631710" y="462279"/>
                </a:lnTo>
                <a:lnTo>
                  <a:pt x="626332" y="466089"/>
                </a:lnTo>
                <a:lnTo>
                  <a:pt x="616794" y="468629"/>
                </a:lnTo>
                <a:lnTo>
                  <a:pt x="608075" y="468629"/>
                </a:lnTo>
                <a:lnTo>
                  <a:pt x="605154" y="469899"/>
                </a:lnTo>
                <a:lnTo>
                  <a:pt x="616215" y="474979"/>
                </a:lnTo>
                <a:lnTo>
                  <a:pt x="635376" y="477519"/>
                </a:lnTo>
                <a:lnTo>
                  <a:pt x="1169862" y="477519"/>
                </a:lnTo>
                <a:lnTo>
                  <a:pt x="1169066" y="478789"/>
                </a:lnTo>
                <a:lnTo>
                  <a:pt x="1163083" y="488949"/>
                </a:lnTo>
                <a:lnTo>
                  <a:pt x="1162556" y="490219"/>
                </a:lnTo>
                <a:lnTo>
                  <a:pt x="31026" y="490219"/>
                </a:lnTo>
                <a:lnTo>
                  <a:pt x="26581" y="492759"/>
                </a:lnTo>
                <a:lnTo>
                  <a:pt x="11036" y="492759"/>
                </a:lnTo>
                <a:lnTo>
                  <a:pt x="8851" y="494029"/>
                </a:lnTo>
                <a:lnTo>
                  <a:pt x="6565" y="495299"/>
                </a:lnTo>
                <a:close/>
              </a:path>
              <a:path w="2148205" h="999489">
                <a:moveTo>
                  <a:pt x="192836" y="212089"/>
                </a:moveTo>
                <a:lnTo>
                  <a:pt x="137439" y="212089"/>
                </a:lnTo>
                <a:lnTo>
                  <a:pt x="141820" y="208279"/>
                </a:lnTo>
                <a:lnTo>
                  <a:pt x="137439" y="204469"/>
                </a:lnTo>
                <a:lnTo>
                  <a:pt x="128485" y="199389"/>
                </a:lnTo>
                <a:lnTo>
                  <a:pt x="125660" y="194309"/>
                </a:lnTo>
                <a:lnTo>
                  <a:pt x="129073" y="190499"/>
                </a:lnTo>
                <a:lnTo>
                  <a:pt x="136644" y="186689"/>
                </a:lnTo>
                <a:lnTo>
                  <a:pt x="159512" y="186689"/>
                </a:lnTo>
                <a:lnTo>
                  <a:pt x="161810" y="182879"/>
                </a:lnTo>
                <a:lnTo>
                  <a:pt x="161810" y="179069"/>
                </a:lnTo>
                <a:lnTo>
                  <a:pt x="164814" y="177799"/>
                </a:lnTo>
                <a:lnTo>
                  <a:pt x="170921" y="179069"/>
                </a:lnTo>
                <a:lnTo>
                  <a:pt x="175778" y="180339"/>
                </a:lnTo>
                <a:lnTo>
                  <a:pt x="175031" y="182879"/>
                </a:lnTo>
                <a:lnTo>
                  <a:pt x="170649" y="186689"/>
                </a:lnTo>
                <a:lnTo>
                  <a:pt x="177317" y="191769"/>
                </a:lnTo>
                <a:lnTo>
                  <a:pt x="213371" y="191769"/>
                </a:lnTo>
                <a:lnTo>
                  <a:pt x="208966" y="194309"/>
                </a:lnTo>
                <a:lnTo>
                  <a:pt x="199491" y="199389"/>
                </a:lnTo>
                <a:lnTo>
                  <a:pt x="193472" y="201929"/>
                </a:lnTo>
                <a:lnTo>
                  <a:pt x="189525" y="205739"/>
                </a:lnTo>
                <a:lnTo>
                  <a:pt x="188897" y="209549"/>
                </a:lnTo>
                <a:lnTo>
                  <a:pt x="192836" y="212089"/>
                </a:lnTo>
                <a:close/>
              </a:path>
              <a:path w="2148205" h="999489">
                <a:moveTo>
                  <a:pt x="1142761" y="181609"/>
                </a:moveTo>
                <a:lnTo>
                  <a:pt x="1113091" y="181609"/>
                </a:lnTo>
                <a:lnTo>
                  <a:pt x="1120409" y="180339"/>
                </a:lnTo>
                <a:lnTo>
                  <a:pt x="1128369" y="179069"/>
                </a:lnTo>
                <a:lnTo>
                  <a:pt x="1136386" y="179069"/>
                </a:lnTo>
                <a:lnTo>
                  <a:pt x="1142761" y="181609"/>
                </a:lnTo>
                <a:close/>
              </a:path>
              <a:path w="2148205" h="999489">
                <a:moveTo>
                  <a:pt x="213371" y="191769"/>
                </a:moveTo>
                <a:lnTo>
                  <a:pt x="177317" y="191769"/>
                </a:lnTo>
                <a:lnTo>
                  <a:pt x="181698" y="186689"/>
                </a:lnTo>
                <a:lnTo>
                  <a:pt x="186059" y="184149"/>
                </a:lnTo>
                <a:lnTo>
                  <a:pt x="193095" y="185419"/>
                </a:lnTo>
                <a:lnTo>
                  <a:pt x="224990" y="185419"/>
                </a:lnTo>
                <a:lnTo>
                  <a:pt x="222180" y="186689"/>
                </a:lnTo>
                <a:lnTo>
                  <a:pt x="213371" y="191769"/>
                </a:lnTo>
                <a:close/>
              </a:path>
              <a:path w="2148205" h="999489">
                <a:moveTo>
                  <a:pt x="665022" y="212089"/>
                </a:moveTo>
                <a:lnTo>
                  <a:pt x="203873" y="212089"/>
                </a:lnTo>
                <a:lnTo>
                  <a:pt x="212725" y="208279"/>
                </a:lnTo>
                <a:lnTo>
                  <a:pt x="210540" y="203199"/>
                </a:lnTo>
                <a:lnTo>
                  <a:pt x="215501" y="196849"/>
                </a:lnTo>
                <a:lnTo>
                  <a:pt x="228557" y="190499"/>
                </a:lnTo>
                <a:lnTo>
                  <a:pt x="242024" y="184149"/>
                </a:lnTo>
                <a:lnTo>
                  <a:pt x="248221" y="184149"/>
                </a:lnTo>
                <a:lnTo>
                  <a:pt x="251097" y="187959"/>
                </a:lnTo>
                <a:lnTo>
                  <a:pt x="534649" y="187959"/>
                </a:lnTo>
                <a:lnTo>
                  <a:pt x="540895" y="189229"/>
                </a:lnTo>
                <a:lnTo>
                  <a:pt x="551954" y="189229"/>
                </a:lnTo>
                <a:lnTo>
                  <a:pt x="560344" y="191769"/>
                </a:lnTo>
                <a:lnTo>
                  <a:pt x="567475" y="194309"/>
                </a:lnTo>
                <a:lnTo>
                  <a:pt x="576266" y="198119"/>
                </a:lnTo>
                <a:lnTo>
                  <a:pt x="603617" y="203199"/>
                </a:lnTo>
                <a:lnTo>
                  <a:pt x="614886" y="204469"/>
                </a:lnTo>
                <a:lnTo>
                  <a:pt x="649697" y="204469"/>
                </a:lnTo>
                <a:lnTo>
                  <a:pt x="654093" y="205739"/>
                </a:lnTo>
                <a:lnTo>
                  <a:pt x="665022" y="212089"/>
                </a:lnTo>
                <a:close/>
              </a:path>
              <a:path w="2148205" h="999489">
                <a:moveTo>
                  <a:pt x="1135024" y="187959"/>
                </a:moveTo>
                <a:lnTo>
                  <a:pt x="1121702" y="184149"/>
                </a:lnTo>
                <a:lnTo>
                  <a:pt x="1145818" y="184149"/>
                </a:lnTo>
                <a:lnTo>
                  <a:pt x="1143876" y="186689"/>
                </a:lnTo>
                <a:lnTo>
                  <a:pt x="1135024" y="187959"/>
                </a:lnTo>
                <a:close/>
              </a:path>
              <a:path w="2148205" h="999489">
                <a:moveTo>
                  <a:pt x="1336713" y="224789"/>
                </a:moveTo>
                <a:lnTo>
                  <a:pt x="1270177" y="224789"/>
                </a:lnTo>
                <a:lnTo>
                  <a:pt x="1273487" y="222249"/>
                </a:lnTo>
                <a:lnTo>
                  <a:pt x="1274932" y="215899"/>
                </a:lnTo>
                <a:lnTo>
                  <a:pt x="1276783" y="210819"/>
                </a:lnTo>
                <a:lnTo>
                  <a:pt x="1281315" y="208279"/>
                </a:lnTo>
                <a:lnTo>
                  <a:pt x="1287983" y="204469"/>
                </a:lnTo>
                <a:lnTo>
                  <a:pt x="1285697" y="196849"/>
                </a:lnTo>
                <a:lnTo>
                  <a:pt x="1290167" y="193039"/>
                </a:lnTo>
                <a:lnTo>
                  <a:pt x="1294237" y="190499"/>
                </a:lnTo>
                <a:lnTo>
                  <a:pt x="1299584" y="189229"/>
                </a:lnTo>
                <a:lnTo>
                  <a:pt x="1305769" y="191769"/>
                </a:lnTo>
                <a:lnTo>
                  <a:pt x="1312354" y="196849"/>
                </a:lnTo>
                <a:lnTo>
                  <a:pt x="1318855" y="201929"/>
                </a:lnTo>
                <a:lnTo>
                  <a:pt x="1324525" y="204469"/>
                </a:lnTo>
                <a:lnTo>
                  <a:pt x="1328536" y="207009"/>
                </a:lnTo>
                <a:lnTo>
                  <a:pt x="1330058" y="212089"/>
                </a:lnTo>
                <a:lnTo>
                  <a:pt x="1330058" y="219709"/>
                </a:lnTo>
                <a:lnTo>
                  <a:pt x="1336713" y="224789"/>
                </a:lnTo>
                <a:close/>
              </a:path>
              <a:path w="2148205" h="999489">
                <a:moveTo>
                  <a:pt x="1496686" y="209549"/>
                </a:moveTo>
                <a:lnTo>
                  <a:pt x="1407629" y="209549"/>
                </a:lnTo>
                <a:lnTo>
                  <a:pt x="1398778" y="203199"/>
                </a:lnTo>
                <a:lnTo>
                  <a:pt x="1405432" y="200659"/>
                </a:lnTo>
                <a:lnTo>
                  <a:pt x="1412100" y="196849"/>
                </a:lnTo>
                <a:lnTo>
                  <a:pt x="1405432" y="189229"/>
                </a:lnTo>
                <a:lnTo>
                  <a:pt x="1483004" y="189229"/>
                </a:lnTo>
                <a:lnTo>
                  <a:pt x="1489346" y="190499"/>
                </a:lnTo>
                <a:lnTo>
                  <a:pt x="1493834" y="193039"/>
                </a:lnTo>
                <a:lnTo>
                  <a:pt x="1494573" y="195579"/>
                </a:lnTo>
                <a:lnTo>
                  <a:pt x="1489671" y="199389"/>
                </a:lnTo>
                <a:lnTo>
                  <a:pt x="1487915" y="201929"/>
                </a:lnTo>
                <a:lnTo>
                  <a:pt x="1492181" y="205739"/>
                </a:lnTo>
                <a:lnTo>
                  <a:pt x="1496860" y="208279"/>
                </a:lnTo>
                <a:lnTo>
                  <a:pt x="1496686" y="209549"/>
                </a:lnTo>
                <a:close/>
              </a:path>
              <a:path w="2148205" h="999489">
                <a:moveTo>
                  <a:pt x="1156065" y="196849"/>
                </a:moveTo>
                <a:lnTo>
                  <a:pt x="1121702" y="196849"/>
                </a:lnTo>
                <a:lnTo>
                  <a:pt x="1135024" y="193039"/>
                </a:lnTo>
                <a:lnTo>
                  <a:pt x="1141590" y="191769"/>
                </a:lnTo>
                <a:lnTo>
                  <a:pt x="1149051" y="193039"/>
                </a:lnTo>
                <a:lnTo>
                  <a:pt x="1156065" y="196849"/>
                </a:lnTo>
                <a:close/>
              </a:path>
              <a:path w="2148205" h="999489">
                <a:moveTo>
                  <a:pt x="1319313" y="234949"/>
                </a:moveTo>
                <a:lnTo>
                  <a:pt x="1155841" y="234949"/>
                </a:lnTo>
                <a:lnTo>
                  <a:pt x="1162156" y="233679"/>
                </a:lnTo>
                <a:lnTo>
                  <a:pt x="1167612" y="229869"/>
                </a:lnTo>
                <a:lnTo>
                  <a:pt x="1172616" y="224789"/>
                </a:lnTo>
                <a:lnTo>
                  <a:pt x="1177889" y="220979"/>
                </a:lnTo>
                <a:lnTo>
                  <a:pt x="1183162" y="219709"/>
                </a:lnTo>
                <a:lnTo>
                  <a:pt x="1187612" y="217169"/>
                </a:lnTo>
                <a:lnTo>
                  <a:pt x="1190421" y="213359"/>
                </a:lnTo>
                <a:lnTo>
                  <a:pt x="1189619" y="207009"/>
                </a:lnTo>
                <a:lnTo>
                  <a:pt x="1187353" y="200659"/>
                </a:lnTo>
                <a:lnTo>
                  <a:pt x="1183837" y="198119"/>
                </a:lnTo>
                <a:lnTo>
                  <a:pt x="1258004" y="198119"/>
                </a:lnTo>
                <a:lnTo>
                  <a:pt x="1261338" y="199389"/>
                </a:lnTo>
                <a:lnTo>
                  <a:pt x="1263669" y="203199"/>
                </a:lnTo>
                <a:lnTo>
                  <a:pt x="1264939" y="212089"/>
                </a:lnTo>
                <a:lnTo>
                  <a:pt x="1266617" y="220979"/>
                </a:lnTo>
                <a:lnTo>
                  <a:pt x="1270177" y="224789"/>
                </a:lnTo>
                <a:lnTo>
                  <a:pt x="1330058" y="224789"/>
                </a:lnTo>
                <a:lnTo>
                  <a:pt x="1323390" y="226059"/>
                </a:lnTo>
                <a:lnTo>
                  <a:pt x="1321206" y="228599"/>
                </a:lnTo>
                <a:lnTo>
                  <a:pt x="1319009" y="233679"/>
                </a:lnTo>
                <a:lnTo>
                  <a:pt x="1319313" y="234949"/>
                </a:lnTo>
                <a:close/>
              </a:path>
              <a:path w="2148205" h="999489">
                <a:moveTo>
                  <a:pt x="649697" y="204469"/>
                </a:moveTo>
                <a:lnTo>
                  <a:pt x="622407" y="204469"/>
                </a:lnTo>
                <a:lnTo>
                  <a:pt x="625144" y="203199"/>
                </a:lnTo>
                <a:lnTo>
                  <a:pt x="629809" y="200659"/>
                </a:lnTo>
                <a:lnTo>
                  <a:pt x="640907" y="201929"/>
                </a:lnTo>
                <a:lnTo>
                  <a:pt x="649697" y="204469"/>
                </a:lnTo>
                <a:close/>
              </a:path>
              <a:path w="2148205" h="999489">
                <a:moveTo>
                  <a:pt x="1167191" y="212089"/>
                </a:moveTo>
                <a:lnTo>
                  <a:pt x="1166063" y="208279"/>
                </a:lnTo>
                <a:lnTo>
                  <a:pt x="1166063" y="203199"/>
                </a:lnTo>
                <a:lnTo>
                  <a:pt x="1179283" y="200659"/>
                </a:lnTo>
                <a:lnTo>
                  <a:pt x="1174405" y="208279"/>
                </a:lnTo>
                <a:lnTo>
                  <a:pt x="1170173" y="210819"/>
                </a:lnTo>
                <a:lnTo>
                  <a:pt x="1167191" y="212089"/>
                </a:lnTo>
                <a:close/>
              </a:path>
              <a:path w="2148205" h="999489">
                <a:moveTo>
                  <a:pt x="824649" y="229869"/>
                </a:moveTo>
                <a:lnTo>
                  <a:pt x="814079" y="229869"/>
                </a:lnTo>
                <a:lnTo>
                  <a:pt x="811501" y="227329"/>
                </a:lnTo>
                <a:lnTo>
                  <a:pt x="813511" y="220979"/>
                </a:lnTo>
                <a:lnTo>
                  <a:pt x="819698" y="215899"/>
                </a:lnTo>
                <a:lnTo>
                  <a:pt x="829616" y="213359"/>
                </a:lnTo>
                <a:lnTo>
                  <a:pt x="840355" y="210819"/>
                </a:lnTo>
                <a:lnTo>
                  <a:pt x="849007" y="208279"/>
                </a:lnTo>
                <a:lnTo>
                  <a:pt x="859928" y="204469"/>
                </a:lnTo>
                <a:lnTo>
                  <a:pt x="873359" y="203199"/>
                </a:lnTo>
                <a:lnTo>
                  <a:pt x="885133" y="203199"/>
                </a:lnTo>
                <a:lnTo>
                  <a:pt x="891082" y="205739"/>
                </a:lnTo>
                <a:lnTo>
                  <a:pt x="892403" y="214629"/>
                </a:lnTo>
                <a:lnTo>
                  <a:pt x="874217" y="214629"/>
                </a:lnTo>
                <a:lnTo>
                  <a:pt x="866748" y="218439"/>
                </a:lnTo>
                <a:lnTo>
                  <a:pt x="857618" y="223519"/>
                </a:lnTo>
                <a:lnTo>
                  <a:pt x="846823" y="224789"/>
                </a:lnTo>
                <a:lnTo>
                  <a:pt x="838056" y="224789"/>
                </a:lnTo>
                <a:lnTo>
                  <a:pt x="833235" y="227329"/>
                </a:lnTo>
                <a:lnTo>
                  <a:pt x="829665" y="228599"/>
                </a:lnTo>
                <a:lnTo>
                  <a:pt x="824649" y="229869"/>
                </a:lnTo>
                <a:close/>
              </a:path>
              <a:path w="2148205" h="999489">
                <a:moveTo>
                  <a:pt x="1477915" y="240029"/>
                </a:moveTo>
                <a:lnTo>
                  <a:pt x="1372222" y="240029"/>
                </a:lnTo>
                <a:lnTo>
                  <a:pt x="1383258" y="236219"/>
                </a:lnTo>
                <a:lnTo>
                  <a:pt x="1383258" y="229869"/>
                </a:lnTo>
                <a:lnTo>
                  <a:pt x="1385442" y="219709"/>
                </a:lnTo>
                <a:lnTo>
                  <a:pt x="1387729" y="205739"/>
                </a:lnTo>
                <a:lnTo>
                  <a:pt x="1400962" y="209549"/>
                </a:lnTo>
                <a:lnTo>
                  <a:pt x="1496686" y="209549"/>
                </a:lnTo>
                <a:lnTo>
                  <a:pt x="1496339" y="212089"/>
                </a:lnTo>
                <a:lnTo>
                  <a:pt x="1492192" y="215899"/>
                </a:lnTo>
                <a:lnTo>
                  <a:pt x="1486611" y="218439"/>
                </a:lnTo>
                <a:lnTo>
                  <a:pt x="1479801" y="219709"/>
                </a:lnTo>
                <a:lnTo>
                  <a:pt x="1466024" y="219709"/>
                </a:lnTo>
                <a:lnTo>
                  <a:pt x="1464471" y="222249"/>
                </a:lnTo>
                <a:lnTo>
                  <a:pt x="1466667" y="224789"/>
                </a:lnTo>
                <a:lnTo>
                  <a:pt x="1471968" y="228599"/>
                </a:lnTo>
                <a:lnTo>
                  <a:pt x="1475840" y="231139"/>
                </a:lnTo>
                <a:lnTo>
                  <a:pt x="1476947" y="238759"/>
                </a:lnTo>
                <a:lnTo>
                  <a:pt x="1477915" y="240029"/>
                </a:lnTo>
                <a:close/>
              </a:path>
              <a:path w="2148205" h="999489">
                <a:moveTo>
                  <a:pt x="1142739" y="213359"/>
                </a:moveTo>
                <a:lnTo>
                  <a:pt x="1135964" y="212089"/>
                </a:lnTo>
                <a:lnTo>
                  <a:pt x="1149515" y="212089"/>
                </a:lnTo>
                <a:lnTo>
                  <a:pt x="1142739" y="213359"/>
                </a:lnTo>
                <a:close/>
              </a:path>
              <a:path w="2148205" h="999489">
                <a:moveTo>
                  <a:pt x="1415082" y="281939"/>
                </a:moveTo>
                <a:lnTo>
                  <a:pt x="832015" y="281939"/>
                </a:lnTo>
                <a:lnTo>
                  <a:pt x="835685" y="278129"/>
                </a:lnTo>
                <a:lnTo>
                  <a:pt x="838600" y="275589"/>
                </a:lnTo>
                <a:lnTo>
                  <a:pt x="844013" y="274319"/>
                </a:lnTo>
                <a:lnTo>
                  <a:pt x="846926" y="271779"/>
                </a:lnTo>
                <a:lnTo>
                  <a:pt x="842340" y="264159"/>
                </a:lnTo>
                <a:lnTo>
                  <a:pt x="834197" y="251459"/>
                </a:lnTo>
                <a:lnTo>
                  <a:pt x="830437" y="242569"/>
                </a:lnTo>
                <a:lnTo>
                  <a:pt x="832081" y="236219"/>
                </a:lnTo>
                <a:lnTo>
                  <a:pt x="840155" y="233679"/>
                </a:lnTo>
                <a:lnTo>
                  <a:pt x="852950" y="231139"/>
                </a:lnTo>
                <a:lnTo>
                  <a:pt x="867595" y="226059"/>
                </a:lnTo>
                <a:lnTo>
                  <a:pt x="878490" y="220979"/>
                </a:lnTo>
                <a:lnTo>
                  <a:pt x="880033" y="215899"/>
                </a:lnTo>
                <a:lnTo>
                  <a:pt x="874217" y="214629"/>
                </a:lnTo>
                <a:lnTo>
                  <a:pt x="892403" y="214629"/>
                </a:lnTo>
                <a:lnTo>
                  <a:pt x="892781" y="217169"/>
                </a:lnTo>
                <a:lnTo>
                  <a:pt x="896097" y="220979"/>
                </a:lnTo>
                <a:lnTo>
                  <a:pt x="904405" y="223519"/>
                </a:lnTo>
                <a:lnTo>
                  <a:pt x="911938" y="224789"/>
                </a:lnTo>
                <a:lnTo>
                  <a:pt x="916349" y="228599"/>
                </a:lnTo>
                <a:lnTo>
                  <a:pt x="920332" y="231139"/>
                </a:lnTo>
                <a:lnTo>
                  <a:pt x="926579" y="232409"/>
                </a:lnTo>
                <a:lnTo>
                  <a:pt x="941584" y="232409"/>
                </a:lnTo>
                <a:lnTo>
                  <a:pt x="947824" y="234949"/>
                </a:lnTo>
                <a:lnTo>
                  <a:pt x="953236" y="237489"/>
                </a:lnTo>
                <a:lnTo>
                  <a:pt x="959751" y="241299"/>
                </a:lnTo>
                <a:lnTo>
                  <a:pt x="968759" y="245109"/>
                </a:lnTo>
                <a:lnTo>
                  <a:pt x="979429" y="246379"/>
                </a:lnTo>
                <a:lnTo>
                  <a:pt x="1121050" y="246379"/>
                </a:lnTo>
                <a:lnTo>
                  <a:pt x="1119097" y="250189"/>
                </a:lnTo>
                <a:lnTo>
                  <a:pt x="1120867" y="255269"/>
                </a:lnTo>
                <a:lnTo>
                  <a:pt x="1126384" y="259079"/>
                </a:lnTo>
                <a:lnTo>
                  <a:pt x="1135024" y="261619"/>
                </a:lnTo>
                <a:lnTo>
                  <a:pt x="1142382" y="262889"/>
                </a:lnTo>
                <a:lnTo>
                  <a:pt x="1341784" y="262889"/>
                </a:lnTo>
                <a:lnTo>
                  <a:pt x="1344199" y="266699"/>
                </a:lnTo>
                <a:lnTo>
                  <a:pt x="1347010" y="267969"/>
                </a:lnTo>
                <a:lnTo>
                  <a:pt x="1489017" y="267969"/>
                </a:lnTo>
                <a:lnTo>
                  <a:pt x="1487597" y="269239"/>
                </a:lnTo>
                <a:lnTo>
                  <a:pt x="1484388" y="270509"/>
                </a:lnTo>
                <a:lnTo>
                  <a:pt x="1481608" y="270509"/>
                </a:lnTo>
                <a:lnTo>
                  <a:pt x="1478635" y="273049"/>
                </a:lnTo>
                <a:lnTo>
                  <a:pt x="1412075" y="273049"/>
                </a:lnTo>
                <a:lnTo>
                  <a:pt x="1407652" y="274319"/>
                </a:lnTo>
                <a:lnTo>
                  <a:pt x="1406548" y="276859"/>
                </a:lnTo>
                <a:lnTo>
                  <a:pt x="1412100" y="280669"/>
                </a:lnTo>
                <a:lnTo>
                  <a:pt x="1415082" y="281939"/>
                </a:lnTo>
                <a:close/>
              </a:path>
              <a:path w="2148205" h="999489">
                <a:moveTo>
                  <a:pt x="1099832" y="224789"/>
                </a:moveTo>
                <a:lnTo>
                  <a:pt x="1084008" y="224789"/>
                </a:lnTo>
                <a:lnTo>
                  <a:pt x="1079538" y="217169"/>
                </a:lnTo>
                <a:lnTo>
                  <a:pt x="1097586" y="217169"/>
                </a:lnTo>
                <a:lnTo>
                  <a:pt x="1094144" y="218439"/>
                </a:lnTo>
                <a:lnTo>
                  <a:pt x="1095044" y="220979"/>
                </a:lnTo>
                <a:lnTo>
                  <a:pt x="1099832" y="224789"/>
                </a:lnTo>
                <a:close/>
              </a:path>
              <a:path w="2148205" h="999489">
                <a:moveTo>
                  <a:pt x="1122581" y="243839"/>
                </a:moveTo>
                <a:lnTo>
                  <a:pt x="1062086" y="243839"/>
                </a:lnTo>
                <a:lnTo>
                  <a:pt x="1064018" y="241299"/>
                </a:lnTo>
                <a:lnTo>
                  <a:pt x="1064018" y="236219"/>
                </a:lnTo>
                <a:lnTo>
                  <a:pt x="1070686" y="233679"/>
                </a:lnTo>
                <a:lnTo>
                  <a:pt x="1066215" y="228599"/>
                </a:lnTo>
                <a:lnTo>
                  <a:pt x="1063906" y="224789"/>
                </a:lnTo>
                <a:lnTo>
                  <a:pt x="1065728" y="222249"/>
                </a:lnTo>
                <a:lnTo>
                  <a:pt x="1070028" y="220979"/>
                </a:lnTo>
                <a:lnTo>
                  <a:pt x="1075156" y="223519"/>
                </a:lnTo>
                <a:lnTo>
                  <a:pt x="1084008" y="224789"/>
                </a:lnTo>
                <a:lnTo>
                  <a:pt x="1099832" y="224789"/>
                </a:lnTo>
                <a:lnTo>
                  <a:pt x="1101428" y="226059"/>
                </a:lnTo>
                <a:lnTo>
                  <a:pt x="1109470" y="228599"/>
                </a:lnTo>
                <a:lnTo>
                  <a:pt x="1123886" y="228599"/>
                </a:lnTo>
                <a:lnTo>
                  <a:pt x="1128217" y="229869"/>
                </a:lnTo>
                <a:lnTo>
                  <a:pt x="1128614" y="233679"/>
                </a:lnTo>
                <a:lnTo>
                  <a:pt x="1126101" y="238759"/>
                </a:lnTo>
                <a:lnTo>
                  <a:pt x="1122581" y="243839"/>
                </a:lnTo>
                <a:close/>
              </a:path>
              <a:path w="2148205" h="999489">
                <a:moveTo>
                  <a:pt x="1489017" y="267969"/>
                </a:moveTo>
                <a:lnTo>
                  <a:pt x="1347010" y="267969"/>
                </a:lnTo>
                <a:lnTo>
                  <a:pt x="1350048" y="265429"/>
                </a:lnTo>
                <a:lnTo>
                  <a:pt x="1355928" y="261619"/>
                </a:lnTo>
                <a:lnTo>
                  <a:pt x="1362213" y="260349"/>
                </a:lnTo>
                <a:lnTo>
                  <a:pt x="1366837" y="259079"/>
                </a:lnTo>
                <a:lnTo>
                  <a:pt x="1367739" y="256539"/>
                </a:lnTo>
                <a:lnTo>
                  <a:pt x="1365554" y="248919"/>
                </a:lnTo>
                <a:lnTo>
                  <a:pt x="1365554" y="243839"/>
                </a:lnTo>
                <a:lnTo>
                  <a:pt x="1358887" y="243839"/>
                </a:lnTo>
                <a:lnTo>
                  <a:pt x="1352232" y="241299"/>
                </a:lnTo>
                <a:lnTo>
                  <a:pt x="1352232" y="226059"/>
                </a:lnTo>
                <a:lnTo>
                  <a:pt x="1361084" y="226059"/>
                </a:lnTo>
                <a:lnTo>
                  <a:pt x="1365300" y="228599"/>
                </a:lnTo>
                <a:lnTo>
                  <a:pt x="1366615" y="234949"/>
                </a:lnTo>
                <a:lnTo>
                  <a:pt x="1367949" y="238759"/>
                </a:lnTo>
                <a:lnTo>
                  <a:pt x="1372222" y="240029"/>
                </a:lnTo>
                <a:lnTo>
                  <a:pt x="1477915" y="240029"/>
                </a:lnTo>
                <a:lnTo>
                  <a:pt x="1480820" y="243839"/>
                </a:lnTo>
                <a:lnTo>
                  <a:pt x="1487216" y="247649"/>
                </a:lnTo>
                <a:lnTo>
                  <a:pt x="1492157" y="252729"/>
                </a:lnTo>
                <a:lnTo>
                  <a:pt x="1494189" y="259079"/>
                </a:lnTo>
                <a:lnTo>
                  <a:pt x="1491856" y="265429"/>
                </a:lnTo>
                <a:lnTo>
                  <a:pt x="1489017" y="267969"/>
                </a:lnTo>
                <a:close/>
              </a:path>
              <a:path w="2148205" h="999489">
                <a:moveTo>
                  <a:pt x="1341784" y="262889"/>
                </a:moveTo>
                <a:lnTo>
                  <a:pt x="1142382" y="262889"/>
                </a:lnTo>
                <a:lnTo>
                  <a:pt x="1147460" y="261619"/>
                </a:lnTo>
                <a:lnTo>
                  <a:pt x="1149629" y="259079"/>
                </a:lnTo>
                <a:lnTo>
                  <a:pt x="1148257" y="253999"/>
                </a:lnTo>
                <a:lnTo>
                  <a:pt x="1144857" y="247649"/>
                </a:lnTo>
                <a:lnTo>
                  <a:pt x="1142476" y="241299"/>
                </a:lnTo>
                <a:lnTo>
                  <a:pt x="1142985" y="234949"/>
                </a:lnTo>
                <a:lnTo>
                  <a:pt x="1148257" y="233679"/>
                </a:lnTo>
                <a:lnTo>
                  <a:pt x="1155841" y="234949"/>
                </a:lnTo>
                <a:lnTo>
                  <a:pt x="1319313" y="234949"/>
                </a:lnTo>
                <a:lnTo>
                  <a:pt x="1320530" y="240029"/>
                </a:lnTo>
                <a:lnTo>
                  <a:pt x="1324541" y="246379"/>
                </a:lnTo>
                <a:lnTo>
                  <a:pt x="1330212" y="251459"/>
                </a:lnTo>
                <a:lnTo>
                  <a:pt x="1336713" y="256539"/>
                </a:lnTo>
                <a:lnTo>
                  <a:pt x="1340979" y="261619"/>
                </a:lnTo>
                <a:lnTo>
                  <a:pt x="1341784" y="262889"/>
                </a:lnTo>
                <a:close/>
              </a:path>
              <a:path w="2148205" h="999489">
                <a:moveTo>
                  <a:pt x="804376" y="248919"/>
                </a:moveTo>
                <a:lnTo>
                  <a:pt x="700565" y="248919"/>
                </a:lnTo>
                <a:lnTo>
                  <a:pt x="720420" y="246379"/>
                </a:lnTo>
                <a:lnTo>
                  <a:pt x="736422" y="245109"/>
                </a:lnTo>
                <a:lnTo>
                  <a:pt x="748693" y="243839"/>
                </a:lnTo>
                <a:lnTo>
                  <a:pt x="758464" y="243839"/>
                </a:lnTo>
                <a:lnTo>
                  <a:pt x="766965" y="241299"/>
                </a:lnTo>
                <a:lnTo>
                  <a:pt x="773884" y="238759"/>
                </a:lnTo>
                <a:lnTo>
                  <a:pt x="778910" y="238759"/>
                </a:lnTo>
                <a:lnTo>
                  <a:pt x="783507" y="241299"/>
                </a:lnTo>
                <a:lnTo>
                  <a:pt x="789139" y="245109"/>
                </a:lnTo>
                <a:lnTo>
                  <a:pt x="794684" y="247649"/>
                </a:lnTo>
                <a:lnTo>
                  <a:pt x="804093" y="247649"/>
                </a:lnTo>
                <a:lnTo>
                  <a:pt x="804376" y="248919"/>
                </a:lnTo>
                <a:close/>
              </a:path>
              <a:path w="2148205" h="999489">
                <a:moveTo>
                  <a:pt x="1121050" y="246379"/>
                </a:moveTo>
                <a:lnTo>
                  <a:pt x="979429" y="246379"/>
                </a:lnTo>
                <a:lnTo>
                  <a:pt x="1003534" y="243839"/>
                </a:lnTo>
                <a:lnTo>
                  <a:pt x="1016971" y="241299"/>
                </a:lnTo>
                <a:lnTo>
                  <a:pt x="1039660" y="241299"/>
                </a:lnTo>
                <a:lnTo>
                  <a:pt x="1049086" y="242569"/>
                </a:lnTo>
                <a:lnTo>
                  <a:pt x="1056835" y="243839"/>
                </a:lnTo>
                <a:lnTo>
                  <a:pt x="1122581" y="243839"/>
                </a:lnTo>
                <a:lnTo>
                  <a:pt x="1121702" y="245109"/>
                </a:lnTo>
                <a:lnTo>
                  <a:pt x="1121050" y="246379"/>
                </a:lnTo>
                <a:close/>
              </a:path>
              <a:path w="2148205" h="999489">
                <a:moveTo>
                  <a:pt x="817981" y="256539"/>
                </a:moveTo>
                <a:lnTo>
                  <a:pt x="804659" y="256539"/>
                </a:lnTo>
                <a:lnTo>
                  <a:pt x="809129" y="250189"/>
                </a:lnTo>
                <a:lnTo>
                  <a:pt x="817981" y="256539"/>
                </a:lnTo>
                <a:close/>
              </a:path>
              <a:path w="2148205" h="999489">
                <a:moveTo>
                  <a:pt x="1420952" y="281939"/>
                </a:moveTo>
                <a:lnTo>
                  <a:pt x="1416481" y="274319"/>
                </a:lnTo>
                <a:lnTo>
                  <a:pt x="1412075" y="273049"/>
                </a:lnTo>
                <a:lnTo>
                  <a:pt x="1478635" y="273049"/>
                </a:lnTo>
                <a:lnTo>
                  <a:pt x="1473565" y="276859"/>
                </a:lnTo>
                <a:lnTo>
                  <a:pt x="1468075" y="280669"/>
                </a:lnTo>
                <a:lnTo>
                  <a:pt x="1429804" y="280669"/>
                </a:lnTo>
                <a:lnTo>
                  <a:pt x="1420952" y="281939"/>
                </a:lnTo>
                <a:close/>
              </a:path>
              <a:path w="2148205" h="999489">
                <a:moveTo>
                  <a:pt x="554175" y="299719"/>
                </a:moveTo>
                <a:lnTo>
                  <a:pt x="541353" y="299719"/>
                </a:lnTo>
                <a:lnTo>
                  <a:pt x="529767" y="297179"/>
                </a:lnTo>
                <a:lnTo>
                  <a:pt x="526503" y="292099"/>
                </a:lnTo>
                <a:lnTo>
                  <a:pt x="531983" y="287019"/>
                </a:lnTo>
                <a:lnTo>
                  <a:pt x="539140" y="283209"/>
                </a:lnTo>
                <a:lnTo>
                  <a:pt x="540905" y="278129"/>
                </a:lnTo>
                <a:lnTo>
                  <a:pt x="531796" y="275589"/>
                </a:lnTo>
                <a:lnTo>
                  <a:pt x="819293" y="275589"/>
                </a:lnTo>
                <a:lnTo>
                  <a:pt x="818856" y="276859"/>
                </a:lnTo>
                <a:lnTo>
                  <a:pt x="824606" y="280669"/>
                </a:lnTo>
                <a:lnTo>
                  <a:pt x="832015" y="281939"/>
                </a:lnTo>
                <a:lnTo>
                  <a:pt x="1415082" y="281939"/>
                </a:lnTo>
                <a:lnTo>
                  <a:pt x="1421047" y="284479"/>
                </a:lnTo>
                <a:lnTo>
                  <a:pt x="1425066" y="287019"/>
                </a:lnTo>
                <a:lnTo>
                  <a:pt x="1383258" y="287019"/>
                </a:lnTo>
                <a:lnTo>
                  <a:pt x="1375477" y="288289"/>
                </a:lnTo>
                <a:lnTo>
                  <a:pt x="578035" y="288289"/>
                </a:lnTo>
                <a:lnTo>
                  <a:pt x="571944" y="290829"/>
                </a:lnTo>
                <a:lnTo>
                  <a:pt x="565338" y="295909"/>
                </a:lnTo>
                <a:lnTo>
                  <a:pt x="554175" y="299719"/>
                </a:lnTo>
                <a:close/>
              </a:path>
              <a:path w="2148205" h="999489">
                <a:moveTo>
                  <a:pt x="1442580" y="293369"/>
                </a:moveTo>
                <a:lnTo>
                  <a:pt x="1438642" y="292099"/>
                </a:lnTo>
                <a:lnTo>
                  <a:pt x="1434274" y="287019"/>
                </a:lnTo>
                <a:lnTo>
                  <a:pt x="1429804" y="280669"/>
                </a:lnTo>
                <a:lnTo>
                  <a:pt x="1468075" y="280669"/>
                </a:lnTo>
                <a:lnTo>
                  <a:pt x="1461747" y="284479"/>
                </a:lnTo>
                <a:lnTo>
                  <a:pt x="1454162" y="287019"/>
                </a:lnTo>
                <a:lnTo>
                  <a:pt x="1447336" y="290829"/>
                </a:lnTo>
                <a:lnTo>
                  <a:pt x="1442580" y="293369"/>
                </a:lnTo>
                <a:close/>
              </a:path>
              <a:path w="2148205" h="999489">
                <a:moveTo>
                  <a:pt x="1403891" y="298449"/>
                </a:moveTo>
                <a:lnTo>
                  <a:pt x="1398778" y="297179"/>
                </a:lnTo>
                <a:lnTo>
                  <a:pt x="1396580" y="294639"/>
                </a:lnTo>
                <a:lnTo>
                  <a:pt x="1392110" y="287019"/>
                </a:lnTo>
                <a:lnTo>
                  <a:pt x="1425066" y="287019"/>
                </a:lnTo>
                <a:lnTo>
                  <a:pt x="1427076" y="288289"/>
                </a:lnTo>
                <a:lnTo>
                  <a:pt x="1428948" y="293369"/>
                </a:lnTo>
                <a:lnTo>
                  <a:pt x="1425422" y="294639"/>
                </a:lnTo>
                <a:lnTo>
                  <a:pt x="1419080" y="295909"/>
                </a:lnTo>
                <a:lnTo>
                  <a:pt x="1403891" y="298449"/>
                </a:lnTo>
                <a:close/>
              </a:path>
              <a:path w="2148205" h="999489">
                <a:moveTo>
                  <a:pt x="1283540" y="317499"/>
                </a:moveTo>
                <a:lnTo>
                  <a:pt x="560905" y="317499"/>
                </a:lnTo>
                <a:lnTo>
                  <a:pt x="568598" y="316229"/>
                </a:lnTo>
                <a:lnTo>
                  <a:pt x="576272" y="309879"/>
                </a:lnTo>
                <a:lnTo>
                  <a:pt x="585165" y="300989"/>
                </a:lnTo>
                <a:lnTo>
                  <a:pt x="590261" y="292099"/>
                </a:lnTo>
                <a:lnTo>
                  <a:pt x="586012" y="288289"/>
                </a:lnTo>
                <a:lnTo>
                  <a:pt x="1375477" y="288289"/>
                </a:lnTo>
                <a:lnTo>
                  <a:pt x="1367482" y="289559"/>
                </a:lnTo>
                <a:lnTo>
                  <a:pt x="1362377" y="292099"/>
                </a:lnTo>
                <a:lnTo>
                  <a:pt x="1363268" y="294639"/>
                </a:lnTo>
                <a:lnTo>
                  <a:pt x="1369765" y="297179"/>
                </a:lnTo>
                <a:lnTo>
                  <a:pt x="1376892" y="299719"/>
                </a:lnTo>
                <a:lnTo>
                  <a:pt x="1381110" y="302259"/>
                </a:lnTo>
                <a:lnTo>
                  <a:pt x="1378877" y="306069"/>
                </a:lnTo>
                <a:lnTo>
                  <a:pt x="1373828" y="309879"/>
                </a:lnTo>
                <a:lnTo>
                  <a:pt x="1283561" y="309879"/>
                </a:lnTo>
                <a:lnTo>
                  <a:pt x="1280721" y="311149"/>
                </a:lnTo>
                <a:lnTo>
                  <a:pt x="1282059" y="316229"/>
                </a:lnTo>
                <a:lnTo>
                  <a:pt x="1283540" y="317499"/>
                </a:lnTo>
                <a:close/>
              </a:path>
              <a:path w="2148205" h="999489">
                <a:moveTo>
                  <a:pt x="490319" y="307339"/>
                </a:moveTo>
                <a:lnTo>
                  <a:pt x="428356" y="307339"/>
                </a:lnTo>
                <a:lnTo>
                  <a:pt x="442507" y="304799"/>
                </a:lnTo>
                <a:lnTo>
                  <a:pt x="453746" y="300989"/>
                </a:lnTo>
                <a:lnTo>
                  <a:pt x="461048" y="297179"/>
                </a:lnTo>
                <a:lnTo>
                  <a:pt x="469939" y="295909"/>
                </a:lnTo>
                <a:lnTo>
                  <a:pt x="480706" y="297179"/>
                </a:lnTo>
                <a:lnTo>
                  <a:pt x="489403" y="300989"/>
                </a:lnTo>
                <a:lnTo>
                  <a:pt x="492086" y="306069"/>
                </a:lnTo>
                <a:lnTo>
                  <a:pt x="490319" y="307339"/>
                </a:lnTo>
                <a:close/>
              </a:path>
              <a:path w="2148205" h="999489">
                <a:moveTo>
                  <a:pt x="1341196" y="330199"/>
                </a:moveTo>
                <a:lnTo>
                  <a:pt x="1330077" y="326389"/>
                </a:lnTo>
                <a:lnTo>
                  <a:pt x="1315648" y="318769"/>
                </a:lnTo>
                <a:lnTo>
                  <a:pt x="1301235" y="312419"/>
                </a:lnTo>
                <a:lnTo>
                  <a:pt x="1290167" y="309879"/>
                </a:lnTo>
                <a:lnTo>
                  <a:pt x="1373828" y="309879"/>
                </a:lnTo>
                <a:lnTo>
                  <a:pt x="1370462" y="312419"/>
                </a:lnTo>
                <a:lnTo>
                  <a:pt x="1360003" y="320039"/>
                </a:lnTo>
                <a:lnTo>
                  <a:pt x="1349560" y="326389"/>
                </a:lnTo>
                <a:lnTo>
                  <a:pt x="1341196" y="330199"/>
                </a:lnTo>
                <a:close/>
              </a:path>
              <a:path w="2148205" h="999489">
                <a:moveTo>
                  <a:pt x="1347049" y="346709"/>
                </a:moveTo>
                <a:lnTo>
                  <a:pt x="500103" y="346709"/>
                </a:lnTo>
                <a:lnTo>
                  <a:pt x="507607" y="342899"/>
                </a:lnTo>
                <a:lnTo>
                  <a:pt x="516772" y="339089"/>
                </a:lnTo>
                <a:lnTo>
                  <a:pt x="527583" y="335279"/>
                </a:lnTo>
                <a:lnTo>
                  <a:pt x="536417" y="332739"/>
                </a:lnTo>
                <a:lnTo>
                  <a:pt x="540056" y="330199"/>
                </a:lnTo>
                <a:lnTo>
                  <a:pt x="539125" y="327659"/>
                </a:lnTo>
                <a:lnTo>
                  <a:pt x="534250" y="323849"/>
                </a:lnTo>
                <a:lnTo>
                  <a:pt x="532021" y="321309"/>
                </a:lnTo>
                <a:lnTo>
                  <a:pt x="534782" y="317499"/>
                </a:lnTo>
                <a:lnTo>
                  <a:pt x="541703" y="316229"/>
                </a:lnTo>
                <a:lnTo>
                  <a:pt x="551954" y="317499"/>
                </a:lnTo>
                <a:lnTo>
                  <a:pt x="1283540" y="317499"/>
                </a:lnTo>
                <a:lnTo>
                  <a:pt x="1287983" y="321309"/>
                </a:lnTo>
                <a:lnTo>
                  <a:pt x="1296757" y="326389"/>
                </a:lnTo>
                <a:lnTo>
                  <a:pt x="1306793" y="330199"/>
                </a:lnTo>
                <a:lnTo>
                  <a:pt x="1318488" y="331469"/>
                </a:lnTo>
                <a:lnTo>
                  <a:pt x="1332242" y="331469"/>
                </a:lnTo>
                <a:lnTo>
                  <a:pt x="1345044" y="332739"/>
                </a:lnTo>
                <a:lnTo>
                  <a:pt x="1353053" y="335279"/>
                </a:lnTo>
                <a:lnTo>
                  <a:pt x="1355654" y="339089"/>
                </a:lnTo>
                <a:lnTo>
                  <a:pt x="1352232" y="342899"/>
                </a:lnTo>
                <a:lnTo>
                  <a:pt x="1347049" y="346709"/>
                </a:lnTo>
                <a:close/>
              </a:path>
              <a:path w="2148205" h="999489">
                <a:moveTo>
                  <a:pt x="496482" y="342899"/>
                </a:moveTo>
                <a:lnTo>
                  <a:pt x="483234" y="342899"/>
                </a:lnTo>
                <a:lnTo>
                  <a:pt x="483234" y="337819"/>
                </a:lnTo>
                <a:lnTo>
                  <a:pt x="486838" y="331469"/>
                </a:lnTo>
                <a:lnTo>
                  <a:pt x="495428" y="325119"/>
                </a:lnTo>
                <a:lnTo>
                  <a:pt x="505678" y="321309"/>
                </a:lnTo>
                <a:lnTo>
                  <a:pt x="514261" y="322579"/>
                </a:lnTo>
                <a:lnTo>
                  <a:pt x="513329" y="327659"/>
                </a:lnTo>
                <a:lnTo>
                  <a:pt x="505118" y="336549"/>
                </a:lnTo>
                <a:lnTo>
                  <a:pt x="496482" y="342899"/>
                </a:lnTo>
                <a:close/>
              </a:path>
              <a:path w="2148205" h="999489">
                <a:moveTo>
                  <a:pt x="1316723" y="372109"/>
                </a:moveTo>
                <a:lnTo>
                  <a:pt x="1305577" y="372109"/>
                </a:lnTo>
                <a:lnTo>
                  <a:pt x="1293775" y="369569"/>
                </a:lnTo>
                <a:lnTo>
                  <a:pt x="1284024" y="367029"/>
                </a:lnTo>
                <a:lnTo>
                  <a:pt x="1326718" y="367029"/>
                </a:lnTo>
                <a:lnTo>
                  <a:pt x="1325418" y="368299"/>
                </a:lnTo>
                <a:lnTo>
                  <a:pt x="1316723" y="372109"/>
                </a:lnTo>
                <a:close/>
              </a:path>
              <a:path w="2148205" h="999489">
                <a:moveTo>
                  <a:pt x="1265144" y="386079"/>
                </a:moveTo>
                <a:lnTo>
                  <a:pt x="1258874" y="386079"/>
                </a:lnTo>
                <a:lnTo>
                  <a:pt x="1252195" y="384809"/>
                </a:lnTo>
                <a:lnTo>
                  <a:pt x="1243634" y="380999"/>
                </a:lnTo>
                <a:lnTo>
                  <a:pt x="1228381" y="378459"/>
                </a:lnTo>
                <a:lnTo>
                  <a:pt x="1209792" y="374649"/>
                </a:lnTo>
                <a:lnTo>
                  <a:pt x="1193703" y="372109"/>
                </a:lnTo>
                <a:lnTo>
                  <a:pt x="1278734" y="372109"/>
                </a:lnTo>
                <a:lnTo>
                  <a:pt x="1278745" y="374649"/>
                </a:lnTo>
                <a:lnTo>
                  <a:pt x="1279072" y="378459"/>
                </a:lnTo>
                <a:lnTo>
                  <a:pt x="1277849" y="383539"/>
                </a:lnTo>
                <a:lnTo>
                  <a:pt x="1272476" y="384809"/>
                </a:lnTo>
                <a:lnTo>
                  <a:pt x="1265144" y="386079"/>
                </a:lnTo>
                <a:close/>
              </a:path>
              <a:path w="2148205" h="999489">
                <a:moveTo>
                  <a:pt x="1169862" y="477519"/>
                </a:moveTo>
                <a:lnTo>
                  <a:pt x="635376" y="477519"/>
                </a:lnTo>
                <a:lnTo>
                  <a:pt x="656606" y="476249"/>
                </a:lnTo>
                <a:lnTo>
                  <a:pt x="673874" y="474979"/>
                </a:lnTo>
                <a:lnTo>
                  <a:pt x="682627" y="473709"/>
                </a:lnTo>
                <a:lnTo>
                  <a:pt x="685785" y="468629"/>
                </a:lnTo>
                <a:lnTo>
                  <a:pt x="688531" y="463549"/>
                </a:lnTo>
                <a:lnTo>
                  <a:pt x="696048" y="461009"/>
                </a:lnTo>
                <a:lnTo>
                  <a:pt x="704000" y="459739"/>
                </a:lnTo>
                <a:lnTo>
                  <a:pt x="709655" y="458469"/>
                </a:lnTo>
                <a:lnTo>
                  <a:pt x="715717" y="455929"/>
                </a:lnTo>
                <a:lnTo>
                  <a:pt x="724890" y="449579"/>
                </a:lnTo>
                <a:lnTo>
                  <a:pt x="741713" y="440689"/>
                </a:lnTo>
                <a:lnTo>
                  <a:pt x="777893" y="426719"/>
                </a:lnTo>
                <a:lnTo>
                  <a:pt x="784758" y="417829"/>
                </a:lnTo>
                <a:lnTo>
                  <a:pt x="775609" y="415289"/>
                </a:lnTo>
                <a:lnTo>
                  <a:pt x="1214793" y="415289"/>
                </a:lnTo>
                <a:lnTo>
                  <a:pt x="1221447" y="420369"/>
                </a:lnTo>
                <a:lnTo>
                  <a:pt x="1216977" y="420369"/>
                </a:lnTo>
                <a:lnTo>
                  <a:pt x="1212596" y="431799"/>
                </a:lnTo>
                <a:lnTo>
                  <a:pt x="1212596" y="435609"/>
                </a:lnTo>
                <a:lnTo>
                  <a:pt x="1203756" y="435609"/>
                </a:lnTo>
                <a:lnTo>
                  <a:pt x="1200804" y="438149"/>
                </a:lnTo>
                <a:lnTo>
                  <a:pt x="1200137" y="443229"/>
                </a:lnTo>
                <a:lnTo>
                  <a:pt x="1199041" y="448309"/>
                </a:lnTo>
                <a:lnTo>
                  <a:pt x="1194803" y="452119"/>
                </a:lnTo>
                <a:lnTo>
                  <a:pt x="1185951" y="453389"/>
                </a:lnTo>
                <a:lnTo>
                  <a:pt x="1177099" y="457199"/>
                </a:lnTo>
                <a:lnTo>
                  <a:pt x="1177099" y="464819"/>
                </a:lnTo>
                <a:lnTo>
                  <a:pt x="1174640" y="469899"/>
                </a:lnTo>
                <a:lnTo>
                  <a:pt x="1169862" y="477519"/>
                </a:lnTo>
                <a:close/>
              </a:path>
              <a:path w="2148205" h="999489">
                <a:moveTo>
                  <a:pt x="708892" y="441959"/>
                </a:moveTo>
                <a:lnTo>
                  <a:pt x="698531" y="440689"/>
                </a:lnTo>
                <a:lnTo>
                  <a:pt x="688599" y="435609"/>
                </a:lnTo>
                <a:lnTo>
                  <a:pt x="680542" y="427989"/>
                </a:lnTo>
                <a:lnTo>
                  <a:pt x="667464" y="421639"/>
                </a:lnTo>
                <a:lnTo>
                  <a:pt x="650879" y="420369"/>
                </a:lnTo>
                <a:lnTo>
                  <a:pt x="758975" y="420369"/>
                </a:lnTo>
                <a:lnTo>
                  <a:pt x="754816" y="421639"/>
                </a:lnTo>
                <a:lnTo>
                  <a:pt x="732364" y="430529"/>
                </a:lnTo>
                <a:lnTo>
                  <a:pt x="718235" y="438149"/>
                </a:lnTo>
                <a:lnTo>
                  <a:pt x="708892" y="441959"/>
                </a:lnTo>
                <a:close/>
              </a:path>
              <a:path w="2148205" h="999489">
                <a:moveTo>
                  <a:pt x="1225829" y="424179"/>
                </a:moveTo>
                <a:lnTo>
                  <a:pt x="1216977" y="420369"/>
                </a:lnTo>
                <a:lnTo>
                  <a:pt x="1221447" y="420369"/>
                </a:lnTo>
                <a:lnTo>
                  <a:pt x="1225829" y="424179"/>
                </a:lnTo>
                <a:close/>
              </a:path>
              <a:path w="2148205" h="999489">
                <a:moveTo>
                  <a:pt x="1578381" y="452119"/>
                </a:moveTo>
                <a:lnTo>
                  <a:pt x="1576095" y="440689"/>
                </a:lnTo>
                <a:lnTo>
                  <a:pt x="1573911" y="431799"/>
                </a:lnTo>
                <a:lnTo>
                  <a:pt x="1585048" y="429259"/>
                </a:lnTo>
                <a:lnTo>
                  <a:pt x="1587233" y="425449"/>
                </a:lnTo>
                <a:lnTo>
                  <a:pt x="1590241" y="424179"/>
                </a:lnTo>
                <a:lnTo>
                  <a:pt x="1598023" y="422909"/>
                </a:lnTo>
                <a:lnTo>
                  <a:pt x="1608712" y="424179"/>
                </a:lnTo>
                <a:lnTo>
                  <a:pt x="1620443" y="425449"/>
                </a:lnTo>
                <a:lnTo>
                  <a:pt x="1633778" y="429259"/>
                </a:lnTo>
                <a:lnTo>
                  <a:pt x="1633778" y="435609"/>
                </a:lnTo>
                <a:lnTo>
                  <a:pt x="1711350" y="435609"/>
                </a:lnTo>
                <a:lnTo>
                  <a:pt x="1715820" y="438149"/>
                </a:lnTo>
                <a:lnTo>
                  <a:pt x="1715820" y="449579"/>
                </a:lnTo>
                <a:lnTo>
                  <a:pt x="1589417" y="449579"/>
                </a:lnTo>
                <a:lnTo>
                  <a:pt x="1578381" y="452119"/>
                </a:lnTo>
                <a:close/>
              </a:path>
              <a:path w="2148205" h="999489">
                <a:moveTo>
                  <a:pt x="1698015" y="435609"/>
                </a:moveTo>
                <a:lnTo>
                  <a:pt x="1662620" y="435609"/>
                </a:lnTo>
                <a:lnTo>
                  <a:pt x="1667024" y="433069"/>
                </a:lnTo>
                <a:lnTo>
                  <a:pt x="1673118" y="430529"/>
                </a:lnTo>
                <a:lnTo>
                  <a:pt x="1680053" y="427989"/>
                </a:lnTo>
                <a:lnTo>
                  <a:pt x="1686979" y="427989"/>
                </a:lnTo>
                <a:lnTo>
                  <a:pt x="1695830" y="429259"/>
                </a:lnTo>
                <a:lnTo>
                  <a:pt x="1698015" y="435609"/>
                </a:lnTo>
                <a:close/>
              </a:path>
              <a:path w="2148205" h="999489">
                <a:moveTo>
                  <a:pt x="1662620" y="435609"/>
                </a:moveTo>
                <a:lnTo>
                  <a:pt x="1633778" y="435609"/>
                </a:lnTo>
                <a:lnTo>
                  <a:pt x="1640433" y="431799"/>
                </a:lnTo>
                <a:lnTo>
                  <a:pt x="1645118" y="430529"/>
                </a:lnTo>
                <a:lnTo>
                  <a:pt x="1651488" y="433069"/>
                </a:lnTo>
                <a:lnTo>
                  <a:pt x="1657878" y="434339"/>
                </a:lnTo>
                <a:lnTo>
                  <a:pt x="1662620" y="435609"/>
                </a:lnTo>
                <a:close/>
              </a:path>
              <a:path w="2148205" h="999489">
                <a:moveTo>
                  <a:pt x="1740192" y="462279"/>
                </a:moveTo>
                <a:lnTo>
                  <a:pt x="1593900" y="462279"/>
                </a:lnTo>
                <a:lnTo>
                  <a:pt x="1591614" y="455929"/>
                </a:lnTo>
                <a:lnTo>
                  <a:pt x="1589417" y="449579"/>
                </a:lnTo>
                <a:lnTo>
                  <a:pt x="1715820" y="449579"/>
                </a:lnTo>
                <a:lnTo>
                  <a:pt x="1724672" y="441959"/>
                </a:lnTo>
                <a:lnTo>
                  <a:pt x="1726857" y="452119"/>
                </a:lnTo>
                <a:lnTo>
                  <a:pt x="1731340" y="458469"/>
                </a:lnTo>
                <a:lnTo>
                  <a:pt x="1738873" y="458469"/>
                </a:lnTo>
                <a:lnTo>
                  <a:pt x="1740192" y="462279"/>
                </a:lnTo>
                <a:close/>
              </a:path>
              <a:path w="2148205" h="999489">
                <a:moveTo>
                  <a:pt x="1738873" y="458469"/>
                </a:moveTo>
                <a:lnTo>
                  <a:pt x="1731340" y="458469"/>
                </a:lnTo>
                <a:lnTo>
                  <a:pt x="1737995" y="455929"/>
                </a:lnTo>
                <a:lnTo>
                  <a:pt x="1738873" y="458469"/>
                </a:lnTo>
                <a:close/>
              </a:path>
              <a:path w="2148205" h="999489">
                <a:moveTo>
                  <a:pt x="1769033" y="472439"/>
                </a:moveTo>
                <a:lnTo>
                  <a:pt x="1585048" y="472439"/>
                </a:lnTo>
                <a:lnTo>
                  <a:pt x="1585048" y="466089"/>
                </a:lnTo>
                <a:lnTo>
                  <a:pt x="1587233" y="458469"/>
                </a:lnTo>
                <a:lnTo>
                  <a:pt x="1593900" y="462279"/>
                </a:lnTo>
                <a:lnTo>
                  <a:pt x="1740192" y="462279"/>
                </a:lnTo>
                <a:lnTo>
                  <a:pt x="1743760" y="468629"/>
                </a:lnTo>
                <a:lnTo>
                  <a:pt x="1752112" y="471169"/>
                </a:lnTo>
                <a:lnTo>
                  <a:pt x="1761714" y="471169"/>
                </a:lnTo>
                <a:lnTo>
                  <a:pt x="1769033" y="472439"/>
                </a:lnTo>
                <a:close/>
              </a:path>
              <a:path w="2148205" h="999489">
                <a:moveTo>
                  <a:pt x="1775688" y="478789"/>
                </a:moveTo>
                <a:lnTo>
                  <a:pt x="1578381" y="478789"/>
                </a:lnTo>
                <a:lnTo>
                  <a:pt x="1578381" y="472439"/>
                </a:lnTo>
                <a:lnTo>
                  <a:pt x="1775688" y="472439"/>
                </a:lnTo>
                <a:lnTo>
                  <a:pt x="1775688" y="478789"/>
                </a:lnTo>
                <a:close/>
              </a:path>
              <a:path w="2148205" h="999489">
                <a:moveTo>
                  <a:pt x="1589417" y="495299"/>
                </a:moveTo>
                <a:lnTo>
                  <a:pt x="1585048" y="486409"/>
                </a:lnTo>
                <a:lnTo>
                  <a:pt x="1582762" y="478789"/>
                </a:lnTo>
                <a:lnTo>
                  <a:pt x="1775688" y="478789"/>
                </a:lnTo>
                <a:lnTo>
                  <a:pt x="1782254" y="474979"/>
                </a:lnTo>
                <a:lnTo>
                  <a:pt x="1788922" y="472439"/>
                </a:lnTo>
                <a:lnTo>
                  <a:pt x="1795576" y="472439"/>
                </a:lnTo>
                <a:lnTo>
                  <a:pt x="1795576" y="481329"/>
                </a:lnTo>
                <a:lnTo>
                  <a:pt x="1786724" y="482599"/>
                </a:lnTo>
                <a:lnTo>
                  <a:pt x="1788922" y="494029"/>
                </a:lnTo>
                <a:lnTo>
                  <a:pt x="1593900" y="494029"/>
                </a:lnTo>
                <a:lnTo>
                  <a:pt x="1589417" y="495299"/>
                </a:lnTo>
                <a:close/>
              </a:path>
              <a:path w="2148205" h="999489">
                <a:moveTo>
                  <a:pt x="1961857" y="547369"/>
                </a:moveTo>
                <a:lnTo>
                  <a:pt x="1884088" y="547369"/>
                </a:lnTo>
                <a:lnTo>
                  <a:pt x="1884851" y="543559"/>
                </a:lnTo>
                <a:lnTo>
                  <a:pt x="1886452" y="539749"/>
                </a:lnTo>
                <a:lnTo>
                  <a:pt x="1890953" y="538479"/>
                </a:lnTo>
                <a:lnTo>
                  <a:pt x="1894756" y="537209"/>
                </a:lnTo>
                <a:lnTo>
                  <a:pt x="1894820" y="533399"/>
                </a:lnTo>
                <a:lnTo>
                  <a:pt x="1894047" y="529589"/>
                </a:lnTo>
                <a:lnTo>
                  <a:pt x="1895335" y="525779"/>
                </a:lnTo>
                <a:lnTo>
                  <a:pt x="1899805" y="521969"/>
                </a:lnTo>
                <a:lnTo>
                  <a:pt x="1906473" y="521969"/>
                </a:lnTo>
                <a:lnTo>
                  <a:pt x="1899805" y="514349"/>
                </a:lnTo>
                <a:lnTo>
                  <a:pt x="1895335" y="510539"/>
                </a:lnTo>
                <a:lnTo>
                  <a:pt x="1906473" y="510539"/>
                </a:lnTo>
                <a:lnTo>
                  <a:pt x="1910841" y="499109"/>
                </a:lnTo>
                <a:lnTo>
                  <a:pt x="1913127" y="488949"/>
                </a:lnTo>
                <a:lnTo>
                  <a:pt x="1917509" y="485139"/>
                </a:lnTo>
                <a:lnTo>
                  <a:pt x="1921979" y="492759"/>
                </a:lnTo>
                <a:lnTo>
                  <a:pt x="1924177" y="499109"/>
                </a:lnTo>
                <a:lnTo>
                  <a:pt x="1933028" y="505459"/>
                </a:lnTo>
                <a:lnTo>
                  <a:pt x="1935314" y="510539"/>
                </a:lnTo>
                <a:lnTo>
                  <a:pt x="1937737" y="516889"/>
                </a:lnTo>
                <a:lnTo>
                  <a:pt x="1948398" y="529589"/>
                </a:lnTo>
                <a:lnTo>
                  <a:pt x="1950821" y="534669"/>
                </a:lnTo>
                <a:lnTo>
                  <a:pt x="1950821" y="539749"/>
                </a:lnTo>
                <a:lnTo>
                  <a:pt x="1961857" y="546099"/>
                </a:lnTo>
                <a:lnTo>
                  <a:pt x="1961857" y="547369"/>
                </a:lnTo>
                <a:close/>
              </a:path>
              <a:path w="2148205" h="999489">
                <a:moveTo>
                  <a:pt x="88607" y="534669"/>
                </a:moveTo>
                <a:lnTo>
                  <a:pt x="86423" y="534669"/>
                </a:lnTo>
                <a:lnTo>
                  <a:pt x="84239" y="530859"/>
                </a:lnTo>
                <a:lnTo>
                  <a:pt x="79755" y="527049"/>
                </a:lnTo>
                <a:lnTo>
                  <a:pt x="79755" y="525779"/>
                </a:lnTo>
                <a:lnTo>
                  <a:pt x="73088" y="519429"/>
                </a:lnTo>
                <a:lnTo>
                  <a:pt x="68719" y="515619"/>
                </a:lnTo>
                <a:lnTo>
                  <a:pt x="53098" y="506729"/>
                </a:lnTo>
                <a:lnTo>
                  <a:pt x="53098" y="497839"/>
                </a:lnTo>
                <a:lnTo>
                  <a:pt x="48729" y="490219"/>
                </a:lnTo>
                <a:lnTo>
                  <a:pt x="1162556" y="490219"/>
                </a:lnTo>
                <a:lnTo>
                  <a:pt x="1159395" y="497839"/>
                </a:lnTo>
                <a:lnTo>
                  <a:pt x="1158143" y="507999"/>
                </a:lnTo>
                <a:lnTo>
                  <a:pt x="1158109" y="510539"/>
                </a:lnTo>
                <a:lnTo>
                  <a:pt x="121919" y="510539"/>
                </a:lnTo>
                <a:lnTo>
                  <a:pt x="110782" y="514349"/>
                </a:lnTo>
                <a:lnTo>
                  <a:pt x="110782" y="525779"/>
                </a:lnTo>
                <a:lnTo>
                  <a:pt x="106311" y="527049"/>
                </a:lnTo>
                <a:lnTo>
                  <a:pt x="99745" y="529589"/>
                </a:lnTo>
                <a:lnTo>
                  <a:pt x="97459" y="530859"/>
                </a:lnTo>
                <a:lnTo>
                  <a:pt x="93078" y="530859"/>
                </a:lnTo>
                <a:lnTo>
                  <a:pt x="90792" y="533399"/>
                </a:lnTo>
                <a:lnTo>
                  <a:pt x="88607" y="534669"/>
                </a:lnTo>
                <a:close/>
              </a:path>
              <a:path w="2148205" h="999489">
                <a:moveTo>
                  <a:pt x="24358" y="494029"/>
                </a:moveTo>
                <a:lnTo>
                  <a:pt x="19888" y="494029"/>
                </a:lnTo>
                <a:lnTo>
                  <a:pt x="15506" y="492759"/>
                </a:lnTo>
                <a:lnTo>
                  <a:pt x="26581" y="492759"/>
                </a:lnTo>
                <a:lnTo>
                  <a:pt x="24358" y="494029"/>
                </a:lnTo>
                <a:close/>
              </a:path>
              <a:path w="2148205" h="999489">
                <a:moveTo>
                  <a:pt x="1792845" y="515619"/>
                </a:moveTo>
                <a:lnTo>
                  <a:pt x="1598269" y="515619"/>
                </a:lnTo>
                <a:lnTo>
                  <a:pt x="1593900" y="494029"/>
                </a:lnTo>
                <a:lnTo>
                  <a:pt x="1788922" y="494029"/>
                </a:lnTo>
                <a:lnTo>
                  <a:pt x="1790216" y="502919"/>
                </a:lnTo>
                <a:lnTo>
                  <a:pt x="1792565" y="509269"/>
                </a:lnTo>
                <a:lnTo>
                  <a:pt x="1793663" y="514349"/>
                </a:lnTo>
                <a:lnTo>
                  <a:pt x="1792845" y="515619"/>
                </a:lnTo>
                <a:close/>
              </a:path>
              <a:path w="2148205" h="999489">
                <a:moveTo>
                  <a:pt x="274878" y="707389"/>
                </a:moveTo>
                <a:lnTo>
                  <a:pt x="268211" y="704849"/>
                </a:lnTo>
                <a:lnTo>
                  <a:pt x="263740" y="698499"/>
                </a:lnTo>
                <a:lnTo>
                  <a:pt x="270408" y="690879"/>
                </a:lnTo>
                <a:lnTo>
                  <a:pt x="263740" y="688339"/>
                </a:lnTo>
                <a:lnTo>
                  <a:pt x="263875" y="685799"/>
                </a:lnTo>
                <a:lnTo>
                  <a:pt x="267931" y="683259"/>
                </a:lnTo>
                <a:lnTo>
                  <a:pt x="271559" y="681989"/>
                </a:lnTo>
                <a:lnTo>
                  <a:pt x="270408" y="678179"/>
                </a:lnTo>
                <a:lnTo>
                  <a:pt x="265925" y="676909"/>
                </a:lnTo>
                <a:lnTo>
                  <a:pt x="263740" y="674369"/>
                </a:lnTo>
                <a:lnTo>
                  <a:pt x="261556" y="673099"/>
                </a:lnTo>
                <a:lnTo>
                  <a:pt x="263740" y="670559"/>
                </a:lnTo>
                <a:lnTo>
                  <a:pt x="279260" y="661669"/>
                </a:lnTo>
                <a:lnTo>
                  <a:pt x="283730" y="660399"/>
                </a:lnTo>
                <a:lnTo>
                  <a:pt x="285915" y="657859"/>
                </a:lnTo>
                <a:lnTo>
                  <a:pt x="285915" y="650239"/>
                </a:lnTo>
                <a:lnTo>
                  <a:pt x="283730" y="648969"/>
                </a:lnTo>
                <a:lnTo>
                  <a:pt x="279260" y="645159"/>
                </a:lnTo>
                <a:lnTo>
                  <a:pt x="274878" y="641349"/>
                </a:lnTo>
                <a:lnTo>
                  <a:pt x="277063" y="641349"/>
                </a:lnTo>
                <a:lnTo>
                  <a:pt x="278495" y="633729"/>
                </a:lnTo>
                <a:lnTo>
                  <a:pt x="275375" y="626109"/>
                </a:lnTo>
                <a:lnTo>
                  <a:pt x="266438" y="619759"/>
                </a:lnTo>
                <a:lnTo>
                  <a:pt x="250418" y="613409"/>
                </a:lnTo>
                <a:lnTo>
                  <a:pt x="238423" y="608329"/>
                </a:lnTo>
                <a:lnTo>
                  <a:pt x="230762" y="603249"/>
                </a:lnTo>
                <a:lnTo>
                  <a:pt x="225172" y="596899"/>
                </a:lnTo>
                <a:lnTo>
                  <a:pt x="219392" y="588009"/>
                </a:lnTo>
                <a:lnTo>
                  <a:pt x="215010" y="584199"/>
                </a:lnTo>
                <a:lnTo>
                  <a:pt x="179634" y="543559"/>
                </a:lnTo>
                <a:lnTo>
                  <a:pt x="161810" y="530859"/>
                </a:lnTo>
                <a:lnTo>
                  <a:pt x="155143" y="525779"/>
                </a:lnTo>
                <a:lnTo>
                  <a:pt x="155143" y="523239"/>
                </a:lnTo>
                <a:lnTo>
                  <a:pt x="153551" y="518159"/>
                </a:lnTo>
                <a:lnTo>
                  <a:pt x="149051" y="514349"/>
                </a:lnTo>
                <a:lnTo>
                  <a:pt x="142054" y="511809"/>
                </a:lnTo>
                <a:lnTo>
                  <a:pt x="132969" y="510539"/>
                </a:lnTo>
                <a:lnTo>
                  <a:pt x="1158109" y="510539"/>
                </a:lnTo>
                <a:lnTo>
                  <a:pt x="1157954" y="521969"/>
                </a:lnTo>
                <a:lnTo>
                  <a:pt x="1159031" y="532129"/>
                </a:lnTo>
                <a:lnTo>
                  <a:pt x="1161580" y="538479"/>
                </a:lnTo>
                <a:lnTo>
                  <a:pt x="1165104" y="539749"/>
                </a:lnTo>
                <a:lnTo>
                  <a:pt x="1171543" y="542289"/>
                </a:lnTo>
                <a:lnTo>
                  <a:pt x="1179639" y="543559"/>
                </a:lnTo>
                <a:lnTo>
                  <a:pt x="1195309" y="544829"/>
                </a:lnTo>
                <a:lnTo>
                  <a:pt x="1200396" y="547369"/>
                </a:lnTo>
                <a:lnTo>
                  <a:pt x="1203803" y="553719"/>
                </a:lnTo>
                <a:lnTo>
                  <a:pt x="1205941" y="560069"/>
                </a:lnTo>
                <a:lnTo>
                  <a:pt x="1210137" y="567689"/>
                </a:lnTo>
                <a:lnTo>
                  <a:pt x="1214774" y="576579"/>
                </a:lnTo>
                <a:lnTo>
                  <a:pt x="1217753" y="582929"/>
                </a:lnTo>
                <a:lnTo>
                  <a:pt x="1216977" y="588009"/>
                </a:lnTo>
                <a:lnTo>
                  <a:pt x="1214793" y="590549"/>
                </a:lnTo>
                <a:lnTo>
                  <a:pt x="1210310" y="596899"/>
                </a:lnTo>
                <a:lnTo>
                  <a:pt x="1275930" y="596899"/>
                </a:lnTo>
                <a:lnTo>
                  <a:pt x="1278940" y="598169"/>
                </a:lnTo>
                <a:lnTo>
                  <a:pt x="1285697" y="599439"/>
                </a:lnTo>
                <a:lnTo>
                  <a:pt x="1292044" y="599439"/>
                </a:lnTo>
                <a:lnTo>
                  <a:pt x="1307235" y="601979"/>
                </a:lnTo>
                <a:lnTo>
                  <a:pt x="1312354" y="604519"/>
                </a:lnTo>
                <a:lnTo>
                  <a:pt x="1316723" y="608329"/>
                </a:lnTo>
                <a:lnTo>
                  <a:pt x="1332242" y="612139"/>
                </a:lnTo>
                <a:lnTo>
                  <a:pt x="1373508" y="634999"/>
                </a:lnTo>
                <a:lnTo>
                  <a:pt x="1383828" y="638809"/>
                </a:lnTo>
                <a:lnTo>
                  <a:pt x="1391650" y="642619"/>
                </a:lnTo>
                <a:lnTo>
                  <a:pt x="1400363" y="647699"/>
                </a:lnTo>
                <a:lnTo>
                  <a:pt x="1405413" y="648969"/>
                </a:lnTo>
                <a:lnTo>
                  <a:pt x="1412139" y="650239"/>
                </a:lnTo>
                <a:lnTo>
                  <a:pt x="1469682" y="650239"/>
                </a:lnTo>
                <a:lnTo>
                  <a:pt x="1476349" y="660399"/>
                </a:lnTo>
                <a:lnTo>
                  <a:pt x="1474152" y="664209"/>
                </a:lnTo>
                <a:lnTo>
                  <a:pt x="1469682" y="669289"/>
                </a:lnTo>
                <a:lnTo>
                  <a:pt x="1467497" y="674369"/>
                </a:lnTo>
                <a:lnTo>
                  <a:pt x="1469682" y="680719"/>
                </a:lnTo>
                <a:lnTo>
                  <a:pt x="1471925" y="687069"/>
                </a:lnTo>
                <a:lnTo>
                  <a:pt x="1472007" y="688339"/>
                </a:lnTo>
                <a:lnTo>
                  <a:pt x="1075426" y="688339"/>
                </a:lnTo>
                <a:lnTo>
                  <a:pt x="1065175" y="689609"/>
                </a:lnTo>
                <a:lnTo>
                  <a:pt x="1056585" y="693419"/>
                </a:lnTo>
                <a:lnTo>
                  <a:pt x="1052982" y="701039"/>
                </a:lnTo>
                <a:lnTo>
                  <a:pt x="1053250" y="702309"/>
                </a:lnTo>
                <a:lnTo>
                  <a:pt x="290398" y="702309"/>
                </a:lnTo>
                <a:lnTo>
                  <a:pt x="283730" y="706119"/>
                </a:lnTo>
                <a:lnTo>
                  <a:pt x="274878" y="707389"/>
                </a:lnTo>
                <a:close/>
              </a:path>
              <a:path w="2148205" h="999489">
                <a:moveTo>
                  <a:pt x="2079320" y="660399"/>
                </a:moveTo>
                <a:lnTo>
                  <a:pt x="1549359" y="660399"/>
                </a:lnTo>
                <a:lnTo>
                  <a:pt x="1558131" y="659129"/>
                </a:lnTo>
                <a:lnTo>
                  <a:pt x="1568150" y="656589"/>
                </a:lnTo>
                <a:lnTo>
                  <a:pt x="1578381" y="648969"/>
                </a:lnTo>
                <a:lnTo>
                  <a:pt x="1589187" y="641349"/>
                </a:lnTo>
                <a:lnTo>
                  <a:pt x="1600223" y="636269"/>
                </a:lnTo>
                <a:lnTo>
                  <a:pt x="1609190" y="629919"/>
                </a:lnTo>
                <a:lnTo>
                  <a:pt x="1613789" y="621029"/>
                </a:lnTo>
                <a:lnTo>
                  <a:pt x="1614970" y="609599"/>
                </a:lnTo>
                <a:lnTo>
                  <a:pt x="1614670" y="598169"/>
                </a:lnTo>
                <a:lnTo>
                  <a:pt x="1612262" y="585469"/>
                </a:lnTo>
                <a:lnTo>
                  <a:pt x="1607121" y="575309"/>
                </a:lnTo>
                <a:lnTo>
                  <a:pt x="1598436" y="566419"/>
                </a:lnTo>
                <a:lnTo>
                  <a:pt x="1587468" y="560069"/>
                </a:lnTo>
                <a:lnTo>
                  <a:pt x="1576928" y="553719"/>
                </a:lnTo>
                <a:lnTo>
                  <a:pt x="1569529" y="549909"/>
                </a:lnTo>
                <a:lnTo>
                  <a:pt x="1568089" y="546099"/>
                </a:lnTo>
                <a:lnTo>
                  <a:pt x="1569778" y="541019"/>
                </a:lnTo>
                <a:lnTo>
                  <a:pt x="1573556" y="535939"/>
                </a:lnTo>
                <a:lnTo>
                  <a:pt x="1578381" y="530859"/>
                </a:lnTo>
                <a:lnTo>
                  <a:pt x="1587233" y="523239"/>
                </a:lnTo>
                <a:lnTo>
                  <a:pt x="1580565" y="518159"/>
                </a:lnTo>
                <a:lnTo>
                  <a:pt x="1585048" y="515619"/>
                </a:lnTo>
                <a:lnTo>
                  <a:pt x="1591614" y="514349"/>
                </a:lnTo>
                <a:lnTo>
                  <a:pt x="1598269" y="515619"/>
                </a:lnTo>
                <a:lnTo>
                  <a:pt x="1792845" y="515619"/>
                </a:lnTo>
                <a:lnTo>
                  <a:pt x="1791208" y="518159"/>
                </a:lnTo>
                <a:lnTo>
                  <a:pt x="1790392" y="520699"/>
                </a:lnTo>
                <a:lnTo>
                  <a:pt x="1794771" y="524509"/>
                </a:lnTo>
                <a:lnTo>
                  <a:pt x="1799582" y="528319"/>
                </a:lnTo>
                <a:lnTo>
                  <a:pt x="1800059" y="533399"/>
                </a:lnTo>
                <a:lnTo>
                  <a:pt x="1797875" y="539749"/>
                </a:lnTo>
                <a:lnTo>
                  <a:pt x="1813382" y="539749"/>
                </a:lnTo>
                <a:lnTo>
                  <a:pt x="1819525" y="542289"/>
                </a:lnTo>
                <a:lnTo>
                  <a:pt x="1822780" y="546099"/>
                </a:lnTo>
                <a:lnTo>
                  <a:pt x="1825215" y="549909"/>
                </a:lnTo>
                <a:lnTo>
                  <a:pt x="1835467" y="549909"/>
                </a:lnTo>
                <a:lnTo>
                  <a:pt x="1835467" y="558799"/>
                </a:lnTo>
                <a:lnTo>
                  <a:pt x="1970709" y="558799"/>
                </a:lnTo>
                <a:lnTo>
                  <a:pt x="1970709" y="566419"/>
                </a:lnTo>
                <a:lnTo>
                  <a:pt x="1988515" y="572769"/>
                </a:lnTo>
                <a:lnTo>
                  <a:pt x="1986229" y="576579"/>
                </a:lnTo>
                <a:lnTo>
                  <a:pt x="1986229" y="588009"/>
                </a:lnTo>
                <a:lnTo>
                  <a:pt x="1995081" y="588009"/>
                </a:lnTo>
                <a:lnTo>
                  <a:pt x="2004034" y="593089"/>
                </a:lnTo>
                <a:lnTo>
                  <a:pt x="1999551" y="596899"/>
                </a:lnTo>
                <a:lnTo>
                  <a:pt x="1996765" y="601979"/>
                </a:lnTo>
                <a:lnTo>
                  <a:pt x="1992095" y="605789"/>
                </a:lnTo>
                <a:lnTo>
                  <a:pt x="1974267" y="605789"/>
                </a:lnTo>
                <a:lnTo>
                  <a:pt x="1970187" y="607059"/>
                </a:lnTo>
                <a:lnTo>
                  <a:pt x="1970248" y="609599"/>
                </a:lnTo>
                <a:lnTo>
                  <a:pt x="1977377" y="612139"/>
                </a:lnTo>
                <a:lnTo>
                  <a:pt x="1988957" y="617219"/>
                </a:lnTo>
                <a:lnTo>
                  <a:pt x="2001778" y="623569"/>
                </a:lnTo>
                <a:lnTo>
                  <a:pt x="2012940" y="632459"/>
                </a:lnTo>
                <a:lnTo>
                  <a:pt x="2019541" y="640079"/>
                </a:lnTo>
                <a:lnTo>
                  <a:pt x="2022911" y="645159"/>
                </a:lnTo>
                <a:lnTo>
                  <a:pt x="2026716" y="648969"/>
                </a:lnTo>
                <a:lnTo>
                  <a:pt x="2031360" y="651509"/>
                </a:lnTo>
                <a:lnTo>
                  <a:pt x="2046427" y="651509"/>
                </a:lnTo>
                <a:lnTo>
                  <a:pt x="2047849" y="652779"/>
                </a:lnTo>
                <a:lnTo>
                  <a:pt x="2060243" y="652779"/>
                </a:lnTo>
                <a:lnTo>
                  <a:pt x="2064394" y="655319"/>
                </a:lnTo>
                <a:lnTo>
                  <a:pt x="2071445" y="659129"/>
                </a:lnTo>
                <a:lnTo>
                  <a:pt x="2079320" y="660399"/>
                </a:lnTo>
                <a:close/>
              </a:path>
              <a:path w="2148205" h="999489">
                <a:moveTo>
                  <a:pt x="1970709" y="558799"/>
                </a:moveTo>
                <a:lnTo>
                  <a:pt x="1848759" y="558799"/>
                </a:lnTo>
                <a:lnTo>
                  <a:pt x="1856859" y="556259"/>
                </a:lnTo>
                <a:lnTo>
                  <a:pt x="1863708" y="552449"/>
                </a:lnTo>
                <a:lnTo>
                  <a:pt x="1866595" y="547369"/>
                </a:lnTo>
                <a:lnTo>
                  <a:pt x="1866595" y="539749"/>
                </a:lnTo>
                <a:lnTo>
                  <a:pt x="1877631" y="538479"/>
                </a:lnTo>
                <a:lnTo>
                  <a:pt x="1882101" y="546099"/>
                </a:lnTo>
                <a:lnTo>
                  <a:pt x="1884088" y="547369"/>
                </a:lnTo>
                <a:lnTo>
                  <a:pt x="1961857" y="547369"/>
                </a:lnTo>
                <a:lnTo>
                  <a:pt x="1961857" y="549909"/>
                </a:lnTo>
                <a:lnTo>
                  <a:pt x="1959673" y="554989"/>
                </a:lnTo>
                <a:lnTo>
                  <a:pt x="1970709" y="556259"/>
                </a:lnTo>
                <a:lnTo>
                  <a:pt x="1970709" y="558799"/>
                </a:lnTo>
                <a:close/>
              </a:path>
              <a:path w="2148205" h="999489">
                <a:moveTo>
                  <a:pt x="1835467" y="549909"/>
                </a:moveTo>
                <a:lnTo>
                  <a:pt x="1828901" y="549909"/>
                </a:lnTo>
                <a:lnTo>
                  <a:pt x="1835467" y="546099"/>
                </a:lnTo>
                <a:lnTo>
                  <a:pt x="1835467" y="549909"/>
                </a:lnTo>
                <a:close/>
              </a:path>
              <a:path w="2148205" h="999489">
                <a:moveTo>
                  <a:pt x="1275930" y="596899"/>
                </a:moveTo>
                <a:lnTo>
                  <a:pt x="1214793" y="596899"/>
                </a:lnTo>
                <a:lnTo>
                  <a:pt x="1221002" y="595629"/>
                </a:lnTo>
                <a:lnTo>
                  <a:pt x="1231139" y="593089"/>
                </a:lnTo>
                <a:lnTo>
                  <a:pt x="1242526" y="589279"/>
                </a:lnTo>
                <a:lnTo>
                  <a:pt x="1252486" y="588009"/>
                </a:lnTo>
                <a:lnTo>
                  <a:pt x="1260472" y="590549"/>
                </a:lnTo>
                <a:lnTo>
                  <a:pt x="1269911" y="594359"/>
                </a:lnTo>
                <a:lnTo>
                  <a:pt x="1275930" y="596899"/>
                </a:lnTo>
                <a:close/>
              </a:path>
              <a:path w="2148205" h="999489">
                <a:moveTo>
                  <a:pt x="1986155" y="608329"/>
                </a:moveTo>
                <a:lnTo>
                  <a:pt x="1979561" y="607059"/>
                </a:lnTo>
                <a:lnTo>
                  <a:pt x="1974267" y="605789"/>
                </a:lnTo>
                <a:lnTo>
                  <a:pt x="1992095" y="605789"/>
                </a:lnTo>
                <a:lnTo>
                  <a:pt x="1986155" y="608329"/>
                </a:lnTo>
                <a:close/>
              </a:path>
              <a:path w="2148205" h="999489">
                <a:moveTo>
                  <a:pt x="1442294" y="650239"/>
                </a:moveTo>
                <a:lnTo>
                  <a:pt x="1412139" y="650239"/>
                </a:lnTo>
                <a:lnTo>
                  <a:pt x="1420952" y="648969"/>
                </a:lnTo>
                <a:lnTo>
                  <a:pt x="1432138" y="648969"/>
                </a:lnTo>
                <a:lnTo>
                  <a:pt x="1442294" y="650239"/>
                </a:lnTo>
                <a:close/>
              </a:path>
              <a:path w="2148205" h="999489">
                <a:moveTo>
                  <a:pt x="2046427" y="651509"/>
                </a:moveTo>
                <a:lnTo>
                  <a:pt x="2031360" y="651509"/>
                </a:lnTo>
                <a:lnTo>
                  <a:pt x="2037245" y="648969"/>
                </a:lnTo>
                <a:lnTo>
                  <a:pt x="2042159" y="648969"/>
                </a:lnTo>
                <a:lnTo>
                  <a:pt x="2045004" y="650239"/>
                </a:lnTo>
                <a:lnTo>
                  <a:pt x="2046427" y="651509"/>
                </a:lnTo>
                <a:close/>
              </a:path>
              <a:path w="2148205" h="999489">
                <a:moveTo>
                  <a:pt x="2060243" y="652779"/>
                </a:moveTo>
                <a:lnTo>
                  <a:pt x="2047849" y="652779"/>
                </a:lnTo>
                <a:lnTo>
                  <a:pt x="2052764" y="650239"/>
                </a:lnTo>
                <a:lnTo>
                  <a:pt x="2058167" y="651509"/>
                </a:lnTo>
                <a:lnTo>
                  <a:pt x="2060243" y="652779"/>
                </a:lnTo>
                <a:close/>
              </a:path>
              <a:path w="2148205" h="999489">
                <a:moveTo>
                  <a:pt x="2072338" y="761999"/>
                </a:moveTo>
                <a:lnTo>
                  <a:pt x="1562861" y="761999"/>
                </a:lnTo>
                <a:lnTo>
                  <a:pt x="1562861" y="754379"/>
                </a:lnTo>
                <a:lnTo>
                  <a:pt x="1559954" y="750569"/>
                </a:lnTo>
                <a:lnTo>
                  <a:pt x="1556450" y="748029"/>
                </a:lnTo>
                <a:lnTo>
                  <a:pt x="1555034" y="746759"/>
                </a:lnTo>
                <a:lnTo>
                  <a:pt x="1558391" y="742949"/>
                </a:lnTo>
                <a:lnTo>
                  <a:pt x="1564069" y="739139"/>
                </a:lnTo>
                <a:lnTo>
                  <a:pt x="1567265" y="735329"/>
                </a:lnTo>
                <a:lnTo>
                  <a:pt x="1567142" y="731519"/>
                </a:lnTo>
                <a:lnTo>
                  <a:pt x="1562861" y="726439"/>
                </a:lnTo>
                <a:lnTo>
                  <a:pt x="1559629" y="720089"/>
                </a:lnTo>
                <a:lnTo>
                  <a:pt x="1558677" y="713739"/>
                </a:lnTo>
                <a:lnTo>
                  <a:pt x="1558154" y="707389"/>
                </a:lnTo>
                <a:lnTo>
                  <a:pt x="1554518" y="694689"/>
                </a:lnTo>
                <a:lnTo>
                  <a:pt x="1554511" y="690879"/>
                </a:lnTo>
                <a:lnTo>
                  <a:pt x="1553685" y="685799"/>
                </a:lnTo>
                <a:lnTo>
                  <a:pt x="1549539" y="680719"/>
                </a:lnTo>
                <a:lnTo>
                  <a:pt x="1543827" y="673099"/>
                </a:lnTo>
                <a:lnTo>
                  <a:pt x="1540390" y="666749"/>
                </a:lnTo>
                <a:lnTo>
                  <a:pt x="1539861" y="661669"/>
                </a:lnTo>
                <a:lnTo>
                  <a:pt x="1542872" y="660399"/>
                </a:lnTo>
                <a:lnTo>
                  <a:pt x="2088371" y="660399"/>
                </a:lnTo>
                <a:lnTo>
                  <a:pt x="2095130" y="662939"/>
                </a:lnTo>
                <a:lnTo>
                  <a:pt x="2098981" y="666749"/>
                </a:lnTo>
                <a:lnTo>
                  <a:pt x="2099310" y="670559"/>
                </a:lnTo>
                <a:lnTo>
                  <a:pt x="2094828" y="673099"/>
                </a:lnTo>
                <a:lnTo>
                  <a:pt x="2088241" y="674369"/>
                </a:lnTo>
                <a:lnTo>
                  <a:pt x="2079979" y="675639"/>
                </a:lnTo>
                <a:lnTo>
                  <a:pt x="2070468" y="678179"/>
                </a:lnTo>
                <a:lnTo>
                  <a:pt x="2062049" y="681989"/>
                </a:lnTo>
                <a:lnTo>
                  <a:pt x="2056093" y="683259"/>
                </a:lnTo>
                <a:lnTo>
                  <a:pt x="2051778" y="683259"/>
                </a:lnTo>
                <a:lnTo>
                  <a:pt x="2048281" y="685799"/>
                </a:lnTo>
                <a:lnTo>
                  <a:pt x="2046097" y="688339"/>
                </a:lnTo>
                <a:lnTo>
                  <a:pt x="2039429" y="688339"/>
                </a:lnTo>
                <a:lnTo>
                  <a:pt x="2032774" y="690879"/>
                </a:lnTo>
                <a:lnTo>
                  <a:pt x="2030414" y="695959"/>
                </a:lnTo>
                <a:lnTo>
                  <a:pt x="2030320" y="699769"/>
                </a:lnTo>
                <a:lnTo>
                  <a:pt x="2033117" y="702309"/>
                </a:lnTo>
                <a:lnTo>
                  <a:pt x="2137745" y="702309"/>
                </a:lnTo>
                <a:lnTo>
                  <a:pt x="2142850" y="706119"/>
                </a:lnTo>
                <a:lnTo>
                  <a:pt x="2145029" y="708659"/>
                </a:lnTo>
                <a:lnTo>
                  <a:pt x="2143658" y="713739"/>
                </a:lnTo>
                <a:lnTo>
                  <a:pt x="2141474" y="721359"/>
                </a:lnTo>
                <a:lnTo>
                  <a:pt x="2136990" y="725169"/>
                </a:lnTo>
                <a:lnTo>
                  <a:pt x="2128139" y="725169"/>
                </a:lnTo>
                <a:lnTo>
                  <a:pt x="2121484" y="726439"/>
                </a:lnTo>
                <a:lnTo>
                  <a:pt x="2128139" y="730249"/>
                </a:lnTo>
                <a:lnTo>
                  <a:pt x="2136990" y="731519"/>
                </a:lnTo>
                <a:lnTo>
                  <a:pt x="2143658" y="731519"/>
                </a:lnTo>
                <a:lnTo>
                  <a:pt x="2148128" y="735329"/>
                </a:lnTo>
                <a:lnTo>
                  <a:pt x="2139188" y="739139"/>
                </a:lnTo>
                <a:lnTo>
                  <a:pt x="2132410" y="744219"/>
                </a:lnTo>
                <a:lnTo>
                  <a:pt x="2124803" y="750569"/>
                </a:lnTo>
                <a:lnTo>
                  <a:pt x="2115536" y="755649"/>
                </a:lnTo>
                <a:lnTo>
                  <a:pt x="2109658" y="756919"/>
                </a:lnTo>
                <a:lnTo>
                  <a:pt x="2082668" y="756919"/>
                </a:lnTo>
                <a:lnTo>
                  <a:pt x="2075050" y="759459"/>
                </a:lnTo>
                <a:lnTo>
                  <a:pt x="2072338" y="761999"/>
                </a:lnTo>
                <a:close/>
              </a:path>
              <a:path w="2148205" h="999489">
                <a:moveTo>
                  <a:pt x="2137745" y="702309"/>
                </a:moveTo>
                <a:lnTo>
                  <a:pt x="2033117" y="702309"/>
                </a:lnTo>
                <a:lnTo>
                  <a:pt x="2039429" y="698499"/>
                </a:lnTo>
                <a:lnTo>
                  <a:pt x="2046075" y="694689"/>
                </a:lnTo>
                <a:lnTo>
                  <a:pt x="2055976" y="694689"/>
                </a:lnTo>
                <a:lnTo>
                  <a:pt x="2074065" y="685799"/>
                </a:lnTo>
                <a:lnTo>
                  <a:pt x="2084324" y="681989"/>
                </a:lnTo>
                <a:lnTo>
                  <a:pt x="2093743" y="680719"/>
                </a:lnTo>
                <a:lnTo>
                  <a:pt x="2101494" y="681989"/>
                </a:lnTo>
                <a:lnTo>
                  <a:pt x="2104062" y="687069"/>
                </a:lnTo>
                <a:lnTo>
                  <a:pt x="2099983" y="697229"/>
                </a:lnTo>
                <a:lnTo>
                  <a:pt x="2103780" y="698499"/>
                </a:lnTo>
                <a:lnTo>
                  <a:pt x="2132188" y="698499"/>
                </a:lnTo>
                <a:lnTo>
                  <a:pt x="2137745" y="702309"/>
                </a:lnTo>
                <a:close/>
              </a:path>
              <a:path w="2148205" h="999489">
                <a:moveTo>
                  <a:pt x="407847" y="805179"/>
                </a:moveTo>
                <a:lnTo>
                  <a:pt x="407847" y="800099"/>
                </a:lnTo>
                <a:lnTo>
                  <a:pt x="405663" y="792479"/>
                </a:lnTo>
                <a:lnTo>
                  <a:pt x="403364" y="783589"/>
                </a:lnTo>
                <a:lnTo>
                  <a:pt x="1110564" y="783589"/>
                </a:lnTo>
                <a:lnTo>
                  <a:pt x="1116864" y="779779"/>
                </a:lnTo>
                <a:lnTo>
                  <a:pt x="1119203" y="772159"/>
                </a:lnTo>
                <a:lnTo>
                  <a:pt x="1117793" y="761999"/>
                </a:lnTo>
                <a:lnTo>
                  <a:pt x="1112850" y="751839"/>
                </a:lnTo>
                <a:lnTo>
                  <a:pt x="1106780" y="739139"/>
                </a:lnTo>
                <a:lnTo>
                  <a:pt x="1099253" y="721359"/>
                </a:lnTo>
                <a:lnTo>
                  <a:pt x="1091313" y="704849"/>
                </a:lnTo>
                <a:lnTo>
                  <a:pt x="1084008" y="693419"/>
                </a:lnTo>
                <a:lnTo>
                  <a:pt x="1075426" y="688339"/>
                </a:lnTo>
                <a:lnTo>
                  <a:pt x="1472007" y="688339"/>
                </a:lnTo>
                <a:lnTo>
                  <a:pt x="1472419" y="694689"/>
                </a:lnTo>
                <a:lnTo>
                  <a:pt x="1472337" y="702309"/>
                </a:lnTo>
                <a:lnTo>
                  <a:pt x="1472239" y="706119"/>
                </a:lnTo>
                <a:lnTo>
                  <a:pt x="1471968" y="713739"/>
                </a:lnTo>
                <a:lnTo>
                  <a:pt x="1474734" y="718819"/>
                </a:lnTo>
                <a:lnTo>
                  <a:pt x="1486905" y="726439"/>
                </a:lnTo>
                <a:lnTo>
                  <a:pt x="1489671" y="731519"/>
                </a:lnTo>
                <a:lnTo>
                  <a:pt x="1489671" y="737869"/>
                </a:lnTo>
                <a:lnTo>
                  <a:pt x="1496339" y="739139"/>
                </a:lnTo>
                <a:lnTo>
                  <a:pt x="1507375" y="745489"/>
                </a:lnTo>
                <a:lnTo>
                  <a:pt x="1516329" y="751839"/>
                </a:lnTo>
                <a:lnTo>
                  <a:pt x="1511846" y="759459"/>
                </a:lnTo>
                <a:lnTo>
                  <a:pt x="1520698" y="759459"/>
                </a:lnTo>
                <a:lnTo>
                  <a:pt x="1536217" y="770889"/>
                </a:lnTo>
                <a:lnTo>
                  <a:pt x="2063028" y="770889"/>
                </a:lnTo>
                <a:lnTo>
                  <a:pt x="2060407" y="773429"/>
                </a:lnTo>
                <a:lnTo>
                  <a:pt x="2048597" y="781049"/>
                </a:lnTo>
                <a:lnTo>
                  <a:pt x="2035536" y="786129"/>
                </a:lnTo>
                <a:lnTo>
                  <a:pt x="2023922" y="788669"/>
                </a:lnTo>
                <a:lnTo>
                  <a:pt x="1945493" y="788669"/>
                </a:lnTo>
                <a:lnTo>
                  <a:pt x="1895803" y="791209"/>
                </a:lnTo>
                <a:lnTo>
                  <a:pt x="1868779" y="795019"/>
                </a:lnTo>
                <a:lnTo>
                  <a:pt x="1861278" y="800099"/>
                </a:lnTo>
                <a:lnTo>
                  <a:pt x="1858372" y="802639"/>
                </a:lnTo>
                <a:lnTo>
                  <a:pt x="418985" y="802639"/>
                </a:lnTo>
                <a:lnTo>
                  <a:pt x="407847" y="805179"/>
                </a:lnTo>
                <a:close/>
              </a:path>
              <a:path w="2148205" h="999489">
                <a:moveTo>
                  <a:pt x="2043912" y="690879"/>
                </a:moveTo>
                <a:lnTo>
                  <a:pt x="2039429" y="688339"/>
                </a:lnTo>
                <a:lnTo>
                  <a:pt x="2046097" y="688339"/>
                </a:lnTo>
                <a:lnTo>
                  <a:pt x="2043912" y="690879"/>
                </a:lnTo>
                <a:close/>
              </a:path>
              <a:path w="2148205" h="999489">
                <a:moveTo>
                  <a:pt x="2132188" y="698499"/>
                </a:moveTo>
                <a:lnTo>
                  <a:pt x="2103780" y="698499"/>
                </a:lnTo>
                <a:lnTo>
                  <a:pt x="2111033" y="697229"/>
                </a:lnTo>
                <a:lnTo>
                  <a:pt x="2117058" y="694689"/>
                </a:lnTo>
                <a:lnTo>
                  <a:pt x="2123082" y="693419"/>
                </a:lnTo>
                <a:lnTo>
                  <a:pt x="2130336" y="697229"/>
                </a:lnTo>
                <a:lnTo>
                  <a:pt x="2132188" y="698499"/>
                </a:lnTo>
                <a:close/>
              </a:path>
              <a:path w="2148205" h="999489">
                <a:moveTo>
                  <a:pt x="301664" y="722629"/>
                </a:moveTo>
                <a:lnTo>
                  <a:pt x="297021" y="722629"/>
                </a:lnTo>
                <a:lnTo>
                  <a:pt x="294035" y="718819"/>
                </a:lnTo>
                <a:lnTo>
                  <a:pt x="294766" y="715009"/>
                </a:lnTo>
                <a:lnTo>
                  <a:pt x="297820" y="709929"/>
                </a:lnTo>
                <a:lnTo>
                  <a:pt x="297545" y="704849"/>
                </a:lnTo>
                <a:lnTo>
                  <a:pt x="294788" y="702309"/>
                </a:lnTo>
                <a:lnTo>
                  <a:pt x="1053250" y="702309"/>
                </a:lnTo>
                <a:lnTo>
                  <a:pt x="1055123" y="711199"/>
                </a:lnTo>
                <a:lnTo>
                  <a:pt x="1060490" y="721359"/>
                </a:lnTo>
                <a:lnTo>
                  <a:pt x="305904" y="721359"/>
                </a:lnTo>
                <a:lnTo>
                  <a:pt x="301664" y="722629"/>
                </a:lnTo>
                <a:close/>
              </a:path>
              <a:path w="2148205" h="999489">
                <a:moveTo>
                  <a:pt x="359117" y="772159"/>
                </a:moveTo>
                <a:lnTo>
                  <a:pt x="352139" y="772159"/>
                </a:lnTo>
                <a:lnTo>
                  <a:pt x="343288" y="770889"/>
                </a:lnTo>
                <a:lnTo>
                  <a:pt x="335688" y="768349"/>
                </a:lnTo>
                <a:lnTo>
                  <a:pt x="332460" y="765809"/>
                </a:lnTo>
                <a:lnTo>
                  <a:pt x="332460" y="754379"/>
                </a:lnTo>
                <a:lnTo>
                  <a:pt x="321424" y="754379"/>
                </a:lnTo>
                <a:lnTo>
                  <a:pt x="319138" y="741679"/>
                </a:lnTo>
                <a:lnTo>
                  <a:pt x="336943" y="741679"/>
                </a:lnTo>
                <a:lnTo>
                  <a:pt x="332460" y="734059"/>
                </a:lnTo>
                <a:lnTo>
                  <a:pt x="325793" y="731519"/>
                </a:lnTo>
                <a:lnTo>
                  <a:pt x="321458" y="728979"/>
                </a:lnTo>
                <a:lnTo>
                  <a:pt x="315853" y="723899"/>
                </a:lnTo>
                <a:lnTo>
                  <a:pt x="310246" y="721359"/>
                </a:lnTo>
                <a:lnTo>
                  <a:pt x="1060490" y="721359"/>
                </a:lnTo>
                <a:lnTo>
                  <a:pt x="1061832" y="723899"/>
                </a:lnTo>
                <a:lnTo>
                  <a:pt x="1073540" y="736599"/>
                </a:lnTo>
                <a:lnTo>
                  <a:pt x="1090676" y="746759"/>
                </a:lnTo>
                <a:lnTo>
                  <a:pt x="1101586" y="756919"/>
                </a:lnTo>
                <a:lnTo>
                  <a:pt x="1104796" y="769619"/>
                </a:lnTo>
                <a:lnTo>
                  <a:pt x="1104937" y="770889"/>
                </a:lnTo>
                <a:lnTo>
                  <a:pt x="365772" y="770889"/>
                </a:lnTo>
                <a:lnTo>
                  <a:pt x="359117" y="772159"/>
                </a:lnTo>
                <a:close/>
              </a:path>
              <a:path w="2148205" h="999489">
                <a:moveTo>
                  <a:pt x="2063028" y="770889"/>
                </a:moveTo>
                <a:lnTo>
                  <a:pt x="1536217" y="770889"/>
                </a:lnTo>
                <a:lnTo>
                  <a:pt x="1536217" y="767079"/>
                </a:lnTo>
                <a:lnTo>
                  <a:pt x="1537395" y="761999"/>
                </a:lnTo>
                <a:lnTo>
                  <a:pt x="1540651" y="756919"/>
                </a:lnTo>
                <a:lnTo>
                  <a:pt x="1545566" y="753109"/>
                </a:lnTo>
                <a:lnTo>
                  <a:pt x="1551724" y="754379"/>
                </a:lnTo>
                <a:lnTo>
                  <a:pt x="1558391" y="758189"/>
                </a:lnTo>
                <a:lnTo>
                  <a:pt x="1562861" y="761999"/>
                </a:lnTo>
                <a:lnTo>
                  <a:pt x="2072338" y="761999"/>
                </a:lnTo>
                <a:lnTo>
                  <a:pt x="2068271" y="765809"/>
                </a:lnTo>
                <a:lnTo>
                  <a:pt x="2063028" y="770889"/>
                </a:lnTo>
                <a:close/>
              </a:path>
              <a:path w="2148205" h="999489">
                <a:moveTo>
                  <a:pt x="2103780" y="758189"/>
                </a:moveTo>
                <a:lnTo>
                  <a:pt x="2091965" y="756919"/>
                </a:lnTo>
                <a:lnTo>
                  <a:pt x="2109658" y="756919"/>
                </a:lnTo>
                <a:lnTo>
                  <a:pt x="2103780" y="758189"/>
                </a:lnTo>
                <a:close/>
              </a:path>
              <a:path w="2148205" h="999489">
                <a:moveTo>
                  <a:pt x="393025" y="788669"/>
                </a:moveTo>
                <a:lnTo>
                  <a:pt x="386227" y="787399"/>
                </a:lnTo>
                <a:lnTo>
                  <a:pt x="380270" y="784859"/>
                </a:lnTo>
                <a:lnTo>
                  <a:pt x="376821" y="782319"/>
                </a:lnTo>
                <a:lnTo>
                  <a:pt x="372338" y="775969"/>
                </a:lnTo>
                <a:lnTo>
                  <a:pt x="365772" y="770889"/>
                </a:lnTo>
                <a:lnTo>
                  <a:pt x="1104937" y="770889"/>
                </a:lnTo>
                <a:lnTo>
                  <a:pt x="1105918" y="779779"/>
                </a:lnTo>
                <a:lnTo>
                  <a:pt x="1110564" y="783589"/>
                </a:lnTo>
                <a:lnTo>
                  <a:pt x="403364" y="783589"/>
                </a:lnTo>
                <a:lnTo>
                  <a:pt x="398995" y="787399"/>
                </a:lnTo>
                <a:lnTo>
                  <a:pt x="393025" y="788669"/>
                </a:lnTo>
                <a:close/>
              </a:path>
              <a:path w="2148205" h="999489">
                <a:moveTo>
                  <a:pt x="436689" y="808989"/>
                </a:moveTo>
                <a:lnTo>
                  <a:pt x="432206" y="802639"/>
                </a:lnTo>
                <a:lnTo>
                  <a:pt x="1858372" y="802639"/>
                </a:lnTo>
                <a:lnTo>
                  <a:pt x="1855465" y="805179"/>
                </a:lnTo>
                <a:lnTo>
                  <a:pt x="1852695" y="807719"/>
                </a:lnTo>
                <a:lnTo>
                  <a:pt x="441058" y="807719"/>
                </a:lnTo>
                <a:lnTo>
                  <a:pt x="436689" y="808989"/>
                </a:lnTo>
                <a:close/>
              </a:path>
              <a:path w="2148205" h="999489">
                <a:moveTo>
                  <a:pt x="458863" y="824229"/>
                </a:moveTo>
                <a:lnTo>
                  <a:pt x="454527" y="817879"/>
                </a:lnTo>
                <a:lnTo>
                  <a:pt x="450818" y="812799"/>
                </a:lnTo>
                <a:lnTo>
                  <a:pt x="446680" y="808989"/>
                </a:lnTo>
                <a:lnTo>
                  <a:pt x="441058" y="807719"/>
                </a:lnTo>
                <a:lnTo>
                  <a:pt x="1852695" y="807719"/>
                </a:lnTo>
                <a:lnTo>
                  <a:pt x="1851311" y="808989"/>
                </a:lnTo>
                <a:lnTo>
                  <a:pt x="1849630" y="811529"/>
                </a:lnTo>
                <a:lnTo>
                  <a:pt x="1148257" y="811529"/>
                </a:lnTo>
                <a:lnTo>
                  <a:pt x="1146073" y="816609"/>
                </a:lnTo>
                <a:lnTo>
                  <a:pt x="1146073" y="820419"/>
                </a:lnTo>
                <a:lnTo>
                  <a:pt x="458863" y="824229"/>
                </a:lnTo>
                <a:close/>
              </a:path>
              <a:path w="2148205" h="999489">
                <a:moveTo>
                  <a:pt x="1248003" y="849629"/>
                </a:moveTo>
                <a:lnTo>
                  <a:pt x="1241348" y="848359"/>
                </a:lnTo>
                <a:lnTo>
                  <a:pt x="1236967" y="842009"/>
                </a:lnTo>
                <a:lnTo>
                  <a:pt x="1234782" y="839469"/>
                </a:lnTo>
                <a:lnTo>
                  <a:pt x="1219263" y="839469"/>
                </a:lnTo>
                <a:lnTo>
                  <a:pt x="1216977" y="835659"/>
                </a:lnTo>
                <a:lnTo>
                  <a:pt x="1212596" y="831849"/>
                </a:lnTo>
                <a:lnTo>
                  <a:pt x="1208125" y="829309"/>
                </a:lnTo>
                <a:lnTo>
                  <a:pt x="1172616" y="829309"/>
                </a:lnTo>
                <a:lnTo>
                  <a:pt x="1170432" y="828039"/>
                </a:lnTo>
                <a:lnTo>
                  <a:pt x="1168247" y="828039"/>
                </a:lnTo>
                <a:lnTo>
                  <a:pt x="1168247" y="825499"/>
                </a:lnTo>
                <a:lnTo>
                  <a:pt x="1166063" y="824229"/>
                </a:lnTo>
                <a:lnTo>
                  <a:pt x="1166063" y="815339"/>
                </a:lnTo>
                <a:lnTo>
                  <a:pt x="1161580" y="812799"/>
                </a:lnTo>
                <a:lnTo>
                  <a:pt x="1159395" y="811529"/>
                </a:lnTo>
                <a:lnTo>
                  <a:pt x="1849630" y="811529"/>
                </a:lnTo>
                <a:lnTo>
                  <a:pt x="1848789" y="812799"/>
                </a:lnTo>
                <a:lnTo>
                  <a:pt x="1846535" y="816609"/>
                </a:lnTo>
                <a:lnTo>
                  <a:pt x="1840747" y="816609"/>
                </a:lnTo>
                <a:lnTo>
                  <a:pt x="1832887" y="817879"/>
                </a:lnTo>
                <a:lnTo>
                  <a:pt x="1824418" y="820419"/>
                </a:lnTo>
                <a:lnTo>
                  <a:pt x="1817597" y="825499"/>
                </a:lnTo>
                <a:lnTo>
                  <a:pt x="1323390" y="825499"/>
                </a:lnTo>
                <a:lnTo>
                  <a:pt x="1316716" y="828039"/>
                </a:lnTo>
                <a:lnTo>
                  <a:pt x="1309827" y="834389"/>
                </a:lnTo>
                <a:lnTo>
                  <a:pt x="1302509" y="842009"/>
                </a:lnTo>
                <a:lnTo>
                  <a:pt x="1254671" y="842009"/>
                </a:lnTo>
                <a:lnTo>
                  <a:pt x="1252486" y="845819"/>
                </a:lnTo>
                <a:lnTo>
                  <a:pt x="1248003" y="849629"/>
                </a:lnTo>
                <a:close/>
              </a:path>
              <a:path w="2148205" h="999489">
                <a:moveTo>
                  <a:pt x="1779242" y="880109"/>
                </a:moveTo>
                <a:lnTo>
                  <a:pt x="1760181" y="880109"/>
                </a:lnTo>
                <a:lnTo>
                  <a:pt x="1770680" y="875029"/>
                </a:lnTo>
                <a:lnTo>
                  <a:pt x="1800031" y="850899"/>
                </a:lnTo>
                <a:lnTo>
                  <a:pt x="1815566" y="840739"/>
                </a:lnTo>
                <a:lnTo>
                  <a:pt x="1839057" y="831849"/>
                </a:lnTo>
                <a:lnTo>
                  <a:pt x="1872334" y="822959"/>
                </a:lnTo>
                <a:lnTo>
                  <a:pt x="1904379" y="819149"/>
                </a:lnTo>
                <a:lnTo>
                  <a:pt x="1924177" y="825499"/>
                </a:lnTo>
                <a:lnTo>
                  <a:pt x="1926619" y="836929"/>
                </a:lnTo>
                <a:lnTo>
                  <a:pt x="1920306" y="844549"/>
                </a:lnTo>
                <a:lnTo>
                  <a:pt x="1909835" y="848359"/>
                </a:lnTo>
                <a:lnTo>
                  <a:pt x="1899805" y="852169"/>
                </a:lnTo>
                <a:lnTo>
                  <a:pt x="1892974" y="855979"/>
                </a:lnTo>
                <a:lnTo>
                  <a:pt x="1891763" y="861059"/>
                </a:lnTo>
                <a:lnTo>
                  <a:pt x="1802244" y="861059"/>
                </a:lnTo>
                <a:lnTo>
                  <a:pt x="1790815" y="866139"/>
                </a:lnTo>
                <a:lnTo>
                  <a:pt x="1780638" y="877569"/>
                </a:lnTo>
                <a:lnTo>
                  <a:pt x="1779242" y="880109"/>
                </a:lnTo>
                <a:close/>
              </a:path>
              <a:path w="2148205" h="999489">
                <a:moveTo>
                  <a:pt x="1634370" y="939799"/>
                </a:moveTo>
                <a:lnTo>
                  <a:pt x="1525181" y="939799"/>
                </a:lnTo>
                <a:lnTo>
                  <a:pt x="1532182" y="938529"/>
                </a:lnTo>
                <a:lnTo>
                  <a:pt x="1529846" y="932179"/>
                </a:lnTo>
                <a:lnTo>
                  <a:pt x="1522964" y="923289"/>
                </a:lnTo>
                <a:lnTo>
                  <a:pt x="1516329" y="913129"/>
                </a:lnTo>
                <a:lnTo>
                  <a:pt x="1507445" y="904239"/>
                </a:lnTo>
                <a:lnTo>
                  <a:pt x="1495467" y="902969"/>
                </a:lnTo>
                <a:lnTo>
                  <a:pt x="1482258" y="902969"/>
                </a:lnTo>
                <a:lnTo>
                  <a:pt x="1469682" y="901699"/>
                </a:lnTo>
                <a:lnTo>
                  <a:pt x="1462001" y="900429"/>
                </a:lnTo>
                <a:lnTo>
                  <a:pt x="1444139" y="897889"/>
                </a:lnTo>
                <a:lnTo>
                  <a:pt x="1436458" y="897889"/>
                </a:lnTo>
                <a:lnTo>
                  <a:pt x="1434274" y="896619"/>
                </a:lnTo>
                <a:lnTo>
                  <a:pt x="1429804" y="892809"/>
                </a:lnTo>
                <a:lnTo>
                  <a:pt x="1418767" y="886459"/>
                </a:lnTo>
                <a:lnTo>
                  <a:pt x="1416481" y="885189"/>
                </a:lnTo>
                <a:lnTo>
                  <a:pt x="1413794" y="880109"/>
                </a:lnTo>
                <a:lnTo>
                  <a:pt x="1409860" y="875029"/>
                </a:lnTo>
                <a:lnTo>
                  <a:pt x="1405928" y="867409"/>
                </a:lnTo>
                <a:lnTo>
                  <a:pt x="1403248" y="861059"/>
                </a:lnTo>
                <a:lnTo>
                  <a:pt x="1398440" y="854709"/>
                </a:lnTo>
                <a:lnTo>
                  <a:pt x="1381399" y="852169"/>
                </a:lnTo>
                <a:lnTo>
                  <a:pt x="1376591" y="844549"/>
                </a:lnTo>
                <a:lnTo>
                  <a:pt x="1369230" y="835659"/>
                </a:lnTo>
                <a:lnTo>
                  <a:pt x="1354167" y="829309"/>
                </a:lnTo>
                <a:lnTo>
                  <a:pt x="1337016" y="826769"/>
                </a:lnTo>
                <a:lnTo>
                  <a:pt x="1323390" y="825499"/>
                </a:lnTo>
                <a:lnTo>
                  <a:pt x="1817597" y="825499"/>
                </a:lnTo>
                <a:lnTo>
                  <a:pt x="1814187" y="828039"/>
                </a:lnTo>
                <a:lnTo>
                  <a:pt x="1804169" y="838199"/>
                </a:lnTo>
                <a:lnTo>
                  <a:pt x="1796863" y="844549"/>
                </a:lnTo>
                <a:lnTo>
                  <a:pt x="1782254" y="844549"/>
                </a:lnTo>
                <a:lnTo>
                  <a:pt x="1788922" y="852169"/>
                </a:lnTo>
                <a:lnTo>
                  <a:pt x="1784540" y="857249"/>
                </a:lnTo>
                <a:lnTo>
                  <a:pt x="1777589" y="863599"/>
                </a:lnTo>
                <a:lnTo>
                  <a:pt x="1767327" y="869949"/>
                </a:lnTo>
                <a:lnTo>
                  <a:pt x="1759582" y="876299"/>
                </a:lnTo>
                <a:lnTo>
                  <a:pt x="1760181" y="880109"/>
                </a:lnTo>
                <a:lnTo>
                  <a:pt x="1779242" y="880109"/>
                </a:lnTo>
                <a:lnTo>
                  <a:pt x="1772962" y="891539"/>
                </a:lnTo>
                <a:lnTo>
                  <a:pt x="1748109" y="922019"/>
                </a:lnTo>
                <a:lnTo>
                  <a:pt x="1740192" y="927099"/>
                </a:lnTo>
                <a:lnTo>
                  <a:pt x="1655952" y="927099"/>
                </a:lnTo>
                <a:lnTo>
                  <a:pt x="1653539" y="928369"/>
                </a:lnTo>
                <a:lnTo>
                  <a:pt x="1648194" y="929639"/>
                </a:lnTo>
                <a:lnTo>
                  <a:pt x="1634370" y="939799"/>
                </a:lnTo>
                <a:close/>
              </a:path>
              <a:path w="2148205" h="999489">
                <a:moveTo>
                  <a:pt x="1190421" y="833119"/>
                </a:moveTo>
                <a:lnTo>
                  <a:pt x="1181569" y="833119"/>
                </a:lnTo>
                <a:lnTo>
                  <a:pt x="1179283" y="831849"/>
                </a:lnTo>
                <a:lnTo>
                  <a:pt x="1177099" y="829309"/>
                </a:lnTo>
                <a:lnTo>
                  <a:pt x="1197089" y="829309"/>
                </a:lnTo>
                <a:lnTo>
                  <a:pt x="1192606" y="831849"/>
                </a:lnTo>
                <a:lnTo>
                  <a:pt x="1190421" y="833119"/>
                </a:lnTo>
                <a:close/>
              </a:path>
              <a:path w="2148205" h="999489">
                <a:moveTo>
                  <a:pt x="1294549" y="849629"/>
                </a:moveTo>
                <a:lnTo>
                  <a:pt x="1290167" y="848359"/>
                </a:lnTo>
                <a:lnTo>
                  <a:pt x="1284098" y="847089"/>
                </a:lnTo>
                <a:lnTo>
                  <a:pt x="1276572" y="844549"/>
                </a:lnTo>
                <a:lnTo>
                  <a:pt x="1268636" y="843279"/>
                </a:lnTo>
                <a:lnTo>
                  <a:pt x="1261338" y="842009"/>
                </a:lnTo>
                <a:lnTo>
                  <a:pt x="1302509" y="842009"/>
                </a:lnTo>
                <a:lnTo>
                  <a:pt x="1294549" y="849629"/>
                </a:lnTo>
                <a:close/>
              </a:path>
              <a:path w="2148205" h="999489">
                <a:moveTo>
                  <a:pt x="1788922" y="848359"/>
                </a:moveTo>
                <a:lnTo>
                  <a:pt x="1782254" y="844549"/>
                </a:lnTo>
                <a:lnTo>
                  <a:pt x="1796863" y="844549"/>
                </a:lnTo>
                <a:lnTo>
                  <a:pt x="1795402" y="845819"/>
                </a:lnTo>
                <a:lnTo>
                  <a:pt x="1788922" y="848359"/>
                </a:lnTo>
                <a:close/>
              </a:path>
              <a:path w="2148205" h="999489">
                <a:moveTo>
                  <a:pt x="1914747" y="863599"/>
                </a:moveTo>
                <a:lnTo>
                  <a:pt x="1895119" y="863599"/>
                </a:lnTo>
                <a:lnTo>
                  <a:pt x="1901990" y="861059"/>
                </a:lnTo>
                <a:lnTo>
                  <a:pt x="1908709" y="857249"/>
                </a:lnTo>
                <a:lnTo>
                  <a:pt x="1914197" y="857249"/>
                </a:lnTo>
                <a:lnTo>
                  <a:pt x="1916366" y="861059"/>
                </a:lnTo>
                <a:lnTo>
                  <a:pt x="1914747" y="863599"/>
                </a:lnTo>
                <a:close/>
              </a:path>
              <a:path w="2148205" h="999489">
                <a:moveTo>
                  <a:pt x="1862112" y="930909"/>
                </a:moveTo>
                <a:lnTo>
                  <a:pt x="1862112" y="929639"/>
                </a:lnTo>
                <a:lnTo>
                  <a:pt x="1849633" y="911859"/>
                </a:lnTo>
                <a:lnTo>
                  <a:pt x="1843801" y="897889"/>
                </a:lnTo>
                <a:lnTo>
                  <a:pt x="1842127" y="886459"/>
                </a:lnTo>
                <a:lnTo>
                  <a:pt x="1842122" y="868679"/>
                </a:lnTo>
                <a:lnTo>
                  <a:pt x="1833270" y="866139"/>
                </a:lnTo>
                <a:lnTo>
                  <a:pt x="1811096" y="866139"/>
                </a:lnTo>
                <a:lnTo>
                  <a:pt x="1806714" y="862329"/>
                </a:lnTo>
                <a:lnTo>
                  <a:pt x="1804428" y="861059"/>
                </a:lnTo>
                <a:lnTo>
                  <a:pt x="1891763" y="861059"/>
                </a:lnTo>
                <a:lnTo>
                  <a:pt x="1895119" y="863599"/>
                </a:lnTo>
                <a:lnTo>
                  <a:pt x="1914747" y="863599"/>
                </a:lnTo>
                <a:lnTo>
                  <a:pt x="1913127" y="866139"/>
                </a:lnTo>
                <a:lnTo>
                  <a:pt x="1908772" y="873759"/>
                </a:lnTo>
                <a:lnTo>
                  <a:pt x="1910049" y="878839"/>
                </a:lnTo>
                <a:lnTo>
                  <a:pt x="1913415" y="882649"/>
                </a:lnTo>
                <a:lnTo>
                  <a:pt x="1915325" y="888999"/>
                </a:lnTo>
                <a:lnTo>
                  <a:pt x="1920393" y="894079"/>
                </a:lnTo>
                <a:lnTo>
                  <a:pt x="1929415" y="899159"/>
                </a:lnTo>
                <a:lnTo>
                  <a:pt x="1938027" y="902969"/>
                </a:lnTo>
                <a:lnTo>
                  <a:pt x="1918455" y="902969"/>
                </a:lnTo>
                <a:lnTo>
                  <a:pt x="1915325" y="905509"/>
                </a:lnTo>
                <a:lnTo>
                  <a:pt x="1910137" y="911859"/>
                </a:lnTo>
                <a:lnTo>
                  <a:pt x="1902267" y="916939"/>
                </a:lnTo>
                <a:lnTo>
                  <a:pt x="1893166" y="922019"/>
                </a:lnTo>
                <a:lnTo>
                  <a:pt x="1884286" y="923289"/>
                </a:lnTo>
                <a:lnTo>
                  <a:pt x="1879815" y="923289"/>
                </a:lnTo>
                <a:lnTo>
                  <a:pt x="1870964" y="925829"/>
                </a:lnTo>
                <a:lnTo>
                  <a:pt x="1862112" y="930909"/>
                </a:lnTo>
                <a:close/>
              </a:path>
              <a:path w="2148205" h="999489">
                <a:moveTo>
                  <a:pt x="2004034" y="916939"/>
                </a:moveTo>
                <a:lnTo>
                  <a:pt x="1997367" y="916939"/>
                </a:lnTo>
                <a:lnTo>
                  <a:pt x="1997367" y="901699"/>
                </a:lnTo>
                <a:lnTo>
                  <a:pt x="2010600" y="897889"/>
                </a:lnTo>
                <a:lnTo>
                  <a:pt x="2010600" y="892809"/>
                </a:lnTo>
                <a:lnTo>
                  <a:pt x="2013380" y="887729"/>
                </a:lnTo>
                <a:lnTo>
                  <a:pt x="2025613" y="882649"/>
                </a:lnTo>
                <a:lnTo>
                  <a:pt x="2028393" y="885189"/>
                </a:lnTo>
                <a:lnTo>
                  <a:pt x="2026107" y="888999"/>
                </a:lnTo>
                <a:lnTo>
                  <a:pt x="2019541" y="899159"/>
                </a:lnTo>
                <a:lnTo>
                  <a:pt x="2033833" y="899159"/>
                </a:lnTo>
                <a:lnTo>
                  <a:pt x="2038638" y="900429"/>
                </a:lnTo>
                <a:lnTo>
                  <a:pt x="2040534" y="902969"/>
                </a:lnTo>
                <a:lnTo>
                  <a:pt x="2037245" y="906779"/>
                </a:lnTo>
                <a:lnTo>
                  <a:pt x="2028321" y="910589"/>
                </a:lnTo>
                <a:lnTo>
                  <a:pt x="2017320" y="911859"/>
                </a:lnTo>
                <a:lnTo>
                  <a:pt x="2007978" y="914399"/>
                </a:lnTo>
                <a:lnTo>
                  <a:pt x="2004034" y="916939"/>
                </a:lnTo>
                <a:close/>
              </a:path>
              <a:path w="2148205" h="999489">
                <a:moveTo>
                  <a:pt x="2033833" y="899159"/>
                </a:moveTo>
                <a:lnTo>
                  <a:pt x="2019541" y="899159"/>
                </a:lnTo>
                <a:lnTo>
                  <a:pt x="2028393" y="897889"/>
                </a:lnTo>
                <a:lnTo>
                  <a:pt x="2033833" y="899159"/>
                </a:lnTo>
                <a:close/>
              </a:path>
              <a:path w="2148205" h="999489">
                <a:moveTo>
                  <a:pt x="1900078" y="966469"/>
                </a:moveTo>
                <a:lnTo>
                  <a:pt x="1891659" y="966469"/>
                </a:lnTo>
                <a:lnTo>
                  <a:pt x="1884286" y="962659"/>
                </a:lnTo>
                <a:lnTo>
                  <a:pt x="1879059" y="958849"/>
                </a:lnTo>
                <a:lnTo>
                  <a:pt x="1877342" y="953769"/>
                </a:lnTo>
                <a:lnTo>
                  <a:pt x="1880192" y="948689"/>
                </a:lnTo>
                <a:lnTo>
                  <a:pt x="1888667" y="939799"/>
                </a:lnTo>
                <a:lnTo>
                  <a:pt x="1898512" y="932179"/>
                </a:lnTo>
                <a:lnTo>
                  <a:pt x="1905874" y="928369"/>
                </a:lnTo>
                <a:lnTo>
                  <a:pt x="1912415" y="925829"/>
                </a:lnTo>
                <a:lnTo>
                  <a:pt x="1919795" y="925829"/>
                </a:lnTo>
                <a:lnTo>
                  <a:pt x="1939697" y="923289"/>
                </a:lnTo>
                <a:lnTo>
                  <a:pt x="1944675" y="922019"/>
                </a:lnTo>
                <a:lnTo>
                  <a:pt x="1939683" y="922019"/>
                </a:lnTo>
                <a:lnTo>
                  <a:pt x="1928090" y="920749"/>
                </a:lnTo>
                <a:lnTo>
                  <a:pt x="1918369" y="919479"/>
                </a:lnTo>
                <a:lnTo>
                  <a:pt x="1913216" y="916939"/>
                </a:lnTo>
                <a:lnTo>
                  <a:pt x="1915325" y="914399"/>
                </a:lnTo>
                <a:lnTo>
                  <a:pt x="1919688" y="911859"/>
                </a:lnTo>
                <a:lnTo>
                  <a:pt x="1920320" y="906779"/>
                </a:lnTo>
                <a:lnTo>
                  <a:pt x="1918455" y="902969"/>
                </a:lnTo>
                <a:lnTo>
                  <a:pt x="1938027" y="902969"/>
                </a:lnTo>
                <a:lnTo>
                  <a:pt x="1941868" y="906779"/>
                </a:lnTo>
                <a:lnTo>
                  <a:pt x="1948524" y="910589"/>
                </a:lnTo>
                <a:lnTo>
                  <a:pt x="1961591" y="913129"/>
                </a:lnTo>
                <a:lnTo>
                  <a:pt x="1975886" y="914399"/>
                </a:lnTo>
                <a:lnTo>
                  <a:pt x="1996605" y="914399"/>
                </a:lnTo>
                <a:lnTo>
                  <a:pt x="1997367" y="916939"/>
                </a:lnTo>
                <a:lnTo>
                  <a:pt x="2004034" y="916939"/>
                </a:lnTo>
                <a:lnTo>
                  <a:pt x="2004034" y="922019"/>
                </a:lnTo>
                <a:lnTo>
                  <a:pt x="2012886" y="923289"/>
                </a:lnTo>
                <a:lnTo>
                  <a:pt x="1986486" y="930909"/>
                </a:lnTo>
                <a:lnTo>
                  <a:pt x="1953711" y="938529"/>
                </a:lnTo>
                <a:lnTo>
                  <a:pt x="1941868" y="939799"/>
                </a:lnTo>
                <a:lnTo>
                  <a:pt x="1934358" y="942339"/>
                </a:lnTo>
                <a:lnTo>
                  <a:pt x="1929726" y="946149"/>
                </a:lnTo>
                <a:lnTo>
                  <a:pt x="1925076" y="951229"/>
                </a:lnTo>
                <a:lnTo>
                  <a:pt x="1917509" y="957579"/>
                </a:lnTo>
                <a:lnTo>
                  <a:pt x="1908907" y="962659"/>
                </a:lnTo>
                <a:lnTo>
                  <a:pt x="1900078" y="966469"/>
                </a:lnTo>
                <a:close/>
              </a:path>
              <a:path w="2148205" h="999489">
                <a:moveTo>
                  <a:pt x="1996605" y="914399"/>
                </a:moveTo>
                <a:lnTo>
                  <a:pt x="1975886" y="914399"/>
                </a:lnTo>
                <a:lnTo>
                  <a:pt x="1986229" y="913129"/>
                </a:lnTo>
                <a:lnTo>
                  <a:pt x="1995081" y="909319"/>
                </a:lnTo>
                <a:lnTo>
                  <a:pt x="1996605" y="914399"/>
                </a:lnTo>
                <a:close/>
              </a:path>
              <a:path w="2148205" h="999489">
                <a:moveTo>
                  <a:pt x="1474152" y="999489"/>
                </a:moveTo>
                <a:lnTo>
                  <a:pt x="1469682" y="995679"/>
                </a:lnTo>
                <a:lnTo>
                  <a:pt x="1469682" y="990599"/>
                </a:lnTo>
                <a:lnTo>
                  <a:pt x="1471968" y="986789"/>
                </a:lnTo>
                <a:lnTo>
                  <a:pt x="1471968" y="984249"/>
                </a:lnTo>
                <a:lnTo>
                  <a:pt x="1476848" y="979169"/>
                </a:lnTo>
                <a:lnTo>
                  <a:pt x="1481085" y="971549"/>
                </a:lnTo>
                <a:lnTo>
                  <a:pt x="1484071" y="962659"/>
                </a:lnTo>
                <a:lnTo>
                  <a:pt x="1485201" y="953769"/>
                </a:lnTo>
                <a:lnTo>
                  <a:pt x="1486562" y="944879"/>
                </a:lnTo>
                <a:lnTo>
                  <a:pt x="1489386" y="942339"/>
                </a:lnTo>
                <a:lnTo>
                  <a:pt x="1491780" y="939799"/>
                </a:lnTo>
                <a:lnTo>
                  <a:pt x="1491856" y="934719"/>
                </a:lnTo>
                <a:lnTo>
                  <a:pt x="1494880" y="932179"/>
                </a:lnTo>
                <a:lnTo>
                  <a:pt x="1502698" y="934719"/>
                </a:lnTo>
                <a:lnTo>
                  <a:pt x="1513426" y="938529"/>
                </a:lnTo>
                <a:lnTo>
                  <a:pt x="1525181" y="939799"/>
                </a:lnTo>
                <a:lnTo>
                  <a:pt x="1634370" y="939799"/>
                </a:lnTo>
                <a:lnTo>
                  <a:pt x="1620443" y="949959"/>
                </a:lnTo>
                <a:lnTo>
                  <a:pt x="1612781" y="949959"/>
                </a:lnTo>
                <a:lnTo>
                  <a:pt x="1606065" y="952499"/>
                </a:lnTo>
                <a:lnTo>
                  <a:pt x="1597690" y="953769"/>
                </a:lnTo>
                <a:lnTo>
                  <a:pt x="1571177" y="953769"/>
                </a:lnTo>
                <a:lnTo>
                  <a:pt x="1553443" y="957579"/>
                </a:lnTo>
                <a:lnTo>
                  <a:pt x="1539850" y="962659"/>
                </a:lnTo>
                <a:lnTo>
                  <a:pt x="1536217" y="970279"/>
                </a:lnTo>
                <a:lnTo>
                  <a:pt x="1540687" y="975359"/>
                </a:lnTo>
                <a:lnTo>
                  <a:pt x="1542872" y="976629"/>
                </a:lnTo>
                <a:lnTo>
                  <a:pt x="1551724" y="976629"/>
                </a:lnTo>
                <a:lnTo>
                  <a:pt x="1551724" y="982979"/>
                </a:lnTo>
                <a:lnTo>
                  <a:pt x="1545069" y="982979"/>
                </a:lnTo>
                <a:lnTo>
                  <a:pt x="1542872" y="986789"/>
                </a:lnTo>
                <a:lnTo>
                  <a:pt x="1539921" y="988059"/>
                </a:lnTo>
                <a:lnTo>
                  <a:pt x="1500809" y="988059"/>
                </a:lnTo>
                <a:lnTo>
                  <a:pt x="1494112" y="989329"/>
                </a:lnTo>
                <a:lnTo>
                  <a:pt x="1487443" y="991869"/>
                </a:lnTo>
                <a:lnTo>
                  <a:pt x="1474152" y="999489"/>
                </a:lnTo>
                <a:close/>
              </a:path>
              <a:path w="2148205" h="999489">
                <a:moveTo>
                  <a:pt x="1551724" y="976629"/>
                </a:moveTo>
                <a:lnTo>
                  <a:pt x="1542872" y="976629"/>
                </a:lnTo>
                <a:lnTo>
                  <a:pt x="1549539" y="975359"/>
                </a:lnTo>
                <a:lnTo>
                  <a:pt x="1551724" y="975359"/>
                </a:lnTo>
                <a:lnTo>
                  <a:pt x="1551724" y="976629"/>
                </a:lnTo>
                <a:close/>
              </a:path>
              <a:path w="2148205" h="999489">
                <a:moveTo>
                  <a:pt x="1547355" y="984249"/>
                </a:moveTo>
                <a:lnTo>
                  <a:pt x="1545069" y="982979"/>
                </a:lnTo>
                <a:lnTo>
                  <a:pt x="1551724" y="982979"/>
                </a:lnTo>
                <a:lnTo>
                  <a:pt x="1547355" y="984249"/>
                </a:lnTo>
                <a:close/>
              </a:path>
              <a:path w="2148205" h="999489">
                <a:moveTo>
                  <a:pt x="1526621" y="993139"/>
                </a:moveTo>
                <a:lnTo>
                  <a:pt x="1519877" y="991869"/>
                </a:lnTo>
                <a:lnTo>
                  <a:pt x="1511901" y="989329"/>
                </a:lnTo>
                <a:lnTo>
                  <a:pt x="1500809" y="988059"/>
                </a:lnTo>
                <a:lnTo>
                  <a:pt x="1539921" y="988059"/>
                </a:lnTo>
                <a:lnTo>
                  <a:pt x="1534020" y="990599"/>
                </a:lnTo>
                <a:lnTo>
                  <a:pt x="1526621" y="99313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140117" y="903046"/>
            <a:ext cx="230543" cy="9617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277315" y="954811"/>
            <a:ext cx="295910" cy="105410"/>
          </a:xfrm>
          <a:custGeom>
            <a:avLst/>
            <a:gdLst/>
            <a:ahLst/>
            <a:cxnLst/>
            <a:rect l="l" t="t" r="r" b="b"/>
            <a:pathLst>
              <a:path w="295909" h="105409">
                <a:moveTo>
                  <a:pt x="118132" y="104820"/>
                </a:moveTo>
                <a:lnTo>
                  <a:pt x="95504" y="104647"/>
                </a:lnTo>
                <a:lnTo>
                  <a:pt x="81168" y="100416"/>
                </a:lnTo>
                <a:lnTo>
                  <a:pt x="75787" y="94605"/>
                </a:lnTo>
                <a:lnTo>
                  <a:pt x="80816" y="89142"/>
                </a:lnTo>
                <a:lnTo>
                  <a:pt x="97713" y="85953"/>
                </a:lnTo>
                <a:lnTo>
                  <a:pt x="120761" y="82276"/>
                </a:lnTo>
                <a:lnTo>
                  <a:pt x="138809" y="76146"/>
                </a:lnTo>
                <a:lnTo>
                  <a:pt x="145196" y="70715"/>
                </a:lnTo>
                <a:lnTo>
                  <a:pt x="133261" y="69138"/>
                </a:lnTo>
                <a:lnTo>
                  <a:pt x="112851" y="70657"/>
                </a:lnTo>
                <a:lnTo>
                  <a:pt x="96607" y="72877"/>
                </a:lnTo>
                <a:lnTo>
                  <a:pt x="87028" y="72294"/>
                </a:lnTo>
                <a:lnTo>
                  <a:pt x="86614" y="65404"/>
                </a:lnTo>
                <a:lnTo>
                  <a:pt x="86928" y="59478"/>
                </a:lnTo>
                <a:lnTo>
                  <a:pt x="82453" y="60032"/>
                </a:lnTo>
                <a:lnTo>
                  <a:pt x="75060" y="65140"/>
                </a:lnTo>
                <a:lnTo>
                  <a:pt x="66624" y="72872"/>
                </a:lnTo>
                <a:lnTo>
                  <a:pt x="58576" y="77897"/>
                </a:lnTo>
                <a:lnTo>
                  <a:pt x="50528" y="79416"/>
                </a:lnTo>
                <a:lnTo>
                  <a:pt x="41644" y="78130"/>
                </a:lnTo>
                <a:lnTo>
                  <a:pt x="31089" y="74739"/>
                </a:lnTo>
                <a:lnTo>
                  <a:pt x="20922" y="72522"/>
                </a:lnTo>
                <a:lnTo>
                  <a:pt x="11377" y="71005"/>
                </a:lnTo>
                <a:lnTo>
                  <a:pt x="3916" y="69488"/>
                </a:lnTo>
                <a:lnTo>
                  <a:pt x="0" y="67271"/>
                </a:lnTo>
                <a:lnTo>
                  <a:pt x="3190" y="63681"/>
                </a:lnTo>
                <a:lnTo>
                  <a:pt x="15543" y="60964"/>
                </a:lnTo>
                <a:lnTo>
                  <a:pt x="31227" y="58597"/>
                </a:lnTo>
                <a:lnTo>
                  <a:pt x="44411" y="56057"/>
                </a:lnTo>
                <a:lnTo>
                  <a:pt x="48367" y="53957"/>
                </a:lnTo>
                <a:lnTo>
                  <a:pt x="42748" y="53257"/>
                </a:lnTo>
                <a:lnTo>
                  <a:pt x="31299" y="53957"/>
                </a:lnTo>
                <a:lnTo>
                  <a:pt x="17767" y="56057"/>
                </a:lnTo>
                <a:lnTo>
                  <a:pt x="9646" y="55297"/>
                </a:lnTo>
                <a:lnTo>
                  <a:pt x="11101" y="49984"/>
                </a:lnTo>
                <a:lnTo>
                  <a:pt x="20883" y="43970"/>
                </a:lnTo>
                <a:lnTo>
                  <a:pt x="37744" y="41109"/>
                </a:lnTo>
                <a:lnTo>
                  <a:pt x="50898" y="41314"/>
                </a:lnTo>
                <a:lnTo>
                  <a:pt x="54681" y="39943"/>
                </a:lnTo>
                <a:lnTo>
                  <a:pt x="50551" y="38222"/>
                </a:lnTo>
                <a:lnTo>
                  <a:pt x="39966" y="37376"/>
                </a:lnTo>
                <a:lnTo>
                  <a:pt x="29596" y="35332"/>
                </a:lnTo>
                <a:lnTo>
                  <a:pt x="25258" y="30835"/>
                </a:lnTo>
                <a:lnTo>
                  <a:pt x="27167" y="26339"/>
                </a:lnTo>
                <a:lnTo>
                  <a:pt x="35534" y="24295"/>
                </a:lnTo>
                <a:lnTo>
                  <a:pt x="44071" y="21193"/>
                </a:lnTo>
                <a:lnTo>
                  <a:pt x="48861" y="16343"/>
                </a:lnTo>
                <a:lnTo>
                  <a:pt x="53649" y="12195"/>
                </a:lnTo>
                <a:lnTo>
                  <a:pt x="62179" y="11201"/>
                </a:lnTo>
                <a:lnTo>
                  <a:pt x="71653" y="13480"/>
                </a:lnTo>
                <a:lnTo>
                  <a:pt x="80611" y="22243"/>
                </a:lnTo>
                <a:lnTo>
                  <a:pt x="105395" y="23032"/>
                </a:lnTo>
                <a:lnTo>
                  <a:pt x="124656" y="28728"/>
                </a:lnTo>
                <a:lnTo>
                  <a:pt x="141003" y="36876"/>
                </a:lnTo>
                <a:lnTo>
                  <a:pt x="148818" y="44843"/>
                </a:lnTo>
                <a:lnTo>
                  <a:pt x="158146" y="51035"/>
                </a:lnTo>
                <a:lnTo>
                  <a:pt x="176847" y="55122"/>
                </a:lnTo>
                <a:lnTo>
                  <a:pt x="195967" y="56407"/>
                </a:lnTo>
                <a:lnTo>
                  <a:pt x="206552" y="54190"/>
                </a:lnTo>
                <a:lnTo>
                  <a:pt x="204054" y="49725"/>
                </a:lnTo>
                <a:lnTo>
                  <a:pt x="186561" y="40791"/>
                </a:lnTo>
                <a:lnTo>
                  <a:pt x="186563" y="37376"/>
                </a:lnTo>
                <a:lnTo>
                  <a:pt x="193716" y="34014"/>
                </a:lnTo>
                <a:lnTo>
                  <a:pt x="197119" y="30130"/>
                </a:lnTo>
                <a:lnTo>
                  <a:pt x="194689" y="26599"/>
                </a:lnTo>
                <a:lnTo>
                  <a:pt x="184340" y="24295"/>
                </a:lnTo>
                <a:lnTo>
                  <a:pt x="179136" y="19968"/>
                </a:lnTo>
                <a:lnTo>
                  <a:pt x="186010" y="12142"/>
                </a:lnTo>
                <a:lnTo>
                  <a:pt x="198713" y="4319"/>
                </a:lnTo>
                <a:lnTo>
                  <a:pt x="210997" y="0"/>
                </a:lnTo>
                <a:lnTo>
                  <a:pt x="219081" y="1664"/>
                </a:lnTo>
                <a:lnTo>
                  <a:pt x="222377" y="7707"/>
                </a:lnTo>
                <a:lnTo>
                  <a:pt x="224424" y="15500"/>
                </a:lnTo>
                <a:lnTo>
                  <a:pt x="228765" y="22415"/>
                </a:lnTo>
                <a:lnTo>
                  <a:pt x="236402" y="29834"/>
                </a:lnTo>
                <a:lnTo>
                  <a:pt x="243205" y="36901"/>
                </a:lnTo>
                <a:lnTo>
                  <a:pt x="250007" y="41866"/>
                </a:lnTo>
                <a:lnTo>
                  <a:pt x="257644" y="42976"/>
                </a:lnTo>
                <a:lnTo>
                  <a:pt x="265589" y="39941"/>
                </a:lnTo>
                <a:lnTo>
                  <a:pt x="271245" y="35502"/>
                </a:lnTo>
                <a:lnTo>
                  <a:pt x="277317" y="32464"/>
                </a:lnTo>
                <a:lnTo>
                  <a:pt x="286512" y="33629"/>
                </a:lnTo>
                <a:lnTo>
                  <a:pt x="294497" y="42188"/>
                </a:lnTo>
                <a:lnTo>
                  <a:pt x="295398" y="55824"/>
                </a:lnTo>
                <a:lnTo>
                  <a:pt x="289637" y="69110"/>
                </a:lnTo>
                <a:lnTo>
                  <a:pt x="277634" y="76619"/>
                </a:lnTo>
                <a:lnTo>
                  <a:pt x="261112" y="77725"/>
                </a:lnTo>
                <a:lnTo>
                  <a:pt x="245421" y="77081"/>
                </a:lnTo>
                <a:lnTo>
                  <a:pt x="231396" y="77138"/>
                </a:lnTo>
                <a:lnTo>
                  <a:pt x="219875" y="80352"/>
                </a:lnTo>
                <a:lnTo>
                  <a:pt x="211515" y="82223"/>
                </a:lnTo>
                <a:lnTo>
                  <a:pt x="202946" y="79886"/>
                </a:lnTo>
                <a:lnTo>
                  <a:pt x="193957" y="78249"/>
                </a:lnTo>
                <a:lnTo>
                  <a:pt x="184340" y="82219"/>
                </a:lnTo>
                <a:lnTo>
                  <a:pt x="169213" y="90455"/>
                </a:lnTo>
                <a:lnTo>
                  <a:pt x="144922" y="99039"/>
                </a:lnTo>
                <a:lnTo>
                  <a:pt x="118132" y="10482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882564" y="1753498"/>
            <a:ext cx="41275" cy="50165"/>
          </a:xfrm>
          <a:custGeom>
            <a:avLst/>
            <a:gdLst/>
            <a:ahLst/>
            <a:cxnLst/>
            <a:rect l="l" t="t" r="r" b="b"/>
            <a:pathLst>
              <a:path w="41275" h="50164">
                <a:moveTo>
                  <a:pt x="40192" y="49584"/>
                </a:moveTo>
                <a:lnTo>
                  <a:pt x="28138" y="45930"/>
                </a:lnTo>
                <a:lnTo>
                  <a:pt x="11450" y="31662"/>
                </a:lnTo>
                <a:lnTo>
                  <a:pt x="0" y="14563"/>
                </a:lnTo>
                <a:lnTo>
                  <a:pt x="3654" y="2416"/>
                </a:lnTo>
                <a:lnTo>
                  <a:pt x="15844" y="0"/>
                </a:lnTo>
                <a:lnTo>
                  <a:pt x="23804" y="2887"/>
                </a:lnTo>
                <a:lnTo>
                  <a:pt x="28138" y="9311"/>
                </a:lnTo>
                <a:lnTo>
                  <a:pt x="29448" y="17503"/>
                </a:lnTo>
                <a:lnTo>
                  <a:pt x="32034" y="26765"/>
                </a:lnTo>
                <a:lnTo>
                  <a:pt x="37239" y="36377"/>
                </a:lnTo>
                <a:lnTo>
                  <a:pt x="41235" y="44573"/>
                </a:lnTo>
                <a:lnTo>
                  <a:pt x="40192" y="4958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2608262" y="1869322"/>
            <a:ext cx="67945" cy="23495"/>
          </a:xfrm>
          <a:custGeom>
            <a:avLst/>
            <a:gdLst/>
            <a:ahLst/>
            <a:cxnLst/>
            <a:rect l="l" t="t" r="r" b="b"/>
            <a:pathLst>
              <a:path w="67944" h="23494">
                <a:moveTo>
                  <a:pt x="56328" y="22924"/>
                </a:moveTo>
                <a:lnTo>
                  <a:pt x="33743" y="17210"/>
                </a:lnTo>
                <a:lnTo>
                  <a:pt x="11159" y="8359"/>
                </a:lnTo>
                <a:lnTo>
                  <a:pt x="0" y="727"/>
                </a:lnTo>
                <a:lnTo>
                  <a:pt x="9934" y="0"/>
                </a:lnTo>
                <a:lnTo>
                  <a:pt x="33743" y="4670"/>
                </a:lnTo>
                <a:lnTo>
                  <a:pt x="57553" y="12475"/>
                </a:lnTo>
                <a:lnTo>
                  <a:pt x="67487" y="21149"/>
                </a:lnTo>
                <a:lnTo>
                  <a:pt x="56328" y="2292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065996" y="1049697"/>
            <a:ext cx="260985" cy="142875"/>
          </a:xfrm>
          <a:custGeom>
            <a:avLst/>
            <a:gdLst/>
            <a:ahLst/>
            <a:cxnLst/>
            <a:rect l="l" t="t" r="r" b="b"/>
            <a:pathLst>
              <a:path w="260984" h="142875">
                <a:moveTo>
                  <a:pt x="70818" y="142857"/>
                </a:moveTo>
                <a:lnTo>
                  <a:pt x="62495" y="138190"/>
                </a:lnTo>
                <a:lnTo>
                  <a:pt x="55618" y="127644"/>
                </a:lnTo>
                <a:lnTo>
                  <a:pt x="47496" y="116406"/>
                </a:lnTo>
                <a:lnTo>
                  <a:pt x="35436" y="109660"/>
                </a:lnTo>
                <a:lnTo>
                  <a:pt x="20035" y="107595"/>
                </a:lnTo>
                <a:lnTo>
                  <a:pt x="6702" y="105524"/>
                </a:lnTo>
                <a:lnTo>
                  <a:pt x="0" y="101375"/>
                </a:lnTo>
                <a:lnTo>
                  <a:pt x="4486" y="93073"/>
                </a:lnTo>
                <a:lnTo>
                  <a:pt x="15399" y="82473"/>
                </a:lnTo>
                <a:lnTo>
                  <a:pt x="23828" y="73253"/>
                </a:lnTo>
                <a:lnTo>
                  <a:pt x="28114" y="66108"/>
                </a:lnTo>
                <a:lnTo>
                  <a:pt x="26597" y="61730"/>
                </a:lnTo>
                <a:lnTo>
                  <a:pt x="27802" y="55280"/>
                </a:lnTo>
                <a:lnTo>
                  <a:pt x="36266" y="46063"/>
                </a:lnTo>
                <a:lnTo>
                  <a:pt x="44319" y="36843"/>
                </a:lnTo>
                <a:lnTo>
                  <a:pt x="44288" y="30386"/>
                </a:lnTo>
                <a:lnTo>
                  <a:pt x="35718" y="24110"/>
                </a:lnTo>
                <a:lnTo>
                  <a:pt x="28808" y="17483"/>
                </a:lnTo>
                <a:lnTo>
                  <a:pt x="26873" y="12238"/>
                </a:lnTo>
                <a:lnTo>
                  <a:pt x="33226" y="10104"/>
                </a:lnTo>
                <a:lnTo>
                  <a:pt x="50295" y="7887"/>
                </a:lnTo>
                <a:lnTo>
                  <a:pt x="75238" y="3424"/>
                </a:lnTo>
                <a:lnTo>
                  <a:pt x="98524" y="0"/>
                </a:lnTo>
                <a:lnTo>
                  <a:pt x="110620" y="897"/>
                </a:lnTo>
                <a:lnTo>
                  <a:pt x="118564" y="4956"/>
                </a:lnTo>
                <a:lnTo>
                  <a:pt x="132726" y="9880"/>
                </a:lnTo>
                <a:lnTo>
                  <a:pt x="148548" y="13079"/>
                </a:lnTo>
                <a:lnTo>
                  <a:pt x="161471" y="11959"/>
                </a:lnTo>
                <a:lnTo>
                  <a:pt x="166374" y="12300"/>
                </a:lnTo>
                <a:lnTo>
                  <a:pt x="167549" y="16102"/>
                </a:lnTo>
                <a:lnTo>
                  <a:pt x="169556" y="19213"/>
                </a:lnTo>
                <a:lnTo>
                  <a:pt x="176952" y="17483"/>
                </a:lnTo>
                <a:lnTo>
                  <a:pt x="188630" y="12874"/>
                </a:lnTo>
                <a:lnTo>
                  <a:pt x="200720" y="12414"/>
                </a:lnTo>
                <a:lnTo>
                  <a:pt x="213639" y="15410"/>
                </a:lnTo>
                <a:lnTo>
                  <a:pt x="227803" y="21166"/>
                </a:lnTo>
                <a:lnTo>
                  <a:pt x="254062" y="35230"/>
                </a:lnTo>
                <a:lnTo>
                  <a:pt x="260455" y="40613"/>
                </a:lnTo>
                <a:lnTo>
                  <a:pt x="258766" y="45131"/>
                </a:lnTo>
                <a:lnTo>
                  <a:pt x="245081" y="51271"/>
                </a:lnTo>
                <a:lnTo>
                  <a:pt x="222277" y="59657"/>
                </a:lnTo>
                <a:lnTo>
                  <a:pt x="197813" y="67694"/>
                </a:lnTo>
                <a:lnTo>
                  <a:pt x="179149" y="72792"/>
                </a:lnTo>
                <a:lnTo>
                  <a:pt x="169510" y="77002"/>
                </a:lnTo>
                <a:lnTo>
                  <a:pt x="166713" y="82937"/>
                </a:lnTo>
                <a:lnTo>
                  <a:pt x="165158" y="88870"/>
                </a:lnTo>
                <a:lnTo>
                  <a:pt x="159248" y="93073"/>
                </a:lnTo>
                <a:lnTo>
                  <a:pt x="149857" y="95210"/>
                </a:lnTo>
                <a:lnTo>
                  <a:pt x="142122" y="99071"/>
                </a:lnTo>
                <a:lnTo>
                  <a:pt x="136874" y="105003"/>
                </a:lnTo>
                <a:lnTo>
                  <a:pt x="133007" y="121364"/>
                </a:lnTo>
                <a:lnTo>
                  <a:pt x="127757" y="126263"/>
                </a:lnTo>
                <a:lnTo>
                  <a:pt x="120019" y="128398"/>
                </a:lnTo>
                <a:lnTo>
                  <a:pt x="110620" y="128113"/>
                </a:lnTo>
                <a:lnTo>
                  <a:pt x="103396" y="128976"/>
                </a:lnTo>
                <a:lnTo>
                  <a:pt x="94754" y="132774"/>
                </a:lnTo>
                <a:lnTo>
                  <a:pt x="86287" y="133637"/>
                </a:lnTo>
                <a:lnTo>
                  <a:pt x="79519" y="135078"/>
                </a:lnTo>
                <a:lnTo>
                  <a:pt x="76895" y="138247"/>
                </a:lnTo>
                <a:lnTo>
                  <a:pt x="75100" y="141417"/>
                </a:lnTo>
                <a:lnTo>
                  <a:pt x="70818" y="14285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964178" y="1079908"/>
            <a:ext cx="725805" cy="433705"/>
          </a:xfrm>
          <a:custGeom>
            <a:avLst/>
            <a:gdLst/>
            <a:ahLst/>
            <a:cxnLst/>
            <a:rect l="l" t="t" r="r" b="b"/>
            <a:pathLst>
              <a:path w="725805" h="433705">
                <a:moveTo>
                  <a:pt x="584399" y="433565"/>
                </a:moveTo>
                <a:lnTo>
                  <a:pt x="561138" y="427481"/>
                </a:lnTo>
                <a:lnTo>
                  <a:pt x="536636" y="417590"/>
                </a:lnTo>
                <a:lnTo>
                  <a:pt x="519839" y="407871"/>
                </a:lnTo>
                <a:lnTo>
                  <a:pt x="506418" y="402161"/>
                </a:lnTo>
                <a:lnTo>
                  <a:pt x="472103" y="396980"/>
                </a:lnTo>
                <a:lnTo>
                  <a:pt x="459946" y="391285"/>
                </a:lnTo>
                <a:lnTo>
                  <a:pt x="455691" y="383605"/>
                </a:lnTo>
                <a:lnTo>
                  <a:pt x="455795" y="375587"/>
                </a:lnTo>
                <a:lnTo>
                  <a:pt x="454643" y="368960"/>
                </a:lnTo>
                <a:lnTo>
                  <a:pt x="446624" y="365453"/>
                </a:lnTo>
                <a:lnTo>
                  <a:pt x="436512" y="361729"/>
                </a:lnTo>
                <a:lnTo>
                  <a:pt x="430555" y="355069"/>
                </a:lnTo>
                <a:lnTo>
                  <a:pt x="425432" y="348063"/>
                </a:lnTo>
                <a:lnTo>
                  <a:pt x="417820" y="343304"/>
                </a:lnTo>
                <a:lnTo>
                  <a:pt x="405685" y="341518"/>
                </a:lnTo>
                <a:lnTo>
                  <a:pt x="393965" y="340078"/>
                </a:lnTo>
                <a:lnTo>
                  <a:pt x="384743" y="340714"/>
                </a:lnTo>
                <a:lnTo>
                  <a:pt x="380101" y="345158"/>
                </a:lnTo>
                <a:lnTo>
                  <a:pt x="378152" y="349884"/>
                </a:lnTo>
                <a:lnTo>
                  <a:pt x="374548" y="351153"/>
                </a:lnTo>
                <a:lnTo>
                  <a:pt x="355717" y="348841"/>
                </a:lnTo>
                <a:lnTo>
                  <a:pt x="340182" y="350109"/>
                </a:lnTo>
                <a:lnTo>
                  <a:pt x="324650" y="352069"/>
                </a:lnTo>
                <a:lnTo>
                  <a:pt x="310779" y="351954"/>
                </a:lnTo>
                <a:lnTo>
                  <a:pt x="300231" y="347000"/>
                </a:lnTo>
                <a:lnTo>
                  <a:pt x="296083" y="339068"/>
                </a:lnTo>
                <a:lnTo>
                  <a:pt x="298586" y="330621"/>
                </a:lnTo>
                <a:lnTo>
                  <a:pt x="305242" y="323906"/>
                </a:lnTo>
                <a:lnTo>
                  <a:pt x="313553" y="321168"/>
                </a:lnTo>
                <a:lnTo>
                  <a:pt x="320318" y="319263"/>
                </a:lnTo>
                <a:lnTo>
                  <a:pt x="324373" y="315627"/>
                </a:lnTo>
                <a:lnTo>
                  <a:pt x="331334" y="313378"/>
                </a:lnTo>
                <a:lnTo>
                  <a:pt x="346814" y="315631"/>
                </a:lnTo>
                <a:lnTo>
                  <a:pt x="369583" y="319376"/>
                </a:lnTo>
                <a:lnTo>
                  <a:pt x="389234" y="317936"/>
                </a:lnTo>
                <a:lnTo>
                  <a:pt x="402648" y="313037"/>
                </a:lnTo>
                <a:lnTo>
                  <a:pt x="406707" y="306410"/>
                </a:lnTo>
                <a:lnTo>
                  <a:pt x="401205" y="298340"/>
                </a:lnTo>
                <a:lnTo>
                  <a:pt x="395905" y="288884"/>
                </a:lnTo>
                <a:lnTo>
                  <a:pt x="397669" y="279428"/>
                </a:lnTo>
                <a:lnTo>
                  <a:pt x="413362" y="271358"/>
                </a:lnTo>
                <a:lnTo>
                  <a:pt x="436793" y="268532"/>
                </a:lnTo>
                <a:lnTo>
                  <a:pt x="457730" y="273663"/>
                </a:lnTo>
                <a:lnTo>
                  <a:pt x="472009" y="282253"/>
                </a:lnTo>
                <a:lnTo>
                  <a:pt x="475465" y="289799"/>
                </a:lnTo>
                <a:lnTo>
                  <a:pt x="481041" y="291908"/>
                </a:lnTo>
                <a:lnTo>
                  <a:pt x="496811" y="288649"/>
                </a:lnTo>
                <a:lnTo>
                  <a:pt x="511338" y="282276"/>
                </a:lnTo>
                <a:lnTo>
                  <a:pt x="513184" y="275041"/>
                </a:lnTo>
                <a:lnTo>
                  <a:pt x="504458" y="268590"/>
                </a:lnTo>
                <a:lnTo>
                  <a:pt x="494892" y="262133"/>
                </a:lnTo>
                <a:lnTo>
                  <a:pt x="484490" y="258441"/>
                </a:lnTo>
                <a:lnTo>
                  <a:pt x="473255" y="260284"/>
                </a:lnTo>
                <a:lnTo>
                  <a:pt x="461404" y="263688"/>
                </a:lnTo>
                <a:lnTo>
                  <a:pt x="448306" y="265364"/>
                </a:lnTo>
                <a:lnTo>
                  <a:pt x="437705" y="264963"/>
                </a:lnTo>
                <a:lnTo>
                  <a:pt x="433339" y="262138"/>
                </a:lnTo>
                <a:lnTo>
                  <a:pt x="434264" y="256399"/>
                </a:lnTo>
                <a:lnTo>
                  <a:pt x="437483" y="248063"/>
                </a:lnTo>
                <a:lnTo>
                  <a:pt x="438629" y="237999"/>
                </a:lnTo>
                <a:lnTo>
                  <a:pt x="433339" y="227074"/>
                </a:lnTo>
                <a:lnTo>
                  <a:pt x="423701" y="216116"/>
                </a:lnTo>
                <a:lnTo>
                  <a:pt x="414477" y="208620"/>
                </a:lnTo>
                <a:lnTo>
                  <a:pt x="405257" y="205278"/>
                </a:lnTo>
                <a:lnTo>
                  <a:pt x="395633" y="206779"/>
                </a:lnTo>
                <a:lnTo>
                  <a:pt x="389001" y="204901"/>
                </a:lnTo>
                <a:lnTo>
                  <a:pt x="379090" y="189391"/>
                </a:lnTo>
                <a:lnTo>
                  <a:pt x="371236" y="186484"/>
                </a:lnTo>
                <a:lnTo>
                  <a:pt x="360976" y="188704"/>
                </a:lnTo>
                <a:lnTo>
                  <a:pt x="350716" y="193171"/>
                </a:lnTo>
                <a:lnTo>
                  <a:pt x="341290" y="196600"/>
                </a:lnTo>
                <a:lnTo>
                  <a:pt x="333530" y="195705"/>
                </a:lnTo>
                <a:lnTo>
                  <a:pt x="332654" y="190752"/>
                </a:lnTo>
                <a:lnTo>
                  <a:pt x="341561" y="186484"/>
                </a:lnTo>
                <a:lnTo>
                  <a:pt x="352552" y="182217"/>
                </a:lnTo>
                <a:lnTo>
                  <a:pt x="357927" y="177264"/>
                </a:lnTo>
                <a:lnTo>
                  <a:pt x="351101" y="171752"/>
                </a:lnTo>
                <a:lnTo>
                  <a:pt x="325791" y="161426"/>
                </a:lnTo>
                <a:lnTo>
                  <a:pt x="320208" y="156957"/>
                </a:lnTo>
                <a:lnTo>
                  <a:pt x="317998" y="149591"/>
                </a:lnTo>
                <a:lnTo>
                  <a:pt x="309133" y="153274"/>
                </a:lnTo>
                <a:lnTo>
                  <a:pt x="306898" y="145882"/>
                </a:lnTo>
                <a:lnTo>
                  <a:pt x="270164" y="129972"/>
                </a:lnTo>
                <a:lnTo>
                  <a:pt x="266984" y="132973"/>
                </a:lnTo>
                <a:lnTo>
                  <a:pt x="267130" y="137354"/>
                </a:lnTo>
                <a:lnTo>
                  <a:pt x="276452" y="143930"/>
                </a:lnTo>
                <a:lnTo>
                  <a:pt x="280019" y="148200"/>
                </a:lnTo>
                <a:lnTo>
                  <a:pt x="279842" y="151775"/>
                </a:lnTo>
                <a:lnTo>
                  <a:pt x="273637" y="153274"/>
                </a:lnTo>
                <a:lnTo>
                  <a:pt x="260612" y="152407"/>
                </a:lnTo>
                <a:lnTo>
                  <a:pt x="242589" y="149119"/>
                </a:lnTo>
                <a:lnTo>
                  <a:pt x="226227" y="146525"/>
                </a:lnTo>
                <a:lnTo>
                  <a:pt x="218189" y="147737"/>
                </a:lnTo>
                <a:lnTo>
                  <a:pt x="213713" y="150731"/>
                </a:lnTo>
                <a:lnTo>
                  <a:pt x="207368" y="153728"/>
                </a:lnTo>
                <a:lnTo>
                  <a:pt x="199776" y="156034"/>
                </a:lnTo>
                <a:lnTo>
                  <a:pt x="191557" y="156957"/>
                </a:lnTo>
                <a:lnTo>
                  <a:pt x="168824" y="152351"/>
                </a:lnTo>
                <a:lnTo>
                  <a:pt x="152884" y="149701"/>
                </a:lnTo>
                <a:lnTo>
                  <a:pt x="136109" y="147737"/>
                </a:lnTo>
                <a:lnTo>
                  <a:pt x="121011" y="147911"/>
                </a:lnTo>
                <a:lnTo>
                  <a:pt x="106737" y="147740"/>
                </a:lnTo>
                <a:lnTo>
                  <a:pt x="94953" y="146183"/>
                </a:lnTo>
                <a:lnTo>
                  <a:pt x="87328" y="142199"/>
                </a:lnTo>
                <a:lnTo>
                  <a:pt x="81919" y="136927"/>
                </a:lnTo>
                <a:lnTo>
                  <a:pt x="77344" y="134592"/>
                </a:lnTo>
                <a:lnTo>
                  <a:pt x="71110" y="134677"/>
                </a:lnTo>
                <a:lnTo>
                  <a:pt x="60721" y="136662"/>
                </a:lnTo>
                <a:lnTo>
                  <a:pt x="45912" y="136342"/>
                </a:lnTo>
                <a:lnTo>
                  <a:pt x="30487" y="131354"/>
                </a:lnTo>
                <a:lnTo>
                  <a:pt x="17975" y="123946"/>
                </a:lnTo>
                <a:lnTo>
                  <a:pt x="11903" y="116368"/>
                </a:lnTo>
                <a:lnTo>
                  <a:pt x="15926" y="112714"/>
                </a:lnTo>
                <a:lnTo>
                  <a:pt x="25774" y="111996"/>
                </a:lnTo>
                <a:lnTo>
                  <a:pt x="38113" y="113006"/>
                </a:lnTo>
                <a:lnTo>
                  <a:pt x="49609" y="114539"/>
                </a:lnTo>
                <a:lnTo>
                  <a:pt x="59696" y="114387"/>
                </a:lnTo>
                <a:lnTo>
                  <a:pt x="65416" y="111992"/>
                </a:lnTo>
                <a:lnTo>
                  <a:pt x="64898" y="108559"/>
                </a:lnTo>
                <a:lnTo>
                  <a:pt x="56276" y="105293"/>
                </a:lnTo>
                <a:lnTo>
                  <a:pt x="39855" y="102567"/>
                </a:lnTo>
                <a:lnTo>
                  <a:pt x="23013" y="101388"/>
                </a:lnTo>
                <a:lnTo>
                  <a:pt x="9494" y="99857"/>
                </a:lnTo>
                <a:lnTo>
                  <a:pt x="3038" y="96073"/>
                </a:lnTo>
                <a:lnTo>
                  <a:pt x="584" y="85614"/>
                </a:lnTo>
                <a:lnTo>
                  <a:pt x="0" y="67711"/>
                </a:lnTo>
                <a:lnTo>
                  <a:pt x="6478" y="46002"/>
                </a:lnTo>
                <a:lnTo>
                  <a:pt x="25212" y="24128"/>
                </a:lnTo>
                <a:lnTo>
                  <a:pt x="56722" y="8244"/>
                </a:lnTo>
                <a:lnTo>
                  <a:pt x="89268" y="836"/>
                </a:lnTo>
                <a:lnTo>
                  <a:pt x="114741" y="0"/>
                </a:lnTo>
                <a:lnTo>
                  <a:pt x="125034" y="3833"/>
                </a:lnTo>
                <a:lnTo>
                  <a:pt x="123061" y="8018"/>
                </a:lnTo>
                <a:lnTo>
                  <a:pt x="117555" y="10986"/>
                </a:lnTo>
                <a:lnTo>
                  <a:pt x="109138" y="14988"/>
                </a:lnTo>
                <a:lnTo>
                  <a:pt x="98428" y="22273"/>
                </a:lnTo>
                <a:lnTo>
                  <a:pt x="89795" y="31303"/>
                </a:lnTo>
                <a:lnTo>
                  <a:pt x="84281" y="39117"/>
                </a:lnTo>
                <a:lnTo>
                  <a:pt x="82513" y="45887"/>
                </a:lnTo>
                <a:lnTo>
                  <a:pt x="85118" y="51788"/>
                </a:lnTo>
                <a:lnTo>
                  <a:pt x="88962" y="57675"/>
                </a:lnTo>
                <a:lnTo>
                  <a:pt x="89274" y="64250"/>
                </a:lnTo>
                <a:lnTo>
                  <a:pt x="114493" y="94233"/>
                </a:lnTo>
                <a:lnTo>
                  <a:pt x="127938" y="97114"/>
                </a:lnTo>
                <a:lnTo>
                  <a:pt x="133899" y="92390"/>
                </a:lnTo>
                <a:lnTo>
                  <a:pt x="130058" y="86450"/>
                </a:lnTo>
                <a:lnTo>
                  <a:pt x="123096" y="83625"/>
                </a:lnTo>
                <a:lnTo>
                  <a:pt x="114884" y="81494"/>
                </a:lnTo>
                <a:lnTo>
                  <a:pt x="107292" y="77633"/>
                </a:lnTo>
                <a:lnTo>
                  <a:pt x="105623" y="72125"/>
                </a:lnTo>
                <a:lnTo>
                  <a:pt x="112272" y="66788"/>
                </a:lnTo>
                <a:lnTo>
                  <a:pt x="119753" y="61797"/>
                </a:lnTo>
                <a:lnTo>
                  <a:pt x="120576" y="57325"/>
                </a:lnTo>
                <a:lnTo>
                  <a:pt x="114218" y="52978"/>
                </a:lnTo>
                <a:lnTo>
                  <a:pt x="107843" y="46035"/>
                </a:lnTo>
                <a:lnTo>
                  <a:pt x="105619" y="37359"/>
                </a:lnTo>
                <a:lnTo>
                  <a:pt x="111712" y="27811"/>
                </a:lnTo>
                <a:lnTo>
                  <a:pt x="125336" y="20782"/>
                </a:lnTo>
                <a:lnTo>
                  <a:pt x="140831" y="17209"/>
                </a:lnTo>
                <a:lnTo>
                  <a:pt x="155076" y="14327"/>
                </a:lnTo>
                <a:lnTo>
                  <a:pt x="164950" y="9370"/>
                </a:lnTo>
                <a:lnTo>
                  <a:pt x="175376" y="4436"/>
                </a:lnTo>
                <a:lnTo>
                  <a:pt x="190171" y="1755"/>
                </a:lnTo>
                <a:lnTo>
                  <a:pt x="204553" y="2882"/>
                </a:lnTo>
                <a:lnTo>
                  <a:pt x="213744" y="9370"/>
                </a:lnTo>
                <a:lnTo>
                  <a:pt x="218700" y="18336"/>
                </a:lnTo>
                <a:lnTo>
                  <a:pt x="223451" y="24362"/>
                </a:lnTo>
                <a:lnTo>
                  <a:pt x="227790" y="29351"/>
                </a:lnTo>
                <a:lnTo>
                  <a:pt x="231511" y="35202"/>
                </a:lnTo>
                <a:lnTo>
                  <a:pt x="232118" y="43786"/>
                </a:lnTo>
                <a:lnTo>
                  <a:pt x="229825" y="55490"/>
                </a:lnTo>
                <a:lnTo>
                  <a:pt x="228375" y="65813"/>
                </a:lnTo>
                <a:lnTo>
                  <a:pt x="231511" y="70254"/>
                </a:lnTo>
                <a:lnTo>
                  <a:pt x="241172" y="66966"/>
                </a:lnTo>
                <a:lnTo>
                  <a:pt x="253950" y="60564"/>
                </a:lnTo>
                <a:lnTo>
                  <a:pt x="265488" y="56238"/>
                </a:lnTo>
                <a:lnTo>
                  <a:pt x="271427" y="59180"/>
                </a:lnTo>
                <a:lnTo>
                  <a:pt x="275095" y="64943"/>
                </a:lnTo>
                <a:lnTo>
                  <a:pt x="280844" y="67941"/>
                </a:lnTo>
                <a:lnTo>
                  <a:pt x="285765" y="67479"/>
                </a:lnTo>
                <a:lnTo>
                  <a:pt x="288638" y="56377"/>
                </a:lnTo>
                <a:lnTo>
                  <a:pt x="295535" y="51099"/>
                </a:lnTo>
                <a:lnTo>
                  <a:pt x="305342" y="47550"/>
                </a:lnTo>
                <a:lnTo>
                  <a:pt x="315763" y="46251"/>
                </a:lnTo>
                <a:lnTo>
                  <a:pt x="329394" y="47032"/>
                </a:lnTo>
                <a:lnTo>
                  <a:pt x="348216" y="49718"/>
                </a:lnTo>
                <a:lnTo>
                  <a:pt x="364121" y="54823"/>
                </a:lnTo>
                <a:lnTo>
                  <a:pt x="369001" y="62863"/>
                </a:lnTo>
                <a:lnTo>
                  <a:pt x="371988" y="70364"/>
                </a:lnTo>
                <a:lnTo>
                  <a:pt x="382870" y="73019"/>
                </a:lnTo>
                <a:lnTo>
                  <a:pt x="394579" y="74289"/>
                </a:lnTo>
                <a:lnTo>
                  <a:pt x="400053" y="77633"/>
                </a:lnTo>
                <a:lnTo>
                  <a:pt x="403622" y="85990"/>
                </a:lnTo>
                <a:lnTo>
                  <a:pt x="411973" y="94695"/>
                </a:lnTo>
                <a:lnTo>
                  <a:pt x="421575" y="99943"/>
                </a:lnTo>
                <a:lnTo>
                  <a:pt x="428894" y="97927"/>
                </a:lnTo>
                <a:lnTo>
                  <a:pt x="436036" y="91930"/>
                </a:lnTo>
                <a:lnTo>
                  <a:pt x="447748" y="90085"/>
                </a:lnTo>
                <a:lnTo>
                  <a:pt x="459459" y="91698"/>
                </a:lnTo>
                <a:lnTo>
                  <a:pt x="466601" y="96073"/>
                </a:lnTo>
                <a:lnTo>
                  <a:pt x="465624" y="102558"/>
                </a:lnTo>
                <a:lnTo>
                  <a:pt x="460489" y="107836"/>
                </a:lnTo>
                <a:lnTo>
                  <a:pt x="452863" y="111386"/>
                </a:lnTo>
                <a:lnTo>
                  <a:pt x="444414" y="112685"/>
                </a:lnTo>
                <a:lnTo>
                  <a:pt x="439880" y="115396"/>
                </a:lnTo>
                <a:lnTo>
                  <a:pt x="441369" y="119139"/>
                </a:lnTo>
                <a:lnTo>
                  <a:pt x="446596" y="121496"/>
                </a:lnTo>
                <a:lnTo>
                  <a:pt x="453278" y="120051"/>
                </a:lnTo>
                <a:lnTo>
                  <a:pt x="462221" y="115825"/>
                </a:lnTo>
                <a:lnTo>
                  <a:pt x="473238" y="112456"/>
                </a:lnTo>
                <a:lnTo>
                  <a:pt x="482591" y="111507"/>
                </a:lnTo>
                <a:lnTo>
                  <a:pt x="486540" y="114539"/>
                </a:lnTo>
                <a:lnTo>
                  <a:pt x="486540" y="121905"/>
                </a:lnTo>
                <a:lnTo>
                  <a:pt x="490997" y="127442"/>
                </a:lnTo>
                <a:lnTo>
                  <a:pt x="504307" y="123759"/>
                </a:lnTo>
                <a:lnTo>
                  <a:pt x="516735" y="122885"/>
                </a:lnTo>
                <a:lnTo>
                  <a:pt x="530629" y="125131"/>
                </a:lnTo>
                <a:lnTo>
                  <a:pt x="540792" y="129453"/>
                </a:lnTo>
                <a:lnTo>
                  <a:pt x="542026" y="134808"/>
                </a:lnTo>
                <a:lnTo>
                  <a:pt x="537568" y="140345"/>
                </a:lnTo>
                <a:lnTo>
                  <a:pt x="530913" y="151420"/>
                </a:lnTo>
                <a:lnTo>
                  <a:pt x="546446" y="151420"/>
                </a:lnTo>
                <a:lnTo>
                  <a:pt x="548643" y="140345"/>
                </a:lnTo>
                <a:lnTo>
                  <a:pt x="562067" y="147681"/>
                </a:lnTo>
                <a:lnTo>
                  <a:pt x="567790" y="152348"/>
                </a:lnTo>
                <a:lnTo>
                  <a:pt x="570600" y="157018"/>
                </a:lnTo>
                <a:lnTo>
                  <a:pt x="568620" y="160653"/>
                </a:lnTo>
                <a:lnTo>
                  <a:pt x="561965" y="166190"/>
                </a:lnTo>
                <a:lnTo>
                  <a:pt x="553100" y="162494"/>
                </a:lnTo>
                <a:lnTo>
                  <a:pt x="555310" y="169873"/>
                </a:lnTo>
                <a:lnTo>
                  <a:pt x="560442" y="173454"/>
                </a:lnTo>
                <a:lnTo>
                  <a:pt x="571398" y="174956"/>
                </a:lnTo>
                <a:lnTo>
                  <a:pt x="581521" y="177149"/>
                </a:lnTo>
                <a:lnTo>
                  <a:pt x="584152" y="182801"/>
                </a:lnTo>
                <a:lnTo>
                  <a:pt x="576112" y="185738"/>
                </a:lnTo>
                <a:lnTo>
                  <a:pt x="564745" y="184179"/>
                </a:lnTo>
                <a:lnTo>
                  <a:pt x="554203" y="183316"/>
                </a:lnTo>
                <a:lnTo>
                  <a:pt x="548643" y="188339"/>
                </a:lnTo>
                <a:lnTo>
                  <a:pt x="551045" y="197268"/>
                </a:lnTo>
                <a:lnTo>
                  <a:pt x="559473" y="204471"/>
                </a:lnTo>
                <a:lnTo>
                  <a:pt x="570810" y="209602"/>
                </a:lnTo>
                <a:lnTo>
                  <a:pt x="581942" y="212316"/>
                </a:lnTo>
                <a:lnTo>
                  <a:pt x="593865" y="214593"/>
                </a:lnTo>
                <a:lnTo>
                  <a:pt x="616863" y="223985"/>
                </a:lnTo>
                <a:lnTo>
                  <a:pt x="626278" y="225219"/>
                </a:lnTo>
                <a:lnTo>
                  <a:pt x="637899" y="225772"/>
                </a:lnTo>
                <a:lnTo>
                  <a:pt x="652632" y="230993"/>
                </a:lnTo>
                <a:lnTo>
                  <a:pt x="665281" y="237941"/>
                </a:lnTo>
                <a:lnTo>
                  <a:pt x="670652" y="243672"/>
                </a:lnTo>
                <a:lnTo>
                  <a:pt x="671623" y="249381"/>
                </a:lnTo>
                <a:lnTo>
                  <a:pt x="675090" y="254745"/>
                </a:lnTo>
                <a:lnTo>
                  <a:pt x="681882" y="258726"/>
                </a:lnTo>
                <a:lnTo>
                  <a:pt x="692826" y="260284"/>
                </a:lnTo>
                <a:lnTo>
                  <a:pt x="706687" y="261029"/>
                </a:lnTo>
                <a:lnTo>
                  <a:pt x="718888" y="264891"/>
                </a:lnTo>
                <a:lnTo>
                  <a:pt x="725271" y="270139"/>
                </a:lnTo>
                <a:lnTo>
                  <a:pt x="721680" y="275041"/>
                </a:lnTo>
                <a:lnTo>
                  <a:pt x="710857" y="279335"/>
                </a:lnTo>
                <a:lnTo>
                  <a:pt x="700035" y="285881"/>
                </a:lnTo>
                <a:lnTo>
                  <a:pt x="691710" y="293465"/>
                </a:lnTo>
                <a:lnTo>
                  <a:pt x="688381" y="300873"/>
                </a:lnTo>
                <a:lnTo>
                  <a:pt x="685833" y="306008"/>
                </a:lnTo>
                <a:lnTo>
                  <a:pt x="669061" y="308656"/>
                </a:lnTo>
                <a:lnTo>
                  <a:pt x="663984" y="313776"/>
                </a:lnTo>
                <a:lnTo>
                  <a:pt x="660774" y="320608"/>
                </a:lnTo>
                <a:lnTo>
                  <a:pt x="656512" y="325541"/>
                </a:lnTo>
                <a:lnTo>
                  <a:pt x="649338" y="325976"/>
                </a:lnTo>
                <a:lnTo>
                  <a:pt x="637390" y="319314"/>
                </a:lnTo>
                <a:lnTo>
                  <a:pt x="624010" y="308476"/>
                </a:lnTo>
                <a:lnTo>
                  <a:pt x="615207" y="299022"/>
                </a:lnTo>
                <a:lnTo>
                  <a:pt x="608065" y="292335"/>
                </a:lnTo>
                <a:lnTo>
                  <a:pt x="599671" y="289799"/>
                </a:lnTo>
                <a:lnTo>
                  <a:pt x="590073" y="285990"/>
                </a:lnTo>
                <a:lnTo>
                  <a:pt x="581099" y="280109"/>
                </a:lnTo>
                <a:lnTo>
                  <a:pt x="572538" y="276304"/>
                </a:lnTo>
                <a:lnTo>
                  <a:pt x="564175" y="278724"/>
                </a:lnTo>
                <a:lnTo>
                  <a:pt x="560651" y="286368"/>
                </a:lnTo>
                <a:lnTo>
                  <a:pt x="562532" y="292802"/>
                </a:lnTo>
                <a:lnTo>
                  <a:pt x="563576" y="298198"/>
                </a:lnTo>
                <a:lnTo>
                  <a:pt x="557545" y="302727"/>
                </a:lnTo>
                <a:lnTo>
                  <a:pt x="556330" y="309952"/>
                </a:lnTo>
                <a:lnTo>
                  <a:pt x="567797" y="320472"/>
                </a:lnTo>
                <a:lnTo>
                  <a:pt x="584670" y="329959"/>
                </a:lnTo>
                <a:lnTo>
                  <a:pt x="610036" y="336852"/>
                </a:lnTo>
                <a:lnTo>
                  <a:pt x="617694" y="343774"/>
                </a:lnTo>
                <a:lnTo>
                  <a:pt x="622440" y="352772"/>
                </a:lnTo>
                <a:lnTo>
                  <a:pt x="624068" y="361770"/>
                </a:lnTo>
                <a:lnTo>
                  <a:pt x="628332" y="368624"/>
                </a:lnTo>
                <a:lnTo>
                  <a:pt x="636549" y="372368"/>
                </a:lnTo>
                <a:lnTo>
                  <a:pt x="641856" y="376807"/>
                </a:lnTo>
                <a:lnTo>
                  <a:pt x="637390" y="385747"/>
                </a:lnTo>
                <a:lnTo>
                  <a:pt x="623247" y="394240"/>
                </a:lnTo>
                <a:lnTo>
                  <a:pt x="605777" y="395647"/>
                </a:lnTo>
                <a:lnTo>
                  <a:pt x="587473" y="391177"/>
                </a:lnTo>
                <a:lnTo>
                  <a:pt x="570830" y="382039"/>
                </a:lnTo>
                <a:lnTo>
                  <a:pt x="553085" y="375213"/>
                </a:lnTo>
                <a:lnTo>
                  <a:pt x="537008" y="373054"/>
                </a:lnTo>
                <a:lnTo>
                  <a:pt x="528415" y="374009"/>
                </a:lnTo>
                <a:lnTo>
                  <a:pt x="550972" y="385430"/>
                </a:lnTo>
                <a:lnTo>
                  <a:pt x="574443" y="402118"/>
                </a:lnTo>
                <a:lnTo>
                  <a:pt x="593342" y="419843"/>
                </a:lnTo>
                <a:lnTo>
                  <a:pt x="597474" y="431861"/>
                </a:lnTo>
                <a:lnTo>
                  <a:pt x="584399" y="43356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2738989" y="1824286"/>
            <a:ext cx="164425" cy="12526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277848" y="1290421"/>
            <a:ext cx="62230" cy="41275"/>
          </a:xfrm>
          <a:custGeom>
            <a:avLst/>
            <a:gdLst/>
            <a:ahLst/>
            <a:cxnLst/>
            <a:rect l="l" t="t" r="r" b="b"/>
            <a:pathLst>
              <a:path w="62230" h="41275">
                <a:moveTo>
                  <a:pt x="27040" y="40947"/>
                </a:moveTo>
                <a:lnTo>
                  <a:pt x="13503" y="40566"/>
                </a:lnTo>
                <a:lnTo>
                  <a:pt x="3007" y="33693"/>
                </a:lnTo>
                <a:lnTo>
                  <a:pt x="0" y="21581"/>
                </a:lnTo>
                <a:lnTo>
                  <a:pt x="4893" y="11226"/>
                </a:lnTo>
                <a:lnTo>
                  <a:pt x="14244" y="3682"/>
                </a:lnTo>
                <a:lnTo>
                  <a:pt x="24610" y="0"/>
                </a:lnTo>
                <a:lnTo>
                  <a:pt x="33289" y="116"/>
                </a:lnTo>
                <a:lnTo>
                  <a:pt x="61887" y="24331"/>
                </a:lnTo>
                <a:lnTo>
                  <a:pt x="59726" y="31706"/>
                </a:lnTo>
                <a:lnTo>
                  <a:pt x="52702" y="35572"/>
                </a:lnTo>
                <a:lnTo>
                  <a:pt x="40985" y="38172"/>
                </a:lnTo>
                <a:lnTo>
                  <a:pt x="27040" y="4094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912058" y="647800"/>
            <a:ext cx="781050" cy="332105"/>
          </a:xfrm>
          <a:custGeom>
            <a:avLst/>
            <a:gdLst/>
            <a:ahLst/>
            <a:cxnLst/>
            <a:rect l="l" t="t" r="r" b="b"/>
            <a:pathLst>
              <a:path w="781050" h="332105">
                <a:moveTo>
                  <a:pt x="294833" y="332001"/>
                </a:moveTo>
                <a:lnTo>
                  <a:pt x="284220" y="331887"/>
                </a:lnTo>
                <a:lnTo>
                  <a:pt x="274856" y="328321"/>
                </a:lnTo>
                <a:lnTo>
                  <a:pt x="268334" y="323489"/>
                </a:lnTo>
                <a:lnTo>
                  <a:pt x="260976" y="320041"/>
                </a:lnTo>
                <a:lnTo>
                  <a:pt x="251115" y="317973"/>
                </a:lnTo>
                <a:lnTo>
                  <a:pt x="237086" y="317285"/>
                </a:lnTo>
                <a:lnTo>
                  <a:pt x="205730" y="316599"/>
                </a:lnTo>
                <a:lnTo>
                  <a:pt x="193695" y="318067"/>
                </a:lnTo>
                <a:lnTo>
                  <a:pt x="186032" y="322809"/>
                </a:lnTo>
                <a:lnTo>
                  <a:pt x="177848" y="326658"/>
                </a:lnTo>
                <a:lnTo>
                  <a:pt x="165501" y="327402"/>
                </a:lnTo>
                <a:lnTo>
                  <a:pt x="152322" y="325386"/>
                </a:lnTo>
                <a:lnTo>
                  <a:pt x="141645" y="320955"/>
                </a:lnTo>
                <a:lnTo>
                  <a:pt x="127242" y="318263"/>
                </a:lnTo>
                <a:lnTo>
                  <a:pt x="103056" y="318671"/>
                </a:lnTo>
                <a:lnTo>
                  <a:pt x="77623" y="318385"/>
                </a:lnTo>
                <a:lnTo>
                  <a:pt x="59476" y="313614"/>
                </a:lnTo>
                <a:lnTo>
                  <a:pt x="59029" y="305512"/>
                </a:lnTo>
                <a:lnTo>
                  <a:pt x="72521" y="298446"/>
                </a:lnTo>
                <a:lnTo>
                  <a:pt x="92254" y="293449"/>
                </a:lnTo>
                <a:lnTo>
                  <a:pt x="110530" y="291555"/>
                </a:lnTo>
                <a:lnTo>
                  <a:pt x="121824" y="289804"/>
                </a:lnTo>
                <a:lnTo>
                  <a:pt x="125820" y="285814"/>
                </a:lnTo>
                <a:lnTo>
                  <a:pt x="122727" y="281482"/>
                </a:lnTo>
                <a:lnTo>
                  <a:pt x="112753" y="278702"/>
                </a:lnTo>
                <a:lnTo>
                  <a:pt x="101545" y="275016"/>
                </a:lnTo>
                <a:lnTo>
                  <a:pt x="96375" y="268577"/>
                </a:lnTo>
                <a:lnTo>
                  <a:pt x="99946" y="262143"/>
                </a:lnTo>
                <a:lnTo>
                  <a:pt x="114963" y="258471"/>
                </a:lnTo>
                <a:lnTo>
                  <a:pt x="133470" y="259274"/>
                </a:lnTo>
                <a:lnTo>
                  <a:pt x="146349" y="263526"/>
                </a:lnTo>
                <a:lnTo>
                  <a:pt x="154644" y="269844"/>
                </a:lnTo>
                <a:lnTo>
                  <a:pt x="159400" y="276848"/>
                </a:lnTo>
                <a:lnTo>
                  <a:pt x="165539" y="283624"/>
                </a:lnTo>
                <a:lnTo>
                  <a:pt x="176877" y="286957"/>
                </a:lnTo>
                <a:lnTo>
                  <a:pt x="187798" y="286156"/>
                </a:lnTo>
                <a:lnTo>
                  <a:pt x="192687" y="280531"/>
                </a:lnTo>
                <a:lnTo>
                  <a:pt x="186307" y="272858"/>
                </a:lnTo>
                <a:lnTo>
                  <a:pt x="173268" y="266050"/>
                </a:lnTo>
                <a:lnTo>
                  <a:pt x="162726" y="259589"/>
                </a:lnTo>
                <a:lnTo>
                  <a:pt x="163832" y="252959"/>
                </a:lnTo>
                <a:lnTo>
                  <a:pt x="172642" y="245259"/>
                </a:lnTo>
                <a:lnTo>
                  <a:pt x="179371" y="238250"/>
                </a:lnTo>
                <a:lnTo>
                  <a:pt x="179441" y="235379"/>
                </a:lnTo>
                <a:lnTo>
                  <a:pt x="168277" y="240094"/>
                </a:lnTo>
                <a:lnTo>
                  <a:pt x="148604" y="246525"/>
                </a:lnTo>
                <a:lnTo>
                  <a:pt x="129134" y="248822"/>
                </a:lnTo>
                <a:lnTo>
                  <a:pt x="114244" y="246295"/>
                </a:lnTo>
                <a:lnTo>
                  <a:pt x="108308" y="238253"/>
                </a:lnTo>
                <a:lnTo>
                  <a:pt x="115876" y="227798"/>
                </a:lnTo>
                <a:lnTo>
                  <a:pt x="132189" y="219411"/>
                </a:lnTo>
                <a:lnTo>
                  <a:pt x="152662" y="214469"/>
                </a:lnTo>
                <a:lnTo>
                  <a:pt x="172710" y="214351"/>
                </a:lnTo>
                <a:lnTo>
                  <a:pt x="193764" y="218915"/>
                </a:lnTo>
                <a:lnTo>
                  <a:pt x="216272" y="224689"/>
                </a:lnTo>
                <a:lnTo>
                  <a:pt x="234201" y="228053"/>
                </a:lnTo>
                <a:lnTo>
                  <a:pt x="241518" y="225388"/>
                </a:lnTo>
                <a:lnTo>
                  <a:pt x="236074" y="220615"/>
                </a:lnTo>
                <a:lnTo>
                  <a:pt x="222932" y="217566"/>
                </a:lnTo>
                <a:lnTo>
                  <a:pt x="206875" y="212452"/>
                </a:lnTo>
                <a:lnTo>
                  <a:pt x="192687" y="201486"/>
                </a:lnTo>
                <a:lnTo>
                  <a:pt x="181037" y="188934"/>
                </a:lnTo>
                <a:lnTo>
                  <a:pt x="169387" y="181033"/>
                </a:lnTo>
                <a:lnTo>
                  <a:pt x="157734" y="176922"/>
                </a:lnTo>
                <a:lnTo>
                  <a:pt x="146078" y="175743"/>
                </a:lnTo>
                <a:lnTo>
                  <a:pt x="136369" y="170833"/>
                </a:lnTo>
                <a:lnTo>
                  <a:pt x="131650" y="159892"/>
                </a:lnTo>
                <a:lnTo>
                  <a:pt x="133590" y="148606"/>
                </a:lnTo>
                <a:lnTo>
                  <a:pt x="143855" y="142660"/>
                </a:lnTo>
                <a:lnTo>
                  <a:pt x="185476" y="144498"/>
                </a:lnTo>
                <a:lnTo>
                  <a:pt x="223764" y="157366"/>
                </a:lnTo>
                <a:lnTo>
                  <a:pt x="240347" y="167617"/>
                </a:lnTo>
                <a:lnTo>
                  <a:pt x="258187" y="173219"/>
                </a:lnTo>
                <a:lnTo>
                  <a:pt x="269369" y="173654"/>
                </a:lnTo>
                <a:lnTo>
                  <a:pt x="265978" y="168403"/>
                </a:lnTo>
                <a:lnTo>
                  <a:pt x="235424" y="151164"/>
                </a:lnTo>
                <a:lnTo>
                  <a:pt x="228483" y="144877"/>
                </a:lnTo>
                <a:lnTo>
                  <a:pt x="234863" y="140831"/>
                </a:lnTo>
                <a:lnTo>
                  <a:pt x="252070" y="137753"/>
                </a:lnTo>
                <a:lnTo>
                  <a:pt x="274279" y="135540"/>
                </a:lnTo>
                <a:lnTo>
                  <a:pt x="297319" y="132296"/>
                </a:lnTo>
                <a:lnTo>
                  <a:pt x="317020" y="126124"/>
                </a:lnTo>
                <a:lnTo>
                  <a:pt x="325448" y="116268"/>
                </a:lnTo>
                <a:lnTo>
                  <a:pt x="324511" y="107965"/>
                </a:lnTo>
                <a:lnTo>
                  <a:pt x="319829" y="104141"/>
                </a:lnTo>
                <a:lnTo>
                  <a:pt x="317020" y="107722"/>
                </a:lnTo>
                <a:lnTo>
                  <a:pt x="305469" y="116084"/>
                </a:lnTo>
                <a:lnTo>
                  <a:pt x="281215" y="123583"/>
                </a:lnTo>
                <a:lnTo>
                  <a:pt x="254880" y="128669"/>
                </a:lnTo>
                <a:lnTo>
                  <a:pt x="237086" y="129795"/>
                </a:lnTo>
                <a:lnTo>
                  <a:pt x="227615" y="127241"/>
                </a:lnTo>
                <a:lnTo>
                  <a:pt x="219601" y="125889"/>
                </a:lnTo>
                <a:lnTo>
                  <a:pt x="213669" y="126948"/>
                </a:lnTo>
                <a:lnTo>
                  <a:pt x="210441" y="131623"/>
                </a:lnTo>
                <a:lnTo>
                  <a:pt x="197162" y="135968"/>
                </a:lnTo>
                <a:lnTo>
                  <a:pt x="172437" y="135999"/>
                </a:lnTo>
                <a:lnTo>
                  <a:pt x="148959" y="132924"/>
                </a:lnTo>
                <a:lnTo>
                  <a:pt x="139423" y="127953"/>
                </a:lnTo>
                <a:lnTo>
                  <a:pt x="140809" y="115544"/>
                </a:lnTo>
                <a:lnTo>
                  <a:pt x="138485" y="112957"/>
                </a:lnTo>
                <a:lnTo>
                  <a:pt x="130546" y="116917"/>
                </a:lnTo>
                <a:lnTo>
                  <a:pt x="115192" y="122580"/>
                </a:lnTo>
                <a:lnTo>
                  <a:pt x="94439" y="123589"/>
                </a:lnTo>
                <a:lnTo>
                  <a:pt x="76192" y="120805"/>
                </a:lnTo>
                <a:lnTo>
                  <a:pt x="68354" y="115088"/>
                </a:lnTo>
                <a:lnTo>
                  <a:pt x="63602" y="110492"/>
                </a:lnTo>
                <a:lnTo>
                  <a:pt x="47446" y="106819"/>
                </a:lnTo>
                <a:lnTo>
                  <a:pt x="43944" y="102223"/>
                </a:lnTo>
                <a:lnTo>
                  <a:pt x="47828" y="96069"/>
                </a:lnTo>
                <a:lnTo>
                  <a:pt x="58925" y="89291"/>
                </a:lnTo>
                <a:lnTo>
                  <a:pt x="52822" y="89345"/>
                </a:lnTo>
                <a:lnTo>
                  <a:pt x="40786" y="88686"/>
                </a:lnTo>
                <a:lnTo>
                  <a:pt x="34784" y="86821"/>
                </a:lnTo>
                <a:lnTo>
                  <a:pt x="35026" y="83923"/>
                </a:lnTo>
                <a:lnTo>
                  <a:pt x="41722" y="80163"/>
                </a:lnTo>
                <a:lnTo>
                  <a:pt x="47447" y="76253"/>
                </a:lnTo>
                <a:lnTo>
                  <a:pt x="45886" y="73727"/>
                </a:lnTo>
                <a:lnTo>
                  <a:pt x="38912" y="73959"/>
                </a:lnTo>
                <a:lnTo>
                  <a:pt x="28399" y="78322"/>
                </a:lnTo>
                <a:lnTo>
                  <a:pt x="15605" y="81597"/>
                </a:lnTo>
                <a:lnTo>
                  <a:pt x="4266" y="81081"/>
                </a:lnTo>
                <a:lnTo>
                  <a:pt x="0" y="77807"/>
                </a:lnTo>
                <a:lnTo>
                  <a:pt x="8422" y="72810"/>
                </a:lnTo>
                <a:lnTo>
                  <a:pt x="26425" y="68357"/>
                </a:lnTo>
                <a:lnTo>
                  <a:pt x="42552" y="66145"/>
                </a:lnTo>
                <a:lnTo>
                  <a:pt x="54934" y="66348"/>
                </a:lnTo>
                <a:lnTo>
                  <a:pt x="66067" y="70740"/>
                </a:lnTo>
                <a:lnTo>
                  <a:pt x="70021" y="68211"/>
                </a:lnTo>
                <a:lnTo>
                  <a:pt x="74808" y="62926"/>
                </a:lnTo>
                <a:lnTo>
                  <a:pt x="81676" y="56262"/>
                </a:lnTo>
                <a:lnTo>
                  <a:pt x="92602" y="53246"/>
                </a:lnTo>
                <a:lnTo>
                  <a:pt x="105816" y="54193"/>
                </a:lnTo>
                <a:lnTo>
                  <a:pt x="116948" y="57553"/>
                </a:lnTo>
                <a:lnTo>
                  <a:pt x="121630" y="61773"/>
                </a:lnTo>
                <a:lnTo>
                  <a:pt x="125936" y="62896"/>
                </a:lnTo>
                <a:lnTo>
                  <a:pt x="134411" y="61085"/>
                </a:lnTo>
                <a:lnTo>
                  <a:pt x="140388" y="56859"/>
                </a:lnTo>
                <a:lnTo>
                  <a:pt x="137200" y="50737"/>
                </a:lnTo>
                <a:lnTo>
                  <a:pt x="137268" y="46952"/>
                </a:lnTo>
                <a:lnTo>
                  <a:pt x="161548" y="43511"/>
                </a:lnTo>
                <a:lnTo>
                  <a:pt x="161622" y="39726"/>
                </a:lnTo>
                <a:lnTo>
                  <a:pt x="162002" y="35128"/>
                </a:lnTo>
                <a:lnTo>
                  <a:pt x="174657" y="34665"/>
                </a:lnTo>
                <a:lnTo>
                  <a:pt x="191892" y="37651"/>
                </a:lnTo>
                <a:lnTo>
                  <a:pt x="216138" y="47677"/>
                </a:lnTo>
                <a:lnTo>
                  <a:pt x="225432" y="47300"/>
                </a:lnTo>
                <a:lnTo>
                  <a:pt x="232228" y="43130"/>
                </a:lnTo>
                <a:lnTo>
                  <a:pt x="234863" y="36031"/>
                </a:lnTo>
                <a:lnTo>
                  <a:pt x="242083" y="32308"/>
                </a:lnTo>
                <a:lnTo>
                  <a:pt x="272347" y="32427"/>
                </a:lnTo>
                <a:lnTo>
                  <a:pt x="277065" y="28690"/>
                </a:lnTo>
                <a:lnTo>
                  <a:pt x="275126" y="22858"/>
                </a:lnTo>
                <a:lnTo>
                  <a:pt x="278180" y="19268"/>
                </a:lnTo>
                <a:lnTo>
                  <a:pt x="284563" y="18090"/>
                </a:lnTo>
                <a:lnTo>
                  <a:pt x="292610" y="19495"/>
                </a:lnTo>
                <a:lnTo>
                  <a:pt x="300310" y="19670"/>
                </a:lnTo>
                <a:lnTo>
                  <a:pt x="305929" y="18120"/>
                </a:lnTo>
                <a:lnTo>
                  <a:pt x="308219" y="15880"/>
                </a:lnTo>
                <a:lnTo>
                  <a:pt x="305933" y="13983"/>
                </a:lnTo>
                <a:lnTo>
                  <a:pt x="305683" y="11430"/>
                </a:lnTo>
                <a:lnTo>
                  <a:pt x="315634" y="10080"/>
                </a:lnTo>
                <a:lnTo>
                  <a:pt x="331830" y="11142"/>
                </a:lnTo>
                <a:lnTo>
                  <a:pt x="350319" y="15825"/>
                </a:lnTo>
                <a:lnTo>
                  <a:pt x="364363" y="18296"/>
                </a:lnTo>
                <a:lnTo>
                  <a:pt x="371125" y="14906"/>
                </a:lnTo>
                <a:lnTo>
                  <a:pt x="377472" y="10137"/>
                </a:lnTo>
                <a:lnTo>
                  <a:pt x="390273" y="8472"/>
                </a:lnTo>
                <a:lnTo>
                  <a:pt x="407493" y="9020"/>
                </a:lnTo>
                <a:lnTo>
                  <a:pt x="424706" y="7325"/>
                </a:lnTo>
                <a:lnTo>
                  <a:pt x="440247" y="6664"/>
                </a:lnTo>
                <a:lnTo>
                  <a:pt x="452452" y="10313"/>
                </a:lnTo>
                <a:lnTo>
                  <a:pt x="461472" y="15507"/>
                </a:lnTo>
                <a:lnTo>
                  <a:pt x="467993" y="17430"/>
                </a:lnTo>
                <a:lnTo>
                  <a:pt x="471182" y="16255"/>
                </a:lnTo>
                <a:lnTo>
                  <a:pt x="470207" y="12155"/>
                </a:lnTo>
                <a:lnTo>
                  <a:pt x="473401" y="5571"/>
                </a:lnTo>
                <a:lnTo>
                  <a:pt x="485749" y="890"/>
                </a:lnTo>
                <a:lnTo>
                  <a:pt x="501425" y="0"/>
                </a:lnTo>
                <a:lnTo>
                  <a:pt x="514606" y="4789"/>
                </a:lnTo>
                <a:lnTo>
                  <a:pt x="524978" y="7867"/>
                </a:lnTo>
                <a:lnTo>
                  <a:pt x="547409" y="918"/>
                </a:lnTo>
                <a:lnTo>
                  <a:pt x="580050" y="6688"/>
                </a:lnTo>
                <a:lnTo>
                  <a:pt x="612304" y="8011"/>
                </a:lnTo>
                <a:lnTo>
                  <a:pt x="639562" y="8644"/>
                </a:lnTo>
                <a:lnTo>
                  <a:pt x="645594" y="10313"/>
                </a:lnTo>
                <a:lnTo>
                  <a:pt x="635467" y="15163"/>
                </a:lnTo>
                <a:lnTo>
                  <a:pt x="626173" y="21565"/>
                </a:lnTo>
                <a:lnTo>
                  <a:pt x="624370" y="25558"/>
                </a:lnTo>
                <a:lnTo>
                  <a:pt x="636717" y="23178"/>
                </a:lnTo>
                <a:lnTo>
                  <a:pt x="657581" y="17663"/>
                </a:lnTo>
                <a:lnTo>
                  <a:pt x="675314" y="14906"/>
                </a:lnTo>
                <a:lnTo>
                  <a:pt x="687628" y="14904"/>
                </a:lnTo>
                <a:lnTo>
                  <a:pt x="692241" y="17654"/>
                </a:lnTo>
                <a:lnTo>
                  <a:pt x="698000" y="19555"/>
                </a:lnTo>
                <a:lnTo>
                  <a:pt x="708335" y="19040"/>
                </a:lnTo>
                <a:lnTo>
                  <a:pt x="717837" y="19213"/>
                </a:lnTo>
                <a:lnTo>
                  <a:pt x="721096" y="23178"/>
                </a:lnTo>
                <a:lnTo>
                  <a:pt x="724529" y="30357"/>
                </a:lnTo>
                <a:lnTo>
                  <a:pt x="733581" y="35124"/>
                </a:lnTo>
                <a:lnTo>
                  <a:pt x="746379" y="37132"/>
                </a:lnTo>
                <a:lnTo>
                  <a:pt x="761050" y="36031"/>
                </a:lnTo>
                <a:lnTo>
                  <a:pt x="773742" y="35836"/>
                </a:lnTo>
                <a:lnTo>
                  <a:pt x="781025" y="38569"/>
                </a:lnTo>
                <a:lnTo>
                  <a:pt x="776657" y="45091"/>
                </a:lnTo>
                <a:lnTo>
                  <a:pt x="754395" y="56262"/>
                </a:lnTo>
                <a:lnTo>
                  <a:pt x="724467" y="67404"/>
                </a:lnTo>
                <a:lnTo>
                  <a:pt x="703070" y="73723"/>
                </a:lnTo>
                <a:lnTo>
                  <a:pt x="687913" y="75905"/>
                </a:lnTo>
                <a:lnTo>
                  <a:pt x="676709" y="74639"/>
                </a:lnTo>
                <a:lnTo>
                  <a:pt x="660489" y="75075"/>
                </a:lnTo>
                <a:lnTo>
                  <a:pt x="638663" y="78095"/>
                </a:lnTo>
                <a:lnTo>
                  <a:pt x="621424" y="82145"/>
                </a:lnTo>
                <a:lnTo>
                  <a:pt x="618962" y="85675"/>
                </a:lnTo>
                <a:lnTo>
                  <a:pt x="635407" y="86247"/>
                </a:lnTo>
                <a:lnTo>
                  <a:pt x="660598" y="84753"/>
                </a:lnTo>
                <a:lnTo>
                  <a:pt x="683290" y="84637"/>
                </a:lnTo>
                <a:lnTo>
                  <a:pt x="692241" y="89345"/>
                </a:lnTo>
                <a:lnTo>
                  <a:pt x="684714" y="96531"/>
                </a:lnTo>
                <a:lnTo>
                  <a:pt x="666979" y="101299"/>
                </a:lnTo>
                <a:lnTo>
                  <a:pt x="641337" y="107444"/>
                </a:lnTo>
                <a:lnTo>
                  <a:pt x="610085" y="118758"/>
                </a:lnTo>
                <a:lnTo>
                  <a:pt x="556815" y="144504"/>
                </a:lnTo>
                <a:lnTo>
                  <a:pt x="540791" y="151341"/>
                </a:lnTo>
                <a:lnTo>
                  <a:pt x="530176" y="153696"/>
                </a:lnTo>
                <a:lnTo>
                  <a:pt x="524233" y="156051"/>
                </a:lnTo>
                <a:lnTo>
                  <a:pt x="522669" y="161508"/>
                </a:lnTo>
                <a:lnTo>
                  <a:pt x="519856" y="167653"/>
                </a:lnTo>
                <a:lnTo>
                  <a:pt x="510161" y="172073"/>
                </a:lnTo>
                <a:lnTo>
                  <a:pt x="494109" y="172271"/>
                </a:lnTo>
                <a:lnTo>
                  <a:pt x="468653" y="167162"/>
                </a:lnTo>
                <a:lnTo>
                  <a:pt x="461330" y="168403"/>
                </a:lnTo>
                <a:lnTo>
                  <a:pt x="458660" y="174139"/>
                </a:lnTo>
                <a:lnTo>
                  <a:pt x="458280" y="181258"/>
                </a:lnTo>
                <a:lnTo>
                  <a:pt x="451659" y="187001"/>
                </a:lnTo>
                <a:lnTo>
                  <a:pt x="430266" y="188608"/>
                </a:lnTo>
                <a:lnTo>
                  <a:pt x="400311" y="189561"/>
                </a:lnTo>
                <a:lnTo>
                  <a:pt x="377237" y="193441"/>
                </a:lnTo>
                <a:lnTo>
                  <a:pt x="366240" y="197663"/>
                </a:lnTo>
                <a:lnTo>
                  <a:pt x="372519" y="199645"/>
                </a:lnTo>
                <a:lnTo>
                  <a:pt x="392616" y="199330"/>
                </a:lnTo>
                <a:lnTo>
                  <a:pt x="414994" y="199876"/>
                </a:lnTo>
                <a:lnTo>
                  <a:pt x="432790" y="203524"/>
                </a:lnTo>
                <a:lnTo>
                  <a:pt x="439143" y="212510"/>
                </a:lnTo>
                <a:lnTo>
                  <a:pt x="434322" y="225322"/>
                </a:lnTo>
                <a:lnTo>
                  <a:pt x="422214" y="239170"/>
                </a:lnTo>
                <a:lnTo>
                  <a:pt x="406353" y="250261"/>
                </a:lnTo>
                <a:lnTo>
                  <a:pt x="390273" y="254801"/>
                </a:lnTo>
                <a:lnTo>
                  <a:pt x="374563" y="254052"/>
                </a:lnTo>
                <a:lnTo>
                  <a:pt x="359477" y="252958"/>
                </a:lnTo>
                <a:lnTo>
                  <a:pt x="348138" y="253242"/>
                </a:lnTo>
                <a:lnTo>
                  <a:pt x="343664" y="256630"/>
                </a:lnTo>
                <a:lnTo>
                  <a:pt x="345779" y="262369"/>
                </a:lnTo>
                <a:lnTo>
                  <a:pt x="348933" y="268115"/>
                </a:lnTo>
                <a:lnTo>
                  <a:pt x="348342" y="273173"/>
                </a:lnTo>
                <a:lnTo>
                  <a:pt x="339219" y="276848"/>
                </a:lnTo>
                <a:lnTo>
                  <a:pt x="322259" y="280242"/>
                </a:lnTo>
                <a:lnTo>
                  <a:pt x="305093" y="281909"/>
                </a:lnTo>
                <a:lnTo>
                  <a:pt x="288343" y="281509"/>
                </a:lnTo>
                <a:lnTo>
                  <a:pt x="272633" y="278702"/>
                </a:lnTo>
                <a:lnTo>
                  <a:pt x="260751" y="279669"/>
                </a:lnTo>
                <a:lnTo>
                  <a:pt x="254293" y="285124"/>
                </a:lnTo>
                <a:lnTo>
                  <a:pt x="257004" y="290580"/>
                </a:lnTo>
                <a:lnTo>
                  <a:pt x="272633" y="291555"/>
                </a:lnTo>
                <a:lnTo>
                  <a:pt x="293408" y="289857"/>
                </a:lnTo>
                <a:lnTo>
                  <a:pt x="308981" y="290402"/>
                </a:lnTo>
                <a:lnTo>
                  <a:pt x="319143" y="293362"/>
                </a:lnTo>
                <a:lnTo>
                  <a:pt x="323687" y="298908"/>
                </a:lnTo>
                <a:lnTo>
                  <a:pt x="328225" y="300717"/>
                </a:lnTo>
                <a:lnTo>
                  <a:pt x="336719" y="298217"/>
                </a:lnTo>
                <a:lnTo>
                  <a:pt x="346463" y="296063"/>
                </a:lnTo>
                <a:lnTo>
                  <a:pt x="354751" y="298908"/>
                </a:lnTo>
                <a:lnTo>
                  <a:pt x="358016" y="306435"/>
                </a:lnTo>
                <a:lnTo>
                  <a:pt x="357533" y="312235"/>
                </a:lnTo>
                <a:lnTo>
                  <a:pt x="352887" y="315965"/>
                </a:lnTo>
                <a:lnTo>
                  <a:pt x="343664" y="317285"/>
                </a:lnTo>
                <a:lnTo>
                  <a:pt x="334469" y="317400"/>
                </a:lnTo>
                <a:lnTo>
                  <a:pt x="328399" y="318206"/>
                </a:lnTo>
                <a:lnTo>
                  <a:pt x="322747" y="320392"/>
                </a:lnTo>
                <a:lnTo>
                  <a:pt x="314810" y="324651"/>
                </a:lnTo>
                <a:lnTo>
                  <a:pt x="305445" y="329357"/>
                </a:lnTo>
                <a:lnTo>
                  <a:pt x="294833" y="33200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378098" y="868942"/>
            <a:ext cx="104359" cy="665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099185" y="1887931"/>
            <a:ext cx="1438275" cy="585470"/>
          </a:xfrm>
          <a:custGeom>
            <a:avLst/>
            <a:gdLst/>
            <a:ahLst/>
            <a:cxnLst/>
            <a:rect l="l" t="t" r="r" b="b"/>
            <a:pathLst>
              <a:path w="1438275" h="585469">
                <a:moveTo>
                  <a:pt x="808532" y="58419"/>
                </a:moveTo>
                <a:lnTo>
                  <a:pt x="48717" y="58419"/>
                </a:lnTo>
                <a:lnTo>
                  <a:pt x="50914" y="55880"/>
                </a:lnTo>
                <a:lnTo>
                  <a:pt x="59766" y="49530"/>
                </a:lnTo>
                <a:lnTo>
                  <a:pt x="59766" y="38100"/>
                </a:lnTo>
                <a:lnTo>
                  <a:pt x="57569" y="33019"/>
                </a:lnTo>
                <a:lnTo>
                  <a:pt x="55371" y="29210"/>
                </a:lnTo>
                <a:lnTo>
                  <a:pt x="57569" y="26669"/>
                </a:lnTo>
                <a:lnTo>
                  <a:pt x="57569" y="16510"/>
                </a:lnTo>
                <a:lnTo>
                  <a:pt x="55371" y="12700"/>
                </a:lnTo>
                <a:lnTo>
                  <a:pt x="737641" y="8889"/>
                </a:lnTo>
                <a:lnTo>
                  <a:pt x="739902" y="5080"/>
                </a:lnTo>
                <a:lnTo>
                  <a:pt x="739902" y="0"/>
                </a:lnTo>
                <a:lnTo>
                  <a:pt x="742099" y="1269"/>
                </a:lnTo>
                <a:lnTo>
                  <a:pt x="742099" y="5080"/>
                </a:lnTo>
                <a:lnTo>
                  <a:pt x="744296" y="8889"/>
                </a:lnTo>
                <a:lnTo>
                  <a:pt x="744296" y="12700"/>
                </a:lnTo>
                <a:lnTo>
                  <a:pt x="750951" y="16510"/>
                </a:lnTo>
                <a:lnTo>
                  <a:pt x="755408" y="16510"/>
                </a:lnTo>
                <a:lnTo>
                  <a:pt x="759802" y="19050"/>
                </a:lnTo>
                <a:lnTo>
                  <a:pt x="766457" y="21589"/>
                </a:lnTo>
                <a:lnTo>
                  <a:pt x="770915" y="22860"/>
                </a:lnTo>
                <a:lnTo>
                  <a:pt x="796385" y="22860"/>
                </a:lnTo>
                <a:lnTo>
                  <a:pt x="799680" y="26669"/>
                </a:lnTo>
                <a:lnTo>
                  <a:pt x="815187" y="26669"/>
                </a:lnTo>
                <a:lnTo>
                  <a:pt x="822179" y="33019"/>
                </a:lnTo>
                <a:lnTo>
                  <a:pt x="829595" y="35560"/>
                </a:lnTo>
                <a:lnTo>
                  <a:pt x="848410" y="35560"/>
                </a:lnTo>
                <a:lnTo>
                  <a:pt x="831251" y="40639"/>
                </a:lnTo>
                <a:lnTo>
                  <a:pt x="816575" y="49530"/>
                </a:lnTo>
                <a:lnTo>
                  <a:pt x="808532" y="58419"/>
                </a:lnTo>
                <a:close/>
              </a:path>
              <a:path w="1438275" h="585469">
                <a:moveTo>
                  <a:pt x="796385" y="22860"/>
                </a:moveTo>
                <a:lnTo>
                  <a:pt x="770915" y="22860"/>
                </a:lnTo>
                <a:lnTo>
                  <a:pt x="777506" y="21589"/>
                </a:lnTo>
                <a:lnTo>
                  <a:pt x="779779" y="19050"/>
                </a:lnTo>
                <a:lnTo>
                  <a:pt x="781977" y="19050"/>
                </a:lnTo>
                <a:lnTo>
                  <a:pt x="784161" y="17780"/>
                </a:lnTo>
                <a:lnTo>
                  <a:pt x="790829" y="17780"/>
                </a:lnTo>
                <a:lnTo>
                  <a:pt x="795286" y="21589"/>
                </a:lnTo>
                <a:lnTo>
                  <a:pt x="796385" y="22860"/>
                </a:lnTo>
                <a:close/>
              </a:path>
              <a:path w="1438275" h="585469">
                <a:moveTo>
                  <a:pt x="996835" y="82550"/>
                </a:moveTo>
                <a:lnTo>
                  <a:pt x="26555" y="82550"/>
                </a:lnTo>
                <a:lnTo>
                  <a:pt x="28752" y="78739"/>
                </a:lnTo>
                <a:lnTo>
                  <a:pt x="28752" y="72389"/>
                </a:lnTo>
                <a:lnTo>
                  <a:pt x="19900" y="67310"/>
                </a:lnTo>
                <a:lnTo>
                  <a:pt x="17703" y="67310"/>
                </a:lnTo>
                <a:lnTo>
                  <a:pt x="17703" y="59689"/>
                </a:lnTo>
                <a:lnTo>
                  <a:pt x="15430" y="54610"/>
                </a:lnTo>
                <a:lnTo>
                  <a:pt x="11049" y="49530"/>
                </a:lnTo>
                <a:lnTo>
                  <a:pt x="4381" y="41910"/>
                </a:lnTo>
                <a:lnTo>
                  <a:pt x="0" y="33019"/>
                </a:lnTo>
                <a:lnTo>
                  <a:pt x="0" y="26669"/>
                </a:lnTo>
                <a:lnTo>
                  <a:pt x="8218" y="27939"/>
                </a:lnTo>
                <a:lnTo>
                  <a:pt x="29851" y="27939"/>
                </a:lnTo>
                <a:lnTo>
                  <a:pt x="30949" y="29210"/>
                </a:lnTo>
                <a:lnTo>
                  <a:pt x="30949" y="30480"/>
                </a:lnTo>
                <a:lnTo>
                  <a:pt x="33210" y="33019"/>
                </a:lnTo>
                <a:lnTo>
                  <a:pt x="33210" y="34289"/>
                </a:lnTo>
                <a:lnTo>
                  <a:pt x="39865" y="34289"/>
                </a:lnTo>
                <a:lnTo>
                  <a:pt x="39865" y="39369"/>
                </a:lnTo>
                <a:lnTo>
                  <a:pt x="35407" y="41910"/>
                </a:lnTo>
                <a:lnTo>
                  <a:pt x="33210" y="46989"/>
                </a:lnTo>
                <a:lnTo>
                  <a:pt x="33210" y="50800"/>
                </a:lnTo>
                <a:lnTo>
                  <a:pt x="35407" y="54610"/>
                </a:lnTo>
                <a:lnTo>
                  <a:pt x="39865" y="58419"/>
                </a:lnTo>
                <a:lnTo>
                  <a:pt x="808532" y="58419"/>
                </a:lnTo>
                <a:lnTo>
                  <a:pt x="806335" y="59689"/>
                </a:lnTo>
                <a:lnTo>
                  <a:pt x="806335" y="63500"/>
                </a:lnTo>
                <a:lnTo>
                  <a:pt x="812990" y="69850"/>
                </a:lnTo>
                <a:lnTo>
                  <a:pt x="840676" y="69850"/>
                </a:lnTo>
                <a:lnTo>
                  <a:pt x="844003" y="72389"/>
                </a:lnTo>
                <a:lnTo>
                  <a:pt x="848398" y="74930"/>
                </a:lnTo>
                <a:lnTo>
                  <a:pt x="925254" y="74930"/>
                </a:lnTo>
                <a:lnTo>
                  <a:pt x="928204" y="76200"/>
                </a:lnTo>
                <a:lnTo>
                  <a:pt x="933924" y="78739"/>
                </a:lnTo>
                <a:lnTo>
                  <a:pt x="1010145" y="78739"/>
                </a:lnTo>
                <a:lnTo>
                  <a:pt x="1010145" y="80010"/>
                </a:lnTo>
                <a:lnTo>
                  <a:pt x="1005751" y="80010"/>
                </a:lnTo>
                <a:lnTo>
                  <a:pt x="996835" y="82550"/>
                </a:lnTo>
                <a:close/>
              </a:path>
              <a:path w="1438275" h="585469">
                <a:moveTo>
                  <a:pt x="29851" y="27939"/>
                </a:moveTo>
                <a:lnTo>
                  <a:pt x="23006" y="27939"/>
                </a:lnTo>
                <a:lnTo>
                  <a:pt x="28752" y="26669"/>
                </a:lnTo>
                <a:lnTo>
                  <a:pt x="29851" y="27939"/>
                </a:lnTo>
                <a:close/>
              </a:path>
              <a:path w="1438275" h="585469">
                <a:moveTo>
                  <a:pt x="848410" y="35560"/>
                </a:moveTo>
                <a:lnTo>
                  <a:pt x="829595" y="35560"/>
                </a:lnTo>
                <a:lnTo>
                  <a:pt x="837011" y="34289"/>
                </a:lnTo>
                <a:lnTo>
                  <a:pt x="844003" y="30480"/>
                </a:lnTo>
                <a:lnTo>
                  <a:pt x="850658" y="30480"/>
                </a:lnTo>
                <a:lnTo>
                  <a:pt x="857313" y="33019"/>
                </a:lnTo>
                <a:lnTo>
                  <a:pt x="863904" y="33019"/>
                </a:lnTo>
                <a:lnTo>
                  <a:pt x="848410" y="35560"/>
                </a:lnTo>
                <a:close/>
              </a:path>
              <a:path w="1438275" h="585469">
                <a:moveTo>
                  <a:pt x="1276301" y="205739"/>
                </a:moveTo>
                <a:lnTo>
                  <a:pt x="1053901" y="205739"/>
                </a:lnTo>
                <a:lnTo>
                  <a:pt x="1066580" y="204469"/>
                </a:lnTo>
                <a:lnTo>
                  <a:pt x="1078839" y="201930"/>
                </a:lnTo>
                <a:lnTo>
                  <a:pt x="1087691" y="198119"/>
                </a:lnTo>
                <a:lnTo>
                  <a:pt x="1104963" y="190500"/>
                </a:lnTo>
                <a:lnTo>
                  <a:pt x="1119543" y="182880"/>
                </a:lnTo>
                <a:lnTo>
                  <a:pt x="1130378" y="177800"/>
                </a:lnTo>
                <a:lnTo>
                  <a:pt x="1136421" y="172719"/>
                </a:lnTo>
                <a:lnTo>
                  <a:pt x="1143076" y="168910"/>
                </a:lnTo>
                <a:lnTo>
                  <a:pt x="1145273" y="166369"/>
                </a:lnTo>
                <a:lnTo>
                  <a:pt x="1145273" y="157480"/>
                </a:lnTo>
                <a:lnTo>
                  <a:pt x="1158582" y="157480"/>
                </a:lnTo>
                <a:lnTo>
                  <a:pt x="1175305" y="156210"/>
                </a:lnTo>
                <a:lnTo>
                  <a:pt x="1190986" y="153669"/>
                </a:lnTo>
                <a:lnTo>
                  <a:pt x="1203763" y="148589"/>
                </a:lnTo>
                <a:lnTo>
                  <a:pt x="1211770" y="143510"/>
                </a:lnTo>
                <a:lnTo>
                  <a:pt x="1213967" y="140969"/>
                </a:lnTo>
                <a:lnTo>
                  <a:pt x="1213967" y="133350"/>
                </a:lnTo>
                <a:lnTo>
                  <a:pt x="1227466" y="124460"/>
                </a:lnTo>
                <a:lnTo>
                  <a:pt x="1235556" y="118110"/>
                </a:lnTo>
                <a:lnTo>
                  <a:pt x="1239490" y="115569"/>
                </a:lnTo>
                <a:lnTo>
                  <a:pt x="1326921" y="115569"/>
                </a:lnTo>
                <a:lnTo>
                  <a:pt x="1329182" y="113030"/>
                </a:lnTo>
                <a:lnTo>
                  <a:pt x="1362392" y="83819"/>
                </a:lnTo>
                <a:lnTo>
                  <a:pt x="1367116" y="73660"/>
                </a:lnTo>
                <a:lnTo>
                  <a:pt x="1373725" y="62230"/>
                </a:lnTo>
                <a:lnTo>
                  <a:pt x="1380760" y="53339"/>
                </a:lnTo>
                <a:lnTo>
                  <a:pt x="1386763" y="49530"/>
                </a:lnTo>
                <a:lnTo>
                  <a:pt x="1393418" y="54610"/>
                </a:lnTo>
                <a:lnTo>
                  <a:pt x="1415580" y="54610"/>
                </a:lnTo>
                <a:lnTo>
                  <a:pt x="1417777" y="55880"/>
                </a:lnTo>
                <a:lnTo>
                  <a:pt x="1417779" y="67310"/>
                </a:lnTo>
                <a:lnTo>
                  <a:pt x="1419440" y="78739"/>
                </a:lnTo>
                <a:lnTo>
                  <a:pt x="1425245" y="93980"/>
                </a:lnTo>
                <a:lnTo>
                  <a:pt x="1437678" y="111760"/>
                </a:lnTo>
                <a:lnTo>
                  <a:pt x="1431086" y="115569"/>
                </a:lnTo>
                <a:lnTo>
                  <a:pt x="1426629" y="119380"/>
                </a:lnTo>
                <a:lnTo>
                  <a:pt x="1393418" y="119380"/>
                </a:lnTo>
                <a:lnTo>
                  <a:pt x="1386763" y="123189"/>
                </a:lnTo>
                <a:lnTo>
                  <a:pt x="1384566" y="127000"/>
                </a:lnTo>
                <a:lnTo>
                  <a:pt x="1382293" y="128269"/>
                </a:lnTo>
                <a:lnTo>
                  <a:pt x="1380096" y="133350"/>
                </a:lnTo>
                <a:lnTo>
                  <a:pt x="1377899" y="135889"/>
                </a:lnTo>
                <a:lnTo>
                  <a:pt x="1369047" y="135889"/>
                </a:lnTo>
                <a:lnTo>
                  <a:pt x="1366786" y="137160"/>
                </a:lnTo>
                <a:lnTo>
                  <a:pt x="1364589" y="139700"/>
                </a:lnTo>
                <a:lnTo>
                  <a:pt x="1364589" y="140969"/>
                </a:lnTo>
                <a:lnTo>
                  <a:pt x="1360195" y="143510"/>
                </a:lnTo>
                <a:lnTo>
                  <a:pt x="1351343" y="144780"/>
                </a:lnTo>
                <a:lnTo>
                  <a:pt x="1344688" y="153669"/>
                </a:lnTo>
                <a:lnTo>
                  <a:pt x="1342428" y="156210"/>
                </a:lnTo>
                <a:lnTo>
                  <a:pt x="1342428" y="160019"/>
                </a:lnTo>
                <a:lnTo>
                  <a:pt x="1338033" y="165100"/>
                </a:lnTo>
                <a:lnTo>
                  <a:pt x="1340231" y="170180"/>
                </a:lnTo>
                <a:lnTo>
                  <a:pt x="1335836" y="173989"/>
                </a:lnTo>
                <a:lnTo>
                  <a:pt x="1333576" y="176530"/>
                </a:lnTo>
                <a:lnTo>
                  <a:pt x="1335836" y="177800"/>
                </a:lnTo>
                <a:lnTo>
                  <a:pt x="1335836" y="180339"/>
                </a:lnTo>
                <a:lnTo>
                  <a:pt x="1340231" y="182880"/>
                </a:lnTo>
                <a:lnTo>
                  <a:pt x="1344688" y="182880"/>
                </a:lnTo>
                <a:lnTo>
                  <a:pt x="1346885" y="186689"/>
                </a:lnTo>
                <a:lnTo>
                  <a:pt x="1346885" y="189230"/>
                </a:lnTo>
                <a:lnTo>
                  <a:pt x="1320330" y="189230"/>
                </a:lnTo>
                <a:lnTo>
                  <a:pt x="1320330" y="194310"/>
                </a:lnTo>
                <a:lnTo>
                  <a:pt x="1318069" y="198119"/>
                </a:lnTo>
                <a:lnTo>
                  <a:pt x="1315872" y="198119"/>
                </a:lnTo>
                <a:lnTo>
                  <a:pt x="1291782" y="201930"/>
                </a:lnTo>
                <a:lnTo>
                  <a:pt x="1276301" y="205739"/>
                </a:lnTo>
                <a:close/>
              </a:path>
              <a:path w="1438275" h="585469">
                <a:moveTo>
                  <a:pt x="925254" y="74930"/>
                </a:moveTo>
                <a:lnTo>
                  <a:pt x="852855" y="74930"/>
                </a:lnTo>
                <a:lnTo>
                  <a:pt x="861533" y="73660"/>
                </a:lnTo>
                <a:lnTo>
                  <a:pt x="870848" y="69850"/>
                </a:lnTo>
                <a:lnTo>
                  <a:pt x="880587" y="66039"/>
                </a:lnTo>
                <a:lnTo>
                  <a:pt x="890536" y="59689"/>
                </a:lnTo>
                <a:lnTo>
                  <a:pt x="894930" y="55880"/>
                </a:lnTo>
                <a:lnTo>
                  <a:pt x="903846" y="53339"/>
                </a:lnTo>
                <a:lnTo>
                  <a:pt x="901585" y="54610"/>
                </a:lnTo>
                <a:lnTo>
                  <a:pt x="901585" y="58419"/>
                </a:lnTo>
                <a:lnTo>
                  <a:pt x="903846" y="59689"/>
                </a:lnTo>
                <a:lnTo>
                  <a:pt x="903846" y="62230"/>
                </a:lnTo>
                <a:lnTo>
                  <a:pt x="906043" y="63500"/>
                </a:lnTo>
                <a:lnTo>
                  <a:pt x="914895" y="63500"/>
                </a:lnTo>
                <a:lnTo>
                  <a:pt x="914895" y="66039"/>
                </a:lnTo>
                <a:lnTo>
                  <a:pt x="917092" y="69850"/>
                </a:lnTo>
                <a:lnTo>
                  <a:pt x="919353" y="72389"/>
                </a:lnTo>
                <a:lnTo>
                  <a:pt x="925254" y="74930"/>
                </a:lnTo>
                <a:close/>
              </a:path>
              <a:path w="1438275" h="585469">
                <a:moveTo>
                  <a:pt x="840676" y="69850"/>
                </a:moveTo>
                <a:lnTo>
                  <a:pt x="828497" y="69850"/>
                </a:lnTo>
                <a:lnTo>
                  <a:pt x="832954" y="67310"/>
                </a:lnTo>
                <a:lnTo>
                  <a:pt x="837349" y="67310"/>
                </a:lnTo>
                <a:lnTo>
                  <a:pt x="840676" y="69850"/>
                </a:lnTo>
                <a:close/>
              </a:path>
              <a:path w="1438275" h="585469">
                <a:moveTo>
                  <a:pt x="990244" y="78739"/>
                </a:moveTo>
                <a:lnTo>
                  <a:pt x="933924" y="78739"/>
                </a:lnTo>
                <a:lnTo>
                  <a:pt x="940909" y="77469"/>
                </a:lnTo>
                <a:lnTo>
                  <a:pt x="948730" y="76200"/>
                </a:lnTo>
                <a:lnTo>
                  <a:pt x="956957" y="72389"/>
                </a:lnTo>
                <a:lnTo>
                  <a:pt x="970279" y="69850"/>
                </a:lnTo>
                <a:lnTo>
                  <a:pt x="981329" y="69850"/>
                </a:lnTo>
                <a:lnTo>
                  <a:pt x="983589" y="71119"/>
                </a:lnTo>
                <a:lnTo>
                  <a:pt x="985786" y="74930"/>
                </a:lnTo>
                <a:lnTo>
                  <a:pt x="987983" y="76200"/>
                </a:lnTo>
                <a:lnTo>
                  <a:pt x="990244" y="78739"/>
                </a:lnTo>
                <a:close/>
              </a:path>
              <a:path w="1438275" h="585469">
                <a:moveTo>
                  <a:pt x="1007948" y="78739"/>
                </a:moveTo>
                <a:lnTo>
                  <a:pt x="999096" y="78739"/>
                </a:lnTo>
                <a:lnTo>
                  <a:pt x="1001293" y="76200"/>
                </a:lnTo>
                <a:lnTo>
                  <a:pt x="1003490" y="76200"/>
                </a:lnTo>
                <a:lnTo>
                  <a:pt x="1003490" y="74930"/>
                </a:lnTo>
                <a:lnTo>
                  <a:pt x="1005751" y="76200"/>
                </a:lnTo>
                <a:lnTo>
                  <a:pt x="1007948" y="78739"/>
                </a:lnTo>
                <a:close/>
              </a:path>
              <a:path w="1438275" h="585469">
                <a:moveTo>
                  <a:pt x="188226" y="415289"/>
                </a:moveTo>
                <a:lnTo>
                  <a:pt x="188226" y="414019"/>
                </a:lnTo>
                <a:lnTo>
                  <a:pt x="186042" y="410210"/>
                </a:lnTo>
                <a:lnTo>
                  <a:pt x="186042" y="406400"/>
                </a:lnTo>
                <a:lnTo>
                  <a:pt x="181281" y="398780"/>
                </a:lnTo>
                <a:lnTo>
                  <a:pt x="174429" y="391160"/>
                </a:lnTo>
                <a:lnTo>
                  <a:pt x="166741" y="383539"/>
                </a:lnTo>
                <a:lnTo>
                  <a:pt x="159473" y="381000"/>
                </a:lnTo>
                <a:lnTo>
                  <a:pt x="143967" y="381000"/>
                </a:lnTo>
                <a:lnTo>
                  <a:pt x="139509" y="377189"/>
                </a:lnTo>
                <a:lnTo>
                  <a:pt x="122904" y="369569"/>
                </a:lnTo>
                <a:lnTo>
                  <a:pt x="114595" y="367030"/>
                </a:lnTo>
                <a:lnTo>
                  <a:pt x="106299" y="365760"/>
                </a:lnTo>
                <a:lnTo>
                  <a:pt x="104101" y="365760"/>
                </a:lnTo>
                <a:lnTo>
                  <a:pt x="104101" y="354330"/>
                </a:lnTo>
                <a:lnTo>
                  <a:pt x="95250" y="347980"/>
                </a:lnTo>
                <a:lnTo>
                  <a:pt x="92976" y="345439"/>
                </a:lnTo>
                <a:lnTo>
                  <a:pt x="85789" y="340360"/>
                </a:lnTo>
                <a:lnTo>
                  <a:pt x="78608" y="334010"/>
                </a:lnTo>
                <a:lnTo>
                  <a:pt x="73086" y="330200"/>
                </a:lnTo>
                <a:lnTo>
                  <a:pt x="70878" y="327660"/>
                </a:lnTo>
                <a:lnTo>
                  <a:pt x="70878" y="323850"/>
                </a:lnTo>
                <a:lnTo>
                  <a:pt x="73075" y="320039"/>
                </a:lnTo>
                <a:lnTo>
                  <a:pt x="75272" y="311150"/>
                </a:lnTo>
                <a:lnTo>
                  <a:pt x="64223" y="307339"/>
                </a:lnTo>
                <a:lnTo>
                  <a:pt x="59766" y="304800"/>
                </a:lnTo>
                <a:lnTo>
                  <a:pt x="57569" y="297180"/>
                </a:lnTo>
                <a:lnTo>
                  <a:pt x="57569" y="292100"/>
                </a:lnTo>
                <a:lnTo>
                  <a:pt x="53111" y="290830"/>
                </a:lnTo>
                <a:lnTo>
                  <a:pt x="50914" y="288289"/>
                </a:lnTo>
                <a:lnTo>
                  <a:pt x="48717" y="288289"/>
                </a:lnTo>
                <a:lnTo>
                  <a:pt x="46456" y="287019"/>
                </a:lnTo>
                <a:lnTo>
                  <a:pt x="44259" y="284480"/>
                </a:lnTo>
                <a:lnTo>
                  <a:pt x="39269" y="278130"/>
                </a:lnTo>
                <a:lnTo>
                  <a:pt x="29312" y="267969"/>
                </a:lnTo>
                <a:lnTo>
                  <a:pt x="24358" y="264160"/>
                </a:lnTo>
                <a:lnTo>
                  <a:pt x="22098" y="264160"/>
                </a:lnTo>
                <a:lnTo>
                  <a:pt x="22098" y="243839"/>
                </a:lnTo>
                <a:lnTo>
                  <a:pt x="17703" y="238760"/>
                </a:lnTo>
                <a:lnTo>
                  <a:pt x="14851" y="233680"/>
                </a:lnTo>
                <a:lnTo>
                  <a:pt x="13252" y="228600"/>
                </a:lnTo>
                <a:lnTo>
                  <a:pt x="13310" y="222250"/>
                </a:lnTo>
                <a:lnTo>
                  <a:pt x="15430" y="214630"/>
                </a:lnTo>
                <a:lnTo>
                  <a:pt x="17178" y="205739"/>
                </a:lnTo>
                <a:lnTo>
                  <a:pt x="16000" y="196850"/>
                </a:lnTo>
                <a:lnTo>
                  <a:pt x="12324" y="187960"/>
                </a:lnTo>
                <a:lnTo>
                  <a:pt x="6578" y="177800"/>
                </a:lnTo>
                <a:lnTo>
                  <a:pt x="2184" y="173989"/>
                </a:lnTo>
                <a:lnTo>
                  <a:pt x="6578" y="166369"/>
                </a:lnTo>
                <a:lnTo>
                  <a:pt x="11049" y="160019"/>
                </a:lnTo>
                <a:lnTo>
                  <a:pt x="11049" y="156210"/>
                </a:lnTo>
                <a:lnTo>
                  <a:pt x="13246" y="152400"/>
                </a:lnTo>
                <a:lnTo>
                  <a:pt x="13246" y="148589"/>
                </a:lnTo>
                <a:lnTo>
                  <a:pt x="15430" y="144780"/>
                </a:lnTo>
                <a:lnTo>
                  <a:pt x="15466" y="119380"/>
                </a:lnTo>
                <a:lnTo>
                  <a:pt x="15714" y="111760"/>
                </a:lnTo>
                <a:lnTo>
                  <a:pt x="16389" y="104139"/>
                </a:lnTo>
                <a:lnTo>
                  <a:pt x="17703" y="96519"/>
                </a:lnTo>
                <a:lnTo>
                  <a:pt x="19900" y="91439"/>
                </a:lnTo>
                <a:lnTo>
                  <a:pt x="19900" y="87630"/>
                </a:lnTo>
                <a:lnTo>
                  <a:pt x="17703" y="83819"/>
                </a:lnTo>
                <a:lnTo>
                  <a:pt x="17703" y="82550"/>
                </a:lnTo>
                <a:lnTo>
                  <a:pt x="983191" y="82550"/>
                </a:lnTo>
                <a:lnTo>
                  <a:pt x="959231" y="86360"/>
                </a:lnTo>
                <a:lnTo>
                  <a:pt x="944836" y="90169"/>
                </a:lnTo>
                <a:lnTo>
                  <a:pt x="930670" y="99060"/>
                </a:lnTo>
                <a:lnTo>
                  <a:pt x="920249" y="107950"/>
                </a:lnTo>
                <a:lnTo>
                  <a:pt x="917092" y="115569"/>
                </a:lnTo>
                <a:lnTo>
                  <a:pt x="917092" y="116839"/>
                </a:lnTo>
                <a:lnTo>
                  <a:pt x="919353" y="119380"/>
                </a:lnTo>
                <a:lnTo>
                  <a:pt x="923747" y="119380"/>
                </a:lnTo>
                <a:lnTo>
                  <a:pt x="923747" y="120650"/>
                </a:lnTo>
                <a:lnTo>
                  <a:pt x="921550" y="128269"/>
                </a:lnTo>
                <a:lnTo>
                  <a:pt x="919353" y="133350"/>
                </a:lnTo>
                <a:lnTo>
                  <a:pt x="917092" y="139700"/>
                </a:lnTo>
                <a:lnTo>
                  <a:pt x="914895" y="144780"/>
                </a:lnTo>
                <a:lnTo>
                  <a:pt x="912698" y="152400"/>
                </a:lnTo>
                <a:lnTo>
                  <a:pt x="911530" y="165100"/>
                </a:lnTo>
                <a:lnTo>
                  <a:pt x="911834" y="176530"/>
                </a:lnTo>
                <a:lnTo>
                  <a:pt x="914234" y="185419"/>
                </a:lnTo>
                <a:lnTo>
                  <a:pt x="919353" y="193039"/>
                </a:lnTo>
                <a:lnTo>
                  <a:pt x="923747" y="198119"/>
                </a:lnTo>
                <a:lnTo>
                  <a:pt x="1023868" y="198119"/>
                </a:lnTo>
                <a:lnTo>
                  <a:pt x="1025652" y="200660"/>
                </a:lnTo>
                <a:lnTo>
                  <a:pt x="1032306" y="201930"/>
                </a:lnTo>
                <a:lnTo>
                  <a:pt x="1042058" y="204469"/>
                </a:lnTo>
                <a:lnTo>
                  <a:pt x="1053901" y="205739"/>
                </a:lnTo>
                <a:lnTo>
                  <a:pt x="1276301" y="205739"/>
                </a:lnTo>
                <a:lnTo>
                  <a:pt x="1269339" y="213360"/>
                </a:lnTo>
                <a:lnTo>
                  <a:pt x="1269339" y="214630"/>
                </a:lnTo>
                <a:lnTo>
                  <a:pt x="1271536" y="217169"/>
                </a:lnTo>
                <a:lnTo>
                  <a:pt x="1273797" y="218439"/>
                </a:lnTo>
                <a:lnTo>
                  <a:pt x="1258290" y="218439"/>
                </a:lnTo>
                <a:lnTo>
                  <a:pt x="1256030" y="223519"/>
                </a:lnTo>
                <a:lnTo>
                  <a:pt x="1256030" y="229869"/>
                </a:lnTo>
                <a:lnTo>
                  <a:pt x="1260487" y="231139"/>
                </a:lnTo>
                <a:lnTo>
                  <a:pt x="1259618" y="233680"/>
                </a:lnTo>
                <a:lnTo>
                  <a:pt x="1256877" y="240030"/>
                </a:lnTo>
                <a:lnTo>
                  <a:pt x="1253268" y="243839"/>
                </a:lnTo>
                <a:lnTo>
                  <a:pt x="1205103" y="243839"/>
                </a:lnTo>
                <a:lnTo>
                  <a:pt x="1200645" y="246380"/>
                </a:lnTo>
                <a:lnTo>
                  <a:pt x="1196251" y="254000"/>
                </a:lnTo>
                <a:lnTo>
                  <a:pt x="1196251" y="264160"/>
                </a:lnTo>
                <a:lnTo>
                  <a:pt x="1198448" y="267969"/>
                </a:lnTo>
                <a:lnTo>
                  <a:pt x="1198448" y="274319"/>
                </a:lnTo>
                <a:lnTo>
                  <a:pt x="1196251" y="275589"/>
                </a:lnTo>
                <a:lnTo>
                  <a:pt x="1182941" y="279400"/>
                </a:lnTo>
                <a:lnTo>
                  <a:pt x="1182941" y="283210"/>
                </a:lnTo>
                <a:lnTo>
                  <a:pt x="1180744" y="284480"/>
                </a:lnTo>
                <a:lnTo>
                  <a:pt x="1182941" y="287019"/>
                </a:lnTo>
                <a:lnTo>
                  <a:pt x="1187399" y="290830"/>
                </a:lnTo>
                <a:lnTo>
                  <a:pt x="1202918" y="299719"/>
                </a:lnTo>
                <a:lnTo>
                  <a:pt x="1200645" y="300989"/>
                </a:lnTo>
                <a:lnTo>
                  <a:pt x="1198448" y="304800"/>
                </a:lnTo>
                <a:lnTo>
                  <a:pt x="1193990" y="308610"/>
                </a:lnTo>
                <a:lnTo>
                  <a:pt x="1193990" y="312419"/>
                </a:lnTo>
                <a:lnTo>
                  <a:pt x="1196251" y="316230"/>
                </a:lnTo>
                <a:lnTo>
                  <a:pt x="1202918" y="317500"/>
                </a:lnTo>
                <a:lnTo>
                  <a:pt x="1209497" y="317500"/>
                </a:lnTo>
                <a:lnTo>
                  <a:pt x="1211770" y="320039"/>
                </a:lnTo>
                <a:lnTo>
                  <a:pt x="1211770" y="321310"/>
                </a:lnTo>
                <a:lnTo>
                  <a:pt x="1213967" y="323850"/>
                </a:lnTo>
                <a:lnTo>
                  <a:pt x="1213967" y="325119"/>
                </a:lnTo>
                <a:lnTo>
                  <a:pt x="1211770" y="325119"/>
                </a:lnTo>
                <a:lnTo>
                  <a:pt x="1205103" y="327660"/>
                </a:lnTo>
                <a:lnTo>
                  <a:pt x="1205103" y="332739"/>
                </a:lnTo>
                <a:lnTo>
                  <a:pt x="1207300" y="334010"/>
                </a:lnTo>
                <a:lnTo>
                  <a:pt x="1209497" y="337819"/>
                </a:lnTo>
                <a:lnTo>
                  <a:pt x="1220622" y="337819"/>
                </a:lnTo>
                <a:lnTo>
                  <a:pt x="1220622" y="340360"/>
                </a:lnTo>
                <a:lnTo>
                  <a:pt x="1198448" y="340360"/>
                </a:lnTo>
                <a:lnTo>
                  <a:pt x="1191793" y="341630"/>
                </a:lnTo>
                <a:lnTo>
                  <a:pt x="1187399" y="349250"/>
                </a:lnTo>
                <a:lnTo>
                  <a:pt x="1187399" y="353060"/>
                </a:lnTo>
                <a:lnTo>
                  <a:pt x="1189596" y="356869"/>
                </a:lnTo>
                <a:lnTo>
                  <a:pt x="1189596" y="358139"/>
                </a:lnTo>
                <a:lnTo>
                  <a:pt x="1191793" y="358139"/>
                </a:lnTo>
                <a:lnTo>
                  <a:pt x="1191793" y="360680"/>
                </a:lnTo>
                <a:lnTo>
                  <a:pt x="1193990" y="361950"/>
                </a:lnTo>
                <a:lnTo>
                  <a:pt x="1193990" y="364489"/>
                </a:lnTo>
                <a:lnTo>
                  <a:pt x="1189596" y="364489"/>
                </a:lnTo>
                <a:lnTo>
                  <a:pt x="1178517" y="367030"/>
                </a:lnTo>
                <a:lnTo>
                  <a:pt x="1169098" y="370839"/>
                </a:lnTo>
                <a:lnTo>
                  <a:pt x="1162175" y="377189"/>
                </a:lnTo>
                <a:lnTo>
                  <a:pt x="1158582" y="382269"/>
                </a:lnTo>
                <a:lnTo>
                  <a:pt x="1158582" y="384810"/>
                </a:lnTo>
                <a:lnTo>
                  <a:pt x="1149731" y="384810"/>
                </a:lnTo>
                <a:lnTo>
                  <a:pt x="1141510" y="386080"/>
                </a:lnTo>
                <a:lnTo>
                  <a:pt x="1133924" y="391160"/>
                </a:lnTo>
                <a:lnTo>
                  <a:pt x="1127583" y="396239"/>
                </a:lnTo>
                <a:lnTo>
                  <a:pt x="1123099" y="402589"/>
                </a:lnTo>
                <a:lnTo>
                  <a:pt x="1123099" y="406400"/>
                </a:lnTo>
                <a:lnTo>
                  <a:pt x="1118704" y="406400"/>
                </a:lnTo>
                <a:lnTo>
                  <a:pt x="1114247" y="407669"/>
                </a:lnTo>
                <a:lnTo>
                  <a:pt x="1107592" y="407669"/>
                </a:lnTo>
                <a:lnTo>
                  <a:pt x="1104662" y="410210"/>
                </a:lnTo>
                <a:lnTo>
                  <a:pt x="245872" y="410210"/>
                </a:lnTo>
                <a:lnTo>
                  <a:pt x="188226" y="415289"/>
                </a:lnTo>
                <a:close/>
              </a:path>
              <a:path w="1438275" h="585469">
                <a:moveTo>
                  <a:pt x="1023868" y="198119"/>
                </a:moveTo>
                <a:lnTo>
                  <a:pt x="930402" y="198119"/>
                </a:lnTo>
                <a:lnTo>
                  <a:pt x="939253" y="194310"/>
                </a:lnTo>
                <a:lnTo>
                  <a:pt x="949540" y="187960"/>
                </a:lnTo>
                <a:lnTo>
                  <a:pt x="956710" y="181610"/>
                </a:lnTo>
                <a:lnTo>
                  <a:pt x="960145" y="171450"/>
                </a:lnTo>
                <a:lnTo>
                  <a:pt x="959231" y="160019"/>
                </a:lnTo>
                <a:lnTo>
                  <a:pt x="957453" y="148589"/>
                </a:lnTo>
                <a:lnTo>
                  <a:pt x="958383" y="138430"/>
                </a:lnTo>
                <a:lnTo>
                  <a:pt x="961384" y="127000"/>
                </a:lnTo>
                <a:lnTo>
                  <a:pt x="965822" y="119380"/>
                </a:lnTo>
                <a:lnTo>
                  <a:pt x="965822" y="115569"/>
                </a:lnTo>
                <a:lnTo>
                  <a:pt x="970279" y="115569"/>
                </a:lnTo>
                <a:lnTo>
                  <a:pt x="974737" y="113030"/>
                </a:lnTo>
                <a:lnTo>
                  <a:pt x="979131" y="113030"/>
                </a:lnTo>
                <a:lnTo>
                  <a:pt x="987983" y="111760"/>
                </a:lnTo>
                <a:lnTo>
                  <a:pt x="990244" y="102869"/>
                </a:lnTo>
                <a:lnTo>
                  <a:pt x="992441" y="99060"/>
                </a:lnTo>
                <a:lnTo>
                  <a:pt x="996835" y="96519"/>
                </a:lnTo>
                <a:lnTo>
                  <a:pt x="1007948" y="96519"/>
                </a:lnTo>
                <a:lnTo>
                  <a:pt x="1014603" y="99060"/>
                </a:lnTo>
                <a:lnTo>
                  <a:pt x="1021194" y="107950"/>
                </a:lnTo>
                <a:lnTo>
                  <a:pt x="1024285" y="113030"/>
                </a:lnTo>
                <a:lnTo>
                  <a:pt x="1024262" y="118110"/>
                </a:lnTo>
                <a:lnTo>
                  <a:pt x="1022156" y="123189"/>
                </a:lnTo>
                <a:lnTo>
                  <a:pt x="1018997" y="128269"/>
                </a:lnTo>
                <a:lnTo>
                  <a:pt x="1014603" y="133350"/>
                </a:lnTo>
                <a:lnTo>
                  <a:pt x="1012342" y="137160"/>
                </a:lnTo>
                <a:lnTo>
                  <a:pt x="1010145" y="143510"/>
                </a:lnTo>
                <a:lnTo>
                  <a:pt x="1010145" y="146050"/>
                </a:lnTo>
                <a:lnTo>
                  <a:pt x="1012342" y="148589"/>
                </a:lnTo>
                <a:lnTo>
                  <a:pt x="1014603" y="149860"/>
                </a:lnTo>
                <a:lnTo>
                  <a:pt x="1045629" y="149860"/>
                </a:lnTo>
                <a:lnTo>
                  <a:pt x="1045629" y="160019"/>
                </a:lnTo>
                <a:lnTo>
                  <a:pt x="1043355" y="165100"/>
                </a:lnTo>
                <a:lnTo>
                  <a:pt x="1045629" y="166369"/>
                </a:lnTo>
                <a:lnTo>
                  <a:pt x="1045629" y="176530"/>
                </a:lnTo>
                <a:lnTo>
                  <a:pt x="1030122" y="176530"/>
                </a:lnTo>
                <a:lnTo>
                  <a:pt x="1021194" y="177800"/>
                </a:lnTo>
                <a:lnTo>
                  <a:pt x="1021194" y="194310"/>
                </a:lnTo>
                <a:lnTo>
                  <a:pt x="1023868" y="198119"/>
                </a:lnTo>
                <a:close/>
              </a:path>
              <a:path w="1438275" h="585469">
                <a:moveTo>
                  <a:pt x="1419974" y="123189"/>
                </a:moveTo>
                <a:lnTo>
                  <a:pt x="1411122" y="123189"/>
                </a:lnTo>
                <a:lnTo>
                  <a:pt x="1408925" y="120650"/>
                </a:lnTo>
                <a:lnTo>
                  <a:pt x="1404467" y="119380"/>
                </a:lnTo>
                <a:lnTo>
                  <a:pt x="1426629" y="119380"/>
                </a:lnTo>
                <a:lnTo>
                  <a:pt x="1422234" y="120650"/>
                </a:lnTo>
                <a:lnTo>
                  <a:pt x="1419974" y="123189"/>
                </a:lnTo>
                <a:close/>
              </a:path>
              <a:path w="1438275" h="585469">
                <a:moveTo>
                  <a:pt x="1045629" y="149860"/>
                </a:moveTo>
                <a:lnTo>
                  <a:pt x="1018997" y="149860"/>
                </a:lnTo>
                <a:lnTo>
                  <a:pt x="1025652" y="146050"/>
                </a:lnTo>
                <a:lnTo>
                  <a:pt x="1030122" y="144780"/>
                </a:lnTo>
                <a:lnTo>
                  <a:pt x="1036701" y="140969"/>
                </a:lnTo>
                <a:lnTo>
                  <a:pt x="1041171" y="143510"/>
                </a:lnTo>
                <a:lnTo>
                  <a:pt x="1045629" y="143510"/>
                </a:lnTo>
                <a:lnTo>
                  <a:pt x="1045629" y="149860"/>
                </a:lnTo>
                <a:close/>
              </a:path>
              <a:path w="1438275" h="585469">
                <a:moveTo>
                  <a:pt x="1045629" y="177800"/>
                </a:moveTo>
                <a:lnTo>
                  <a:pt x="1041171" y="176530"/>
                </a:lnTo>
                <a:lnTo>
                  <a:pt x="1045629" y="176530"/>
                </a:lnTo>
                <a:lnTo>
                  <a:pt x="1045629" y="177800"/>
                </a:lnTo>
                <a:close/>
              </a:path>
              <a:path w="1438275" h="585469">
                <a:moveTo>
                  <a:pt x="1050023" y="181610"/>
                </a:moveTo>
                <a:lnTo>
                  <a:pt x="1047826" y="181610"/>
                </a:lnTo>
                <a:lnTo>
                  <a:pt x="1045629" y="177800"/>
                </a:lnTo>
                <a:lnTo>
                  <a:pt x="1050023" y="181610"/>
                </a:lnTo>
                <a:close/>
              </a:path>
              <a:path w="1438275" h="585469">
                <a:moveTo>
                  <a:pt x="1333576" y="196850"/>
                </a:moveTo>
                <a:lnTo>
                  <a:pt x="1331379" y="190500"/>
                </a:lnTo>
                <a:lnTo>
                  <a:pt x="1329182" y="190500"/>
                </a:lnTo>
                <a:lnTo>
                  <a:pt x="1329182" y="189230"/>
                </a:lnTo>
                <a:lnTo>
                  <a:pt x="1346885" y="189230"/>
                </a:lnTo>
                <a:lnTo>
                  <a:pt x="1346885" y="193039"/>
                </a:lnTo>
                <a:lnTo>
                  <a:pt x="1340231" y="194310"/>
                </a:lnTo>
                <a:lnTo>
                  <a:pt x="1333576" y="196850"/>
                </a:lnTo>
                <a:close/>
              </a:path>
              <a:path w="1438275" h="585469">
                <a:moveTo>
                  <a:pt x="1284846" y="218439"/>
                </a:moveTo>
                <a:lnTo>
                  <a:pt x="1282649" y="218439"/>
                </a:lnTo>
                <a:lnTo>
                  <a:pt x="1291501" y="217169"/>
                </a:lnTo>
                <a:lnTo>
                  <a:pt x="1298168" y="214630"/>
                </a:lnTo>
                <a:lnTo>
                  <a:pt x="1295895" y="217169"/>
                </a:lnTo>
                <a:lnTo>
                  <a:pt x="1293698" y="217169"/>
                </a:lnTo>
                <a:lnTo>
                  <a:pt x="1284846" y="218439"/>
                </a:lnTo>
                <a:close/>
              </a:path>
              <a:path w="1438275" h="585469">
                <a:moveTo>
                  <a:pt x="1220622" y="292100"/>
                </a:moveTo>
                <a:lnTo>
                  <a:pt x="1221102" y="285750"/>
                </a:lnTo>
                <a:lnTo>
                  <a:pt x="1219515" y="279400"/>
                </a:lnTo>
                <a:lnTo>
                  <a:pt x="1216270" y="274319"/>
                </a:lnTo>
                <a:lnTo>
                  <a:pt x="1207300" y="266700"/>
                </a:lnTo>
                <a:lnTo>
                  <a:pt x="1209497" y="260350"/>
                </a:lnTo>
                <a:lnTo>
                  <a:pt x="1213967" y="254000"/>
                </a:lnTo>
                <a:lnTo>
                  <a:pt x="1216164" y="251460"/>
                </a:lnTo>
                <a:lnTo>
                  <a:pt x="1216164" y="247650"/>
                </a:lnTo>
                <a:lnTo>
                  <a:pt x="1211770" y="243839"/>
                </a:lnTo>
                <a:lnTo>
                  <a:pt x="1253268" y="243839"/>
                </a:lnTo>
                <a:lnTo>
                  <a:pt x="1252065" y="245110"/>
                </a:lnTo>
                <a:lnTo>
                  <a:pt x="1246397" y="250189"/>
                </a:lnTo>
                <a:lnTo>
                  <a:pt x="1225016" y="250189"/>
                </a:lnTo>
                <a:lnTo>
                  <a:pt x="1222819" y="251460"/>
                </a:lnTo>
                <a:lnTo>
                  <a:pt x="1222819" y="255269"/>
                </a:lnTo>
                <a:lnTo>
                  <a:pt x="1220622" y="259080"/>
                </a:lnTo>
                <a:lnTo>
                  <a:pt x="1222819" y="266700"/>
                </a:lnTo>
                <a:lnTo>
                  <a:pt x="1229474" y="266700"/>
                </a:lnTo>
                <a:lnTo>
                  <a:pt x="1229474" y="276860"/>
                </a:lnTo>
                <a:lnTo>
                  <a:pt x="1222819" y="290830"/>
                </a:lnTo>
                <a:lnTo>
                  <a:pt x="1220622" y="292100"/>
                </a:lnTo>
                <a:close/>
              </a:path>
              <a:path w="1438275" h="585469">
                <a:moveTo>
                  <a:pt x="1240523" y="256539"/>
                </a:moveTo>
                <a:lnTo>
                  <a:pt x="1238326" y="256539"/>
                </a:lnTo>
                <a:lnTo>
                  <a:pt x="1233932" y="254000"/>
                </a:lnTo>
                <a:lnTo>
                  <a:pt x="1233932" y="251460"/>
                </a:lnTo>
                <a:lnTo>
                  <a:pt x="1231671" y="250189"/>
                </a:lnTo>
                <a:lnTo>
                  <a:pt x="1246397" y="250189"/>
                </a:lnTo>
                <a:lnTo>
                  <a:pt x="1244981" y="251460"/>
                </a:lnTo>
                <a:lnTo>
                  <a:pt x="1240523" y="255269"/>
                </a:lnTo>
                <a:lnTo>
                  <a:pt x="1240523" y="256539"/>
                </a:lnTo>
                <a:close/>
              </a:path>
              <a:path w="1438275" h="585469">
                <a:moveTo>
                  <a:pt x="1209497" y="347980"/>
                </a:moveTo>
                <a:lnTo>
                  <a:pt x="1202918" y="345439"/>
                </a:lnTo>
                <a:lnTo>
                  <a:pt x="1198448" y="340360"/>
                </a:lnTo>
                <a:lnTo>
                  <a:pt x="1220622" y="340360"/>
                </a:lnTo>
                <a:lnTo>
                  <a:pt x="1216164" y="341630"/>
                </a:lnTo>
                <a:lnTo>
                  <a:pt x="1213967" y="345439"/>
                </a:lnTo>
                <a:lnTo>
                  <a:pt x="1209497" y="347980"/>
                </a:lnTo>
                <a:close/>
              </a:path>
              <a:path w="1438275" h="585469">
                <a:moveTo>
                  <a:pt x="405358" y="440689"/>
                </a:moveTo>
                <a:lnTo>
                  <a:pt x="336664" y="440689"/>
                </a:lnTo>
                <a:lnTo>
                  <a:pt x="305400" y="431800"/>
                </a:lnTo>
                <a:lnTo>
                  <a:pt x="285282" y="426719"/>
                </a:lnTo>
                <a:lnTo>
                  <a:pt x="272440" y="422910"/>
                </a:lnTo>
                <a:lnTo>
                  <a:pt x="266094" y="420369"/>
                </a:lnTo>
                <a:lnTo>
                  <a:pt x="258303" y="416560"/>
                </a:lnTo>
                <a:lnTo>
                  <a:pt x="250939" y="412750"/>
                </a:lnTo>
                <a:lnTo>
                  <a:pt x="245872" y="410210"/>
                </a:lnTo>
                <a:lnTo>
                  <a:pt x="1104662" y="410210"/>
                </a:lnTo>
                <a:lnTo>
                  <a:pt x="1103198" y="411480"/>
                </a:lnTo>
                <a:lnTo>
                  <a:pt x="1094617" y="420369"/>
                </a:lnTo>
                <a:lnTo>
                  <a:pt x="1084372" y="431800"/>
                </a:lnTo>
                <a:lnTo>
                  <a:pt x="414210" y="431800"/>
                </a:lnTo>
                <a:lnTo>
                  <a:pt x="405358" y="440689"/>
                </a:lnTo>
                <a:close/>
              </a:path>
              <a:path w="1438275" h="585469">
                <a:moveTo>
                  <a:pt x="533831" y="495300"/>
                </a:moveTo>
                <a:lnTo>
                  <a:pt x="531634" y="492760"/>
                </a:lnTo>
                <a:lnTo>
                  <a:pt x="527240" y="491489"/>
                </a:lnTo>
                <a:lnTo>
                  <a:pt x="520585" y="488950"/>
                </a:lnTo>
                <a:lnTo>
                  <a:pt x="518312" y="487680"/>
                </a:lnTo>
                <a:lnTo>
                  <a:pt x="516115" y="485139"/>
                </a:lnTo>
                <a:lnTo>
                  <a:pt x="513918" y="485139"/>
                </a:lnTo>
                <a:lnTo>
                  <a:pt x="513918" y="483869"/>
                </a:lnTo>
                <a:lnTo>
                  <a:pt x="509460" y="483869"/>
                </a:lnTo>
                <a:lnTo>
                  <a:pt x="505066" y="480060"/>
                </a:lnTo>
                <a:lnTo>
                  <a:pt x="502869" y="476250"/>
                </a:lnTo>
                <a:lnTo>
                  <a:pt x="502869" y="472439"/>
                </a:lnTo>
                <a:lnTo>
                  <a:pt x="500719" y="466089"/>
                </a:lnTo>
                <a:lnTo>
                  <a:pt x="495657" y="461010"/>
                </a:lnTo>
                <a:lnTo>
                  <a:pt x="489758" y="455930"/>
                </a:lnTo>
                <a:lnTo>
                  <a:pt x="485101" y="454660"/>
                </a:lnTo>
                <a:lnTo>
                  <a:pt x="458546" y="431800"/>
                </a:lnTo>
                <a:lnTo>
                  <a:pt x="1084372" y="431800"/>
                </a:lnTo>
                <a:lnTo>
                  <a:pt x="1075785" y="445769"/>
                </a:lnTo>
                <a:lnTo>
                  <a:pt x="1072905" y="455930"/>
                </a:lnTo>
                <a:lnTo>
                  <a:pt x="914895" y="455930"/>
                </a:lnTo>
                <a:lnTo>
                  <a:pt x="910437" y="458469"/>
                </a:lnTo>
                <a:lnTo>
                  <a:pt x="906043" y="463550"/>
                </a:lnTo>
                <a:lnTo>
                  <a:pt x="885159" y="463550"/>
                </a:lnTo>
                <a:lnTo>
                  <a:pt x="876960" y="464819"/>
                </a:lnTo>
                <a:lnTo>
                  <a:pt x="870009" y="467360"/>
                </a:lnTo>
                <a:lnTo>
                  <a:pt x="866178" y="471169"/>
                </a:lnTo>
                <a:lnTo>
                  <a:pt x="866178" y="472439"/>
                </a:lnTo>
                <a:lnTo>
                  <a:pt x="759802" y="472439"/>
                </a:lnTo>
                <a:lnTo>
                  <a:pt x="757605" y="476250"/>
                </a:lnTo>
                <a:lnTo>
                  <a:pt x="547141" y="476250"/>
                </a:lnTo>
                <a:lnTo>
                  <a:pt x="540486" y="485139"/>
                </a:lnTo>
                <a:lnTo>
                  <a:pt x="536092" y="491489"/>
                </a:lnTo>
                <a:lnTo>
                  <a:pt x="536092" y="492760"/>
                </a:lnTo>
                <a:lnTo>
                  <a:pt x="533831" y="495300"/>
                </a:lnTo>
                <a:close/>
              </a:path>
              <a:path w="1438275" h="585469">
                <a:moveTo>
                  <a:pt x="928204" y="467360"/>
                </a:moveTo>
                <a:lnTo>
                  <a:pt x="925944" y="467360"/>
                </a:lnTo>
                <a:lnTo>
                  <a:pt x="925944" y="461010"/>
                </a:lnTo>
                <a:lnTo>
                  <a:pt x="921550" y="455930"/>
                </a:lnTo>
                <a:lnTo>
                  <a:pt x="1072905" y="455930"/>
                </a:lnTo>
                <a:lnTo>
                  <a:pt x="1072184" y="458469"/>
                </a:lnTo>
                <a:lnTo>
                  <a:pt x="1072446" y="461010"/>
                </a:lnTo>
                <a:lnTo>
                  <a:pt x="950302" y="461010"/>
                </a:lnTo>
                <a:lnTo>
                  <a:pt x="937056" y="464819"/>
                </a:lnTo>
                <a:lnTo>
                  <a:pt x="932599" y="464819"/>
                </a:lnTo>
                <a:lnTo>
                  <a:pt x="928204" y="467360"/>
                </a:lnTo>
                <a:close/>
              </a:path>
              <a:path w="1438275" h="585469">
                <a:moveTo>
                  <a:pt x="987983" y="481330"/>
                </a:moveTo>
                <a:lnTo>
                  <a:pt x="983589" y="481330"/>
                </a:lnTo>
                <a:lnTo>
                  <a:pt x="983589" y="477519"/>
                </a:lnTo>
                <a:lnTo>
                  <a:pt x="980005" y="472439"/>
                </a:lnTo>
                <a:lnTo>
                  <a:pt x="973324" y="467360"/>
                </a:lnTo>
                <a:lnTo>
                  <a:pt x="964572" y="463550"/>
                </a:lnTo>
                <a:lnTo>
                  <a:pt x="954773" y="461010"/>
                </a:lnTo>
                <a:lnTo>
                  <a:pt x="1072446" y="461010"/>
                </a:lnTo>
                <a:lnTo>
                  <a:pt x="1073232" y="468630"/>
                </a:lnTo>
                <a:lnTo>
                  <a:pt x="1005751" y="468630"/>
                </a:lnTo>
                <a:lnTo>
                  <a:pt x="1001293" y="472439"/>
                </a:lnTo>
                <a:lnTo>
                  <a:pt x="992441" y="477519"/>
                </a:lnTo>
                <a:lnTo>
                  <a:pt x="987983" y="481330"/>
                </a:lnTo>
                <a:close/>
              </a:path>
              <a:path w="1438275" h="585469">
                <a:moveTo>
                  <a:pt x="1096543" y="585469"/>
                </a:moveTo>
                <a:lnTo>
                  <a:pt x="1092149" y="585469"/>
                </a:lnTo>
                <a:lnTo>
                  <a:pt x="1085494" y="581660"/>
                </a:lnTo>
                <a:lnTo>
                  <a:pt x="1083937" y="576580"/>
                </a:lnTo>
                <a:lnTo>
                  <a:pt x="1079679" y="570230"/>
                </a:lnTo>
                <a:lnTo>
                  <a:pt x="1073337" y="563880"/>
                </a:lnTo>
                <a:lnTo>
                  <a:pt x="1065530" y="561339"/>
                </a:lnTo>
                <a:lnTo>
                  <a:pt x="1065530" y="544830"/>
                </a:lnTo>
                <a:lnTo>
                  <a:pt x="1056678" y="538480"/>
                </a:lnTo>
                <a:lnTo>
                  <a:pt x="1052220" y="537210"/>
                </a:lnTo>
                <a:lnTo>
                  <a:pt x="1052220" y="529589"/>
                </a:lnTo>
                <a:lnTo>
                  <a:pt x="1050023" y="525780"/>
                </a:lnTo>
                <a:lnTo>
                  <a:pt x="1050023" y="521969"/>
                </a:lnTo>
                <a:lnTo>
                  <a:pt x="1047826" y="520700"/>
                </a:lnTo>
                <a:lnTo>
                  <a:pt x="1047826" y="516889"/>
                </a:lnTo>
                <a:lnTo>
                  <a:pt x="1052220" y="509269"/>
                </a:lnTo>
                <a:lnTo>
                  <a:pt x="1054481" y="501650"/>
                </a:lnTo>
                <a:lnTo>
                  <a:pt x="1041171" y="491489"/>
                </a:lnTo>
                <a:lnTo>
                  <a:pt x="1036701" y="487680"/>
                </a:lnTo>
                <a:lnTo>
                  <a:pt x="1034503" y="483869"/>
                </a:lnTo>
                <a:lnTo>
                  <a:pt x="1030122" y="480060"/>
                </a:lnTo>
                <a:lnTo>
                  <a:pt x="1021194" y="472439"/>
                </a:lnTo>
                <a:lnTo>
                  <a:pt x="1016800" y="468630"/>
                </a:lnTo>
                <a:lnTo>
                  <a:pt x="1073232" y="468630"/>
                </a:lnTo>
                <a:lnTo>
                  <a:pt x="1073362" y="469900"/>
                </a:lnTo>
                <a:lnTo>
                  <a:pt x="1076618" y="481330"/>
                </a:lnTo>
                <a:lnTo>
                  <a:pt x="1081534" y="491489"/>
                </a:lnTo>
                <a:lnTo>
                  <a:pt x="1087691" y="500380"/>
                </a:lnTo>
                <a:lnTo>
                  <a:pt x="1089888" y="505460"/>
                </a:lnTo>
                <a:lnTo>
                  <a:pt x="1089888" y="514350"/>
                </a:lnTo>
                <a:lnTo>
                  <a:pt x="1094346" y="520700"/>
                </a:lnTo>
                <a:lnTo>
                  <a:pt x="1099223" y="528319"/>
                </a:lnTo>
                <a:lnTo>
                  <a:pt x="1103464" y="541019"/>
                </a:lnTo>
                <a:lnTo>
                  <a:pt x="1106458" y="552450"/>
                </a:lnTo>
                <a:lnTo>
                  <a:pt x="1107592" y="558800"/>
                </a:lnTo>
                <a:lnTo>
                  <a:pt x="1107592" y="562610"/>
                </a:lnTo>
                <a:lnTo>
                  <a:pt x="1103198" y="570230"/>
                </a:lnTo>
                <a:lnTo>
                  <a:pt x="1098740" y="575310"/>
                </a:lnTo>
                <a:lnTo>
                  <a:pt x="1096543" y="579119"/>
                </a:lnTo>
                <a:lnTo>
                  <a:pt x="1096543" y="585469"/>
                </a:lnTo>
                <a:close/>
              </a:path>
              <a:path w="1438275" h="585469">
                <a:moveTo>
                  <a:pt x="775309" y="476250"/>
                </a:moveTo>
                <a:lnTo>
                  <a:pt x="773112" y="474980"/>
                </a:lnTo>
                <a:lnTo>
                  <a:pt x="768654" y="474980"/>
                </a:lnTo>
                <a:lnTo>
                  <a:pt x="766457" y="472439"/>
                </a:lnTo>
                <a:lnTo>
                  <a:pt x="777506" y="472439"/>
                </a:lnTo>
                <a:lnTo>
                  <a:pt x="775309" y="476250"/>
                </a:lnTo>
                <a:close/>
              </a:path>
              <a:path w="1438275" h="585469">
                <a:moveTo>
                  <a:pt x="808532" y="481330"/>
                </a:moveTo>
                <a:lnTo>
                  <a:pt x="801941" y="481330"/>
                </a:lnTo>
                <a:lnTo>
                  <a:pt x="797483" y="480060"/>
                </a:lnTo>
                <a:lnTo>
                  <a:pt x="795286" y="477519"/>
                </a:lnTo>
                <a:lnTo>
                  <a:pt x="786434" y="472439"/>
                </a:lnTo>
                <a:lnTo>
                  <a:pt x="866178" y="472439"/>
                </a:lnTo>
                <a:lnTo>
                  <a:pt x="866178" y="474980"/>
                </a:lnTo>
                <a:lnTo>
                  <a:pt x="812990" y="474980"/>
                </a:lnTo>
                <a:lnTo>
                  <a:pt x="808532" y="476250"/>
                </a:lnTo>
                <a:lnTo>
                  <a:pt x="808532" y="481330"/>
                </a:lnTo>
                <a:close/>
              </a:path>
              <a:path w="1438275" h="585469">
                <a:moveTo>
                  <a:pt x="855052" y="488950"/>
                </a:moveTo>
                <a:lnTo>
                  <a:pt x="837349" y="488950"/>
                </a:lnTo>
                <a:lnTo>
                  <a:pt x="832954" y="485139"/>
                </a:lnTo>
                <a:lnTo>
                  <a:pt x="824039" y="476250"/>
                </a:lnTo>
                <a:lnTo>
                  <a:pt x="819645" y="474980"/>
                </a:lnTo>
                <a:lnTo>
                  <a:pt x="866178" y="474980"/>
                </a:lnTo>
                <a:lnTo>
                  <a:pt x="866178" y="476250"/>
                </a:lnTo>
                <a:lnTo>
                  <a:pt x="870559" y="477519"/>
                </a:lnTo>
                <a:lnTo>
                  <a:pt x="870559" y="480060"/>
                </a:lnTo>
                <a:lnTo>
                  <a:pt x="859510" y="480060"/>
                </a:lnTo>
                <a:lnTo>
                  <a:pt x="857313" y="481330"/>
                </a:lnTo>
                <a:lnTo>
                  <a:pt x="857313" y="487680"/>
                </a:lnTo>
                <a:lnTo>
                  <a:pt x="855052" y="487680"/>
                </a:lnTo>
                <a:lnTo>
                  <a:pt x="855052" y="488950"/>
                </a:lnTo>
                <a:close/>
              </a:path>
              <a:path w="1438275" h="585469">
                <a:moveTo>
                  <a:pt x="677862" y="565150"/>
                </a:moveTo>
                <a:lnTo>
                  <a:pt x="675665" y="565150"/>
                </a:lnTo>
                <a:lnTo>
                  <a:pt x="673404" y="562610"/>
                </a:lnTo>
                <a:lnTo>
                  <a:pt x="666750" y="562610"/>
                </a:lnTo>
                <a:lnTo>
                  <a:pt x="655701" y="558800"/>
                </a:lnTo>
                <a:lnTo>
                  <a:pt x="649046" y="557530"/>
                </a:lnTo>
                <a:lnTo>
                  <a:pt x="644652" y="554989"/>
                </a:lnTo>
                <a:lnTo>
                  <a:pt x="642391" y="553719"/>
                </a:lnTo>
                <a:lnTo>
                  <a:pt x="637997" y="553719"/>
                </a:lnTo>
                <a:lnTo>
                  <a:pt x="637997" y="549910"/>
                </a:lnTo>
                <a:lnTo>
                  <a:pt x="635736" y="548639"/>
                </a:lnTo>
                <a:lnTo>
                  <a:pt x="635736" y="544830"/>
                </a:lnTo>
                <a:lnTo>
                  <a:pt x="633539" y="542289"/>
                </a:lnTo>
                <a:lnTo>
                  <a:pt x="633539" y="538480"/>
                </a:lnTo>
                <a:lnTo>
                  <a:pt x="631342" y="537210"/>
                </a:lnTo>
                <a:lnTo>
                  <a:pt x="631342" y="528319"/>
                </a:lnTo>
                <a:lnTo>
                  <a:pt x="626884" y="525780"/>
                </a:lnTo>
                <a:lnTo>
                  <a:pt x="622193" y="521969"/>
                </a:lnTo>
                <a:lnTo>
                  <a:pt x="615821" y="516889"/>
                </a:lnTo>
                <a:lnTo>
                  <a:pt x="609437" y="509269"/>
                </a:lnTo>
                <a:lnTo>
                  <a:pt x="604710" y="500380"/>
                </a:lnTo>
                <a:lnTo>
                  <a:pt x="596807" y="488950"/>
                </a:lnTo>
                <a:lnTo>
                  <a:pt x="582871" y="482600"/>
                </a:lnTo>
                <a:lnTo>
                  <a:pt x="567675" y="477519"/>
                </a:lnTo>
                <a:lnTo>
                  <a:pt x="555993" y="476250"/>
                </a:lnTo>
                <a:lnTo>
                  <a:pt x="757605" y="476250"/>
                </a:lnTo>
                <a:lnTo>
                  <a:pt x="757605" y="477519"/>
                </a:lnTo>
                <a:lnTo>
                  <a:pt x="756141" y="480060"/>
                </a:lnTo>
                <a:lnTo>
                  <a:pt x="737641" y="480060"/>
                </a:lnTo>
                <a:lnTo>
                  <a:pt x="735444" y="483869"/>
                </a:lnTo>
                <a:lnTo>
                  <a:pt x="733247" y="485139"/>
                </a:lnTo>
                <a:lnTo>
                  <a:pt x="733247" y="487680"/>
                </a:lnTo>
                <a:lnTo>
                  <a:pt x="735444" y="488950"/>
                </a:lnTo>
                <a:lnTo>
                  <a:pt x="735444" y="492760"/>
                </a:lnTo>
                <a:lnTo>
                  <a:pt x="722134" y="501650"/>
                </a:lnTo>
                <a:lnTo>
                  <a:pt x="697763" y="501650"/>
                </a:lnTo>
                <a:lnTo>
                  <a:pt x="695579" y="508000"/>
                </a:lnTo>
                <a:lnTo>
                  <a:pt x="695579" y="513080"/>
                </a:lnTo>
                <a:lnTo>
                  <a:pt x="688911" y="516889"/>
                </a:lnTo>
                <a:lnTo>
                  <a:pt x="684517" y="518160"/>
                </a:lnTo>
                <a:lnTo>
                  <a:pt x="682256" y="518160"/>
                </a:lnTo>
                <a:lnTo>
                  <a:pt x="680059" y="520700"/>
                </a:lnTo>
                <a:lnTo>
                  <a:pt x="673404" y="524510"/>
                </a:lnTo>
                <a:lnTo>
                  <a:pt x="675665" y="528319"/>
                </a:lnTo>
                <a:lnTo>
                  <a:pt x="675665" y="532130"/>
                </a:lnTo>
                <a:lnTo>
                  <a:pt x="677862" y="534669"/>
                </a:lnTo>
                <a:lnTo>
                  <a:pt x="677862" y="537210"/>
                </a:lnTo>
                <a:lnTo>
                  <a:pt x="673404" y="541019"/>
                </a:lnTo>
                <a:lnTo>
                  <a:pt x="669010" y="542289"/>
                </a:lnTo>
                <a:lnTo>
                  <a:pt x="666750" y="544830"/>
                </a:lnTo>
                <a:lnTo>
                  <a:pt x="666750" y="551180"/>
                </a:lnTo>
                <a:lnTo>
                  <a:pt x="669010" y="553719"/>
                </a:lnTo>
                <a:lnTo>
                  <a:pt x="671207" y="557530"/>
                </a:lnTo>
                <a:lnTo>
                  <a:pt x="673404" y="558800"/>
                </a:lnTo>
                <a:lnTo>
                  <a:pt x="675665" y="561339"/>
                </a:lnTo>
                <a:lnTo>
                  <a:pt x="677862" y="565150"/>
                </a:lnTo>
                <a:close/>
              </a:path>
              <a:path w="1438275" h="585469">
                <a:moveTo>
                  <a:pt x="755408" y="481330"/>
                </a:moveTo>
                <a:lnTo>
                  <a:pt x="748753" y="481330"/>
                </a:lnTo>
                <a:lnTo>
                  <a:pt x="746556" y="480060"/>
                </a:lnTo>
                <a:lnTo>
                  <a:pt x="756141" y="480060"/>
                </a:lnTo>
                <a:lnTo>
                  <a:pt x="755408" y="481330"/>
                </a:lnTo>
                <a:close/>
              </a:path>
              <a:path w="1438275" h="585469">
                <a:moveTo>
                  <a:pt x="868684" y="483509"/>
                </a:moveTo>
                <a:lnTo>
                  <a:pt x="866178" y="481330"/>
                </a:lnTo>
                <a:lnTo>
                  <a:pt x="863904" y="480060"/>
                </a:lnTo>
                <a:lnTo>
                  <a:pt x="870559" y="480060"/>
                </a:lnTo>
                <a:lnTo>
                  <a:pt x="870559" y="481330"/>
                </a:lnTo>
                <a:lnTo>
                  <a:pt x="868684" y="483509"/>
                </a:lnTo>
                <a:close/>
              </a:path>
              <a:path w="1438275" h="585469">
                <a:moveTo>
                  <a:pt x="870559" y="485139"/>
                </a:moveTo>
                <a:lnTo>
                  <a:pt x="868375" y="483869"/>
                </a:lnTo>
                <a:lnTo>
                  <a:pt x="868684" y="483509"/>
                </a:lnTo>
                <a:lnTo>
                  <a:pt x="870559" y="48513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9525" y="1186192"/>
            <a:ext cx="953135" cy="544830"/>
          </a:xfrm>
          <a:custGeom>
            <a:avLst/>
            <a:gdLst/>
            <a:ahLst/>
            <a:cxnLst/>
            <a:rect l="l" t="t" r="r" b="b"/>
            <a:pathLst>
              <a:path w="953135" h="544830">
                <a:moveTo>
                  <a:pt x="328612" y="21589"/>
                </a:moveTo>
                <a:lnTo>
                  <a:pt x="226466" y="21589"/>
                </a:lnTo>
                <a:lnTo>
                  <a:pt x="236008" y="20319"/>
                </a:lnTo>
                <a:lnTo>
                  <a:pt x="244513" y="19049"/>
                </a:lnTo>
                <a:lnTo>
                  <a:pt x="251769" y="16509"/>
                </a:lnTo>
                <a:lnTo>
                  <a:pt x="257568" y="12699"/>
                </a:lnTo>
                <a:lnTo>
                  <a:pt x="263221" y="8889"/>
                </a:lnTo>
                <a:lnTo>
                  <a:pt x="269505" y="3809"/>
                </a:lnTo>
                <a:lnTo>
                  <a:pt x="275376" y="1269"/>
                </a:lnTo>
                <a:lnTo>
                  <a:pt x="279793" y="0"/>
                </a:lnTo>
                <a:lnTo>
                  <a:pt x="282003" y="0"/>
                </a:lnTo>
                <a:lnTo>
                  <a:pt x="282003" y="1269"/>
                </a:lnTo>
                <a:lnTo>
                  <a:pt x="286448" y="1269"/>
                </a:lnTo>
                <a:lnTo>
                  <a:pt x="293116" y="2539"/>
                </a:lnTo>
                <a:lnTo>
                  <a:pt x="295313" y="5079"/>
                </a:lnTo>
                <a:lnTo>
                  <a:pt x="293116" y="5079"/>
                </a:lnTo>
                <a:lnTo>
                  <a:pt x="286448" y="8889"/>
                </a:lnTo>
                <a:lnTo>
                  <a:pt x="286448" y="13969"/>
                </a:lnTo>
                <a:lnTo>
                  <a:pt x="290868" y="17779"/>
                </a:lnTo>
                <a:lnTo>
                  <a:pt x="295313" y="19049"/>
                </a:lnTo>
                <a:lnTo>
                  <a:pt x="325674" y="19049"/>
                </a:lnTo>
                <a:lnTo>
                  <a:pt x="328612" y="21589"/>
                </a:lnTo>
                <a:close/>
              </a:path>
              <a:path w="953135" h="544830">
                <a:moveTo>
                  <a:pt x="325674" y="19049"/>
                </a:moveTo>
                <a:lnTo>
                  <a:pt x="306425" y="19049"/>
                </a:lnTo>
                <a:lnTo>
                  <a:pt x="315290" y="12699"/>
                </a:lnTo>
                <a:lnTo>
                  <a:pt x="315290" y="10159"/>
                </a:lnTo>
                <a:lnTo>
                  <a:pt x="319747" y="10159"/>
                </a:lnTo>
                <a:lnTo>
                  <a:pt x="319747" y="13969"/>
                </a:lnTo>
                <a:lnTo>
                  <a:pt x="325674" y="19049"/>
                </a:lnTo>
                <a:close/>
              </a:path>
              <a:path w="953135" h="544830">
                <a:moveTo>
                  <a:pt x="377482" y="21589"/>
                </a:moveTo>
                <a:lnTo>
                  <a:pt x="328612" y="21589"/>
                </a:lnTo>
                <a:lnTo>
                  <a:pt x="335280" y="19049"/>
                </a:lnTo>
                <a:lnTo>
                  <a:pt x="341934" y="19049"/>
                </a:lnTo>
                <a:lnTo>
                  <a:pt x="344182" y="17779"/>
                </a:lnTo>
                <a:lnTo>
                  <a:pt x="353047" y="17779"/>
                </a:lnTo>
                <a:lnTo>
                  <a:pt x="359714" y="16509"/>
                </a:lnTo>
                <a:lnTo>
                  <a:pt x="373024" y="16509"/>
                </a:lnTo>
                <a:lnTo>
                  <a:pt x="377482" y="19049"/>
                </a:lnTo>
                <a:lnTo>
                  <a:pt x="377482" y="21589"/>
                </a:lnTo>
                <a:close/>
              </a:path>
              <a:path w="953135" h="544830">
                <a:moveTo>
                  <a:pt x="488492" y="39369"/>
                </a:moveTo>
                <a:lnTo>
                  <a:pt x="197624" y="39369"/>
                </a:lnTo>
                <a:lnTo>
                  <a:pt x="202044" y="35559"/>
                </a:lnTo>
                <a:lnTo>
                  <a:pt x="202044" y="34289"/>
                </a:lnTo>
                <a:lnTo>
                  <a:pt x="204292" y="33019"/>
                </a:lnTo>
                <a:lnTo>
                  <a:pt x="204292" y="26669"/>
                </a:lnTo>
                <a:lnTo>
                  <a:pt x="199834" y="22859"/>
                </a:lnTo>
                <a:lnTo>
                  <a:pt x="197624" y="22859"/>
                </a:lnTo>
                <a:lnTo>
                  <a:pt x="197624" y="21589"/>
                </a:lnTo>
                <a:lnTo>
                  <a:pt x="202044" y="19049"/>
                </a:lnTo>
                <a:lnTo>
                  <a:pt x="215353" y="19049"/>
                </a:lnTo>
                <a:lnTo>
                  <a:pt x="217601" y="21589"/>
                </a:lnTo>
                <a:lnTo>
                  <a:pt x="377482" y="21589"/>
                </a:lnTo>
                <a:lnTo>
                  <a:pt x="377482" y="29209"/>
                </a:lnTo>
                <a:lnTo>
                  <a:pt x="379691" y="30479"/>
                </a:lnTo>
                <a:lnTo>
                  <a:pt x="390804" y="30479"/>
                </a:lnTo>
                <a:lnTo>
                  <a:pt x="393001" y="33019"/>
                </a:lnTo>
                <a:lnTo>
                  <a:pt x="395262" y="34289"/>
                </a:lnTo>
                <a:lnTo>
                  <a:pt x="397459" y="38099"/>
                </a:lnTo>
                <a:lnTo>
                  <a:pt x="486270" y="38099"/>
                </a:lnTo>
                <a:lnTo>
                  <a:pt x="488492" y="39369"/>
                </a:lnTo>
                <a:close/>
              </a:path>
              <a:path w="953135" h="544830">
                <a:moveTo>
                  <a:pt x="486270" y="38099"/>
                </a:moveTo>
                <a:lnTo>
                  <a:pt x="397459" y="38099"/>
                </a:lnTo>
                <a:lnTo>
                  <a:pt x="410095" y="34289"/>
                </a:lnTo>
                <a:lnTo>
                  <a:pt x="420227" y="33019"/>
                </a:lnTo>
                <a:lnTo>
                  <a:pt x="446328" y="30479"/>
                </a:lnTo>
                <a:lnTo>
                  <a:pt x="459651" y="30479"/>
                </a:lnTo>
                <a:lnTo>
                  <a:pt x="466305" y="33019"/>
                </a:lnTo>
                <a:lnTo>
                  <a:pt x="475170" y="34289"/>
                </a:lnTo>
                <a:lnTo>
                  <a:pt x="481825" y="35559"/>
                </a:lnTo>
                <a:lnTo>
                  <a:pt x="486270" y="38099"/>
                </a:lnTo>
                <a:close/>
              </a:path>
              <a:path w="953135" h="544830">
                <a:moveTo>
                  <a:pt x="655066" y="59689"/>
                </a:moveTo>
                <a:lnTo>
                  <a:pt x="117665" y="59689"/>
                </a:lnTo>
                <a:lnTo>
                  <a:pt x="128657" y="50799"/>
                </a:lnTo>
                <a:lnTo>
                  <a:pt x="135154" y="45719"/>
                </a:lnTo>
                <a:lnTo>
                  <a:pt x="139568" y="43179"/>
                </a:lnTo>
                <a:lnTo>
                  <a:pt x="142100" y="41909"/>
                </a:lnTo>
                <a:lnTo>
                  <a:pt x="158648" y="41909"/>
                </a:lnTo>
                <a:lnTo>
                  <a:pt x="167357" y="40639"/>
                </a:lnTo>
                <a:lnTo>
                  <a:pt x="175642" y="38099"/>
                </a:lnTo>
                <a:lnTo>
                  <a:pt x="182054" y="34289"/>
                </a:lnTo>
                <a:lnTo>
                  <a:pt x="184302" y="34289"/>
                </a:lnTo>
                <a:lnTo>
                  <a:pt x="186512" y="35559"/>
                </a:lnTo>
                <a:lnTo>
                  <a:pt x="188722" y="35559"/>
                </a:lnTo>
                <a:lnTo>
                  <a:pt x="190969" y="39369"/>
                </a:lnTo>
                <a:lnTo>
                  <a:pt x="488492" y="39369"/>
                </a:lnTo>
                <a:lnTo>
                  <a:pt x="496481" y="41909"/>
                </a:lnTo>
                <a:lnTo>
                  <a:pt x="504051" y="44449"/>
                </a:lnTo>
                <a:lnTo>
                  <a:pt x="511615" y="45719"/>
                </a:lnTo>
                <a:lnTo>
                  <a:pt x="547355" y="45719"/>
                </a:lnTo>
                <a:lnTo>
                  <a:pt x="553185" y="46989"/>
                </a:lnTo>
                <a:lnTo>
                  <a:pt x="557339" y="49529"/>
                </a:lnTo>
                <a:lnTo>
                  <a:pt x="561797" y="50799"/>
                </a:lnTo>
                <a:lnTo>
                  <a:pt x="629521" y="50799"/>
                </a:lnTo>
                <a:lnTo>
                  <a:pt x="639380" y="53339"/>
                </a:lnTo>
                <a:lnTo>
                  <a:pt x="648411" y="55879"/>
                </a:lnTo>
                <a:lnTo>
                  <a:pt x="652818" y="58419"/>
                </a:lnTo>
                <a:lnTo>
                  <a:pt x="655066" y="59689"/>
                </a:lnTo>
                <a:close/>
              </a:path>
              <a:path w="953135" h="544830">
                <a:moveTo>
                  <a:pt x="547355" y="45719"/>
                </a:moveTo>
                <a:lnTo>
                  <a:pt x="524040" y="45719"/>
                </a:lnTo>
                <a:lnTo>
                  <a:pt x="528497" y="43179"/>
                </a:lnTo>
                <a:lnTo>
                  <a:pt x="530694" y="43179"/>
                </a:lnTo>
                <a:lnTo>
                  <a:pt x="539856" y="44449"/>
                </a:lnTo>
                <a:lnTo>
                  <a:pt x="547355" y="45719"/>
                </a:lnTo>
                <a:close/>
              </a:path>
              <a:path w="953135" h="544830">
                <a:moveTo>
                  <a:pt x="629521" y="50799"/>
                </a:moveTo>
                <a:lnTo>
                  <a:pt x="582824" y="50799"/>
                </a:lnTo>
                <a:lnTo>
                  <a:pt x="592324" y="49529"/>
                </a:lnTo>
                <a:lnTo>
                  <a:pt x="608406" y="49529"/>
                </a:lnTo>
                <a:lnTo>
                  <a:pt x="610654" y="46989"/>
                </a:lnTo>
                <a:lnTo>
                  <a:pt x="619662" y="48259"/>
                </a:lnTo>
                <a:lnTo>
                  <a:pt x="629521" y="50799"/>
                </a:lnTo>
                <a:close/>
              </a:path>
              <a:path w="953135" h="544830">
                <a:moveTo>
                  <a:pt x="666140" y="95249"/>
                </a:moveTo>
                <a:lnTo>
                  <a:pt x="53276" y="95249"/>
                </a:lnTo>
                <a:lnTo>
                  <a:pt x="71595" y="93979"/>
                </a:lnTo>
                <a:lnTo>
                  <a:pt x="86582" y="91439"/>
                </a:lnTo>
                <a:lnTo>
                  <a:pt x="98235" y="87629"/>
                </a:lnTo>
                <a:lnTo>
                  <a:pt x="106553" y="82549"/>
                </a:lnTo>
                <a:lnTo>
                  <a:pt x="115468" y="72389"/>
                </a:lnTo>
                <a:lnTo>
                  <a:pt x="115468" y="59689"/>
                </a:lnTo>
                <a:lnTo>
                  <a:pt x="659485" y="59689"/>
                </a:lnTo>
                <a:lnTo>
                  <a:pt x="663930" y="62229"/>
                </a:lnTo>
                <a:lnTo>
                  <a:pt x="666140" y="62229"/>
                </a:lnTo>
                <a:lnTo>
                  <a:pt x="666140" y="95249"/>
                </a:lnTo>
                <a:close/>
              </a:path>
              <a:path w="953135" h="544830">
                <a:moveTo>
                  <a:pt x="126530" y="152399"/>
                </a:moveTo>
                <a:lnTo>
                  <a:pt x="106553" y="152399"/>
                </a:lnTo>
                <a:lnTo>
                  <a:pt x="102428" y="146049"/>
                </a:lnTo>
                <a:lnTo>
                  <a:pt x="93510" y="134619"/>
                </a:lnTo>
                <a:lnTo>
                  <a:pt x="80010" y="121919"/>
                </a:lnTo>
                <a:lnTo>
                  <a:pt x="62141" y="113029"/>
                </a:lnTo>
                <a:lnTo>
                  <a:pt x="47705" y="110489"/>
                </a:lnTo>
                <a:lnTo>
                  <a:pt x="39936" y="107949"/>
                </a:lnTo>
                <a:lnTo>
                  <a:pt x="37161" y="106679"/>
                </a:lnTo>
                <a:lnTo>
                  <a:pt x="37706" y="106679"/>
                </a:lnTo>
                <a:lnTo>
                  <a:pt x="39954" y="102869"/>
                </a:lnTo>
                <a:lnTo>
                  <a:pt x="39954" y="92709"/>
                </a:lnTo>
                <a:lnTo>
                  <a:pt x="46621" y="92709"/>
                </a:lnTo>
                <a:lnTo>
                  <a:pt x="48818" y="95249"/>
                </a:lnTo>
                <a:lnTo>
                  <a:pt x="666140" y="95249"/>
                </a:lnTo>
                <a:lnTo>
                  <a:pt x="666140" y="149859"/>
                </a:lnTo>
                <a:lnTo>
                  <a:pt x="133197" y="149859"/>
                </a:lnTo>
                <a:lnTo>
                  <a:pt x="126530" y="152399"/>
                </a:lnTo>
                <a:close/>
              </a:path>
              <a:path w="953135" h="544830">
                <a:moveTo>
                  <a:pt x="666140" y="196849"/>
                </a:moveTo>
                <a:lnTo>
                  <a:pt x="137642" y="196849"/>
                </a:lnTo>
                <a:lnTo>
                  <a:pt x="144310" y="193039"/>
                </a:lnTo>
                <a:lnTo>
                  <a:pt x="150964" y="186689"/>
                </a:lnTo>
                <a:lnTo>
                  <a:pt x="164287" y="182879"/>
                </a:lnTo>
                <a:lnTo>
                  <a:pt x="179857" y="182879"/>
                </a:lnTo>
                <a:lnTo>
                  <a:pt x="184302" y="180339"/>
                </a:lnTo>
                <a:lnTo>
                  <a:pt x="184302" y="176529"/>
                </a:lnTo>
                <a:lnTo>
                  <a:pt x="179857" y="170179"/>
                </a:lnTo>
                <a:lnTo>
                  <a:pt x="157632" y="170179"/>
                </a:lnTo>
                <a:lnTo>
                  <a:pt x="155422" y="168909"/>
                </a:lnTo>
                <a:lnTo>
                  <a:pt x="153212" y="168909"/>
                </a:lnTo>
                <a:lnTo>
                  <a:pt x="153212" y="160019"/>
                </a:lnTo>
                <a:lnTo>
                  <a:pt x="155422" y="152399"/>
                </a:lnTo>
                <a:lnTo>
                  <a:pt x="144310" y="149859"/>
                </a:lnTo>
                <a:lnTo>
                  <a:pt x="666140" y="149859"/>
                </a:lnTo>
                <a:lnTo>
                  <a:pt x="666140" y="196849"/>
                </a:lnTo>
                <a:close/>
              </a:path>
              <a:path w="953135" h="544830">
                <a:moveTo>
                  <a:pt x="91033" y="193039"/>
                </a:moveTo>
                <a:lnTo>
                  <a:pt x="53276" y="193039"/>
                </a:lnTo>
                <a:lnTo>
                  <a:pt x="55486" y="189229"/>
                </a:lnTo>
                <a:lnTo>
                  <a:pt x="55486" y="182879"/>
                </a:lnTo>
                <a:lnTo>
                  <a:pt x="57734" y="182879"/>
                </a:lnTo>
                <a:lnTo>
                  <a:pt x="62141" y="181609"/>
                </a:lnTo>
                <a:lnTo>
                  <a:pt x="66598" y="177799"/>
                </a:lnTo>
                <a:lnTo>
                  <a:pt x="75463" y="173989"/>
                </a:lnTo>
                <a:lnTo>
                  <a:pt x="82118" y="172719"/>
                </a:lnTo>
                <a:lnTo>
                  <a:pt x="88785" y="172719"/>
                </a:lnTo>
                <a:lnTo>
                  <a:pt x="91033" y="173989"/>
                </a:lnTo>
                <a:lnTo>
                  <a:pt x="91033" y="176529"/>
                </a:lnTo>
                <a:lnTo>
                  <a:pt x="88785" y="177799"/>
                </a:lnTo>
                <a:lnTo>
                  <a:pt x="88785" y="181609"/>
                </a:lnTo>
                <a:lnTo>
                  <a:pt x="86575" y="186689"/>
                </a:lnTo>
                <a:lnTo>
                  <a:pt x="88785" y="189229"/>
                </a:lnTo>
                <a:lnTo>
                  <a:pt x="88785" y="190499"/>
                </a:lnTo>
                <a:lnTo>
                  <a:pt x="91033" y="193039"/>
                </a:lnTo>
                <a:close/>
              </a:path>
              <a:path w="953135" h="544830">
                <a:moveTo>
                  <a:pt x="73253" y="242569"/>
                </a:moveTo>
                <a:lnTo>
                  <a:pt x="57734" y="242569"/>
                </a:lnTo>
                <a:lnTo>
                  <a:pt x="51066" y="240029"/>
                </a:lnTo>
                <a:lnTo>
                  <a:pt x="48818" y="238759"/>
                </a:lnTo>
                <a:lnTo>
                  <a:pt x="42164" y="237489"/>
                </a:lnTo>
                <a:lnTo>
                  <a:pt x="39954" y="233679"/>
                </a:lnTo>
                <a:lnTo>
                  <a:pt x="37706" y="231139"/>
                </a:lnTo>
                <a:lnTo>
                  <a:pt x="37706" y="229869"/>
                </a:lnTo>
                <a:lnTo>
                  <a:pt x="33299" y="226059"/>
                </a:lnTo>
                <a:lnTo>
                  <a:pt x="35509" y="223519"/>
                </a:lnTo>
                <a:lnTo>
                  <a:pt x="39954" y="222249"/>
                </a:lnTo>
                <a:lnTo>
                  <a:pt x="37706" y="218439"/>
                </a:lnTo>
                <a:lnTo>
                  <a:pt x="37706" y="217169"/>
                </a:lnTo>
                <a:lnTo>
                  <a:pt x="33299" y="213359"/>
                </a:lnTo>
                <a:lnTo>
                  <a:pt x="28841" y="213359"/>
                </a:lnTo>
                <a:lnTo>
                  <a:pt x="18098" y="210819"/>
                </a:lnTo>
                <a:lnTo>
                  <a:pt x="9429" y="209549"/>
                </a:lnTo>
                <a:lnTo>
                  <a:pt x="3256" y="207009"/>
                </a:lnTo>
                <a:lnTo>
                  <a:pt x="0" y="205739"/>
                </a:lnTo>
                <a:lnTo>
                  <a:pt x="2209" y="203199"/>
                </a:lnTo>
                <a:lnTo>
                  <a:pt x="8864" y="201929"/>
                </a:lnTo>
                <a:lnTo>
                  <a:pt x="15519" y="198119"/>
                </a:lnTo>
                <a:lnTo>
                  <a:pt x="22186" y="196849"/>
                </a:lnTo>
                <a:lnTo>
                  <a:pt x="35509" y="190499"/>
                </a:lnTo>
                <a:lnTo>
                  <a:pt x="39954" y="190499"/>
                </a:lnTo>
                <a:lnTo>
                  <a:pt x="42164" y="193039"/>
                </a:lnTo>
                <a:lnTo>
                  <a:pt x="125797" y="193039"/>
                </a:lnTo>
                <a:lnTo>
                  <a:pt x="126530" y="194309"/>
                </a:lnTo>
                <a:lnTo>
                  <a:pt x="128778" y="196849"/>
                </a:lnTo>
                <a:lnTo>
                  <a:pt x="666140" y="196849"/>
                </a:lnTo>
                <a:lnTo>
                  <a:pt x="666140" y="226059"/>
                </a:lnTo>
                <a:lnTo>
                  <a:pt x="157632" y="226059"/>
                </a:lnTo>
                <a:lnTo>
                  <a:pt x="145772" y="227329"/>
                </a:lnTo>
                <a:lnTo>
                  <a:pt x="134324" y="232409"/>
                </a:lnTo>
                <a:lnTo>
                  <a:pt x="124538" y="237489"/>
                </a:lnTo>
                <a:lnTo>
                  <a:pt x="122820" y="238759"/>
                </a:lnTo>
                <a:lnTo>
                  <a:pt x="93230" y="238759"/>
                </a:lnTo>
                <a:lnTo>
                  <a:pt x="88785" y="240029"/>
                </a:lnTo>
                <a:lnTo>
                  <a:pt x="82118" y="240029"/>
                </a:lnTo>
                <a:lnTo>
                  <a:pt x="73253" y="242569"/>
                </a:lnTo>
                <a:close/>
              </a:path>
              <a:path w="953135" h="544830">
                <a:moveTo>
                  <a:pt x="125797" y="193039"/>
                </a:moveTo>
                <a:lnTo>
                  <a:pt x="97688" y="193039"/>
                </a:lnTo>
                <a:lnTo>
                  <a:pt x="99898" y="190499"/>
                </a:lnTo>
                <a:lnTo>
                  <a:pt x="124332" y="190499"/>
                </a:lnTo>
                <a:lnTo>
                  <a:pt x="125797" y="193039"/>
                </a:lnTo>
                <a:close/>
              </a:path>
              <a:path w="953135" h="544830">
                <a:moveTo>
                  <a:pt x="666140" y="280669"/>
                </a:moveTo>
                <a:lnTo>
                  <a:pt x="153212" y="280669"/>
                </a:lnTo>
                <a:lnTo>
                  <a:pt x="159880" y="279399"/>
                </a:lnTo>
                <a:lnTo>
                  <a:pt x="168744" y="274319"/>
                </a:lnTo>
                <a:lnTo>
                  <a:pt x="170942" y="270509"/>
                </a:lnTo>
                <a:lnTo>
                  <a:pt x="173189" y="266699"/>
                </a:lnTo>
                <a:lnTo>
                  <a:pt x="173189" y="256539"/>
                </a:lnTo>
                <a:lnTo>
                  <a:pt x="164287" y="243839"/>
                </a:lnTo>
                <a:lnTo>
                  <a:pt x="168744" y="243839"/>
                </a:lnTo>
                <a:lnTo>
                  <a:pt x="173189" y="242569"/>
                </a:lnTo>
                <a:lnTo>
                  <a:pt x="173189" y="237489"/>
                </a:lnTo>
                <a:lnTo>
                  <a:pt x="175399" y="233679"/>
                </a:lnTo>
                <a:lnTo>
                  <a:pt x="170942" y="231139"/>
                </a:lnTo>
                <a:lnTo>
                  <a:pt x="166535" y="227329"/>
                </a:lnTo>
                <a:lnTo>
                  <a:pt x="162077" y="226059"/>
                </a:lnTo>
                <a:lnTo>
                  <a:pt x="666140" y="226059"/>
                </a:lnTo>
                <a:lnTo>
                  <a:pt x="666140" y="280669"/>
                </a:lnTo>
                <a:close/>
              </a:path>
              <a:path w="953135" h="544830">
                <a:moveTo>
                  <a:pt x="117665" y="243839"/>
                </a:moveTo>
                <a:lnTo>
                  <a:pt x="115468" y="243839"/>
                </a:lnTo>
                <a:lnTo>
                  <a:pt x="113207" y="242569"/>
                </a:lnTo>
                <a:lnTo>
                  <a:pt x="111010" y="242569"/>
                </a:lnTo>
                <a:lnTo>
                  <a:pt x="104343" y="238759"/>
                </a:lnTo>
                <a:lnTo>
                  <a:pt x="122820" y="238759"/>
                </a:lnTo>
                <a:lnTo>
                  <a:pt x="117665" y="242569"/>
                </a:lnTo>
                <a:lnTo>
                  <a:pt x="117665" y="243839"/>
                </a:lnTo>
                <a:close/>
              </a:path>
              <a:path w="953135" h="544830">
                <a:moveTo>
                  <a:pt x="666140" y="297179"/>
                </a:moveTo>
                <a:lnTo>
                  <a:pt x="117665" y="297179"/>
                </a:lnTo>
                <a:lnTo>
                  <a:pt x="126530" y="292099"/>
                </a:lnTo>
                <a:lnTo>
                  <a:pt x="128778" y="287019"/>
                </a:lnTo>
                <a:lnTo>
                  <a:pt x="130987" y="283209"/>
                </a:lnTo>
                <a:lnTo>
                  <a:pt x="130987" y="279399"/>
                </a:lnTo>
                <a:lnTo>
                  <a:pt x="133197" y="279399"/>
                </a:lnTo>
                <a:lnTo>
                  <a:pt x="135445" y="280669"/>
                </a:lnTo>
                <a:lnTo>
                  <a:pt x="666140" y="280669"/>
                </a:lnTo>
                <a:lnTo>
                  <a:pt x="666140" y="297179"/>
                </a:lnTo>
                <a:close/>
              </a:path>
              <a:path w="953135" h="544830">
                <a:moveTo>
                  <a:pt x="97688" y="397509"/>
                </a:moveTo>
                <a:lnTo>
                  <a:pt x="95478" y="393699"/>
                </a:lnTo>
                <a:lnTo>
                  <a:pt x="93230" y="393699"/>
                </a:lnTo>
                <a:lnTo>
                  <a:pt x="91033" y="389889"/>
                </a:lnTo>
                <a:lnTo>
                  <a:pt x="86575" y="386079"/>
                </a:lnTo>
                <a:lnTo>
                  <a:pt x="81204" y="380999"/>
                </a:lnTo>
                <a:lnTo>
                  <a:pt x="75206" y="375919"/>
                </a:lnTo>
                <a:lnTo>
                  <a:pt x="68784" y="372109"/>
                </a:lnTo>
                <a:lnTo>
                  <a:pt x="62141" y="369569"/>
                </a:lnTo>
                <a:lnTo>
                  <a:pt x="64389" y="367029"/>
                </a:lnTo>
                <a:lnTo>
                  <a:pt x="66567" y="364489"/>
                </a:lnTo>
                <a:lnTo>
                  <a:pt x="68541" y="359409"/>
                </a:lnTo>
                <a:lnTo>
                  <a:pt x="68439" y="354329"/>
                </a:lnTo>
                <a:lnTo>
                  <a:pt x="64389" y="349249"/>
                </a:lnTo>
                <a:lnTo>
                  <a:pt x="59931" y="346709"/>
                </a:lnTo>
                <a:lnTo>
                  <a:pt x="51066" y="346709"/>
                </a:lnTo>
                <a:lnTo>
                  <a:pt x="42164" y="337819"/>
                </a:lnTo>
                <a:lnTo>
                  <a:pt x="42164" y="336549"/>
                </a:lnTo>
                <a:lnTo>
                  <a:pt x="39954" y="336549"/>
                </a:lnTo>
                <a:lnTo>
                  <a:pt x="39954" y="334009"/>
                </a:lnTo>
                <a:lnTo>
                  <a:pt x="44373" y="334009"/>
                </a:lnTo>
                <a:lnTo>
                  <a:pt x="53276" y="332739"/>
                </a:lnTo>
                <a:lnTo>
                  <a:pt x="55486" y="323849"/>
                </a:lnTo>
                <a:lnTo>
                  <a:pt x="57734" y="316229"/>
                </a:lnTo>
                <a:lnTo>
                  <a:pt x="64389" y="313689"/>
                </a:lnTo>
                <a:lnTo>
                  <a:pt x="73253" y="313689"/>
                </a:lnTo>
                <a:lnTo>
                  <a:pt x="82118" y="312419"/>
                </a:lnTo>
                <a:lnTo>
                  <a:pt x="79921" y="307339"/>
                </a:lnTo>
                <a:lnTo>
                  <a:pt x="79921" y="292099"/>
                </a:lnTo>
                <a:lnTo>
                  <a:pt x="82118" y="290829"/>
                </a:lnTo>
                <a:lnTo>
                  <a:pt x="84366" y="288289"/>
                </a:lnTo>
                <a:lnTo>
                  <a:pt x="91033" y="288289"/>
                </a:lnTo>
                <a:lnTo>
                  <a:pt x="97688" y="293369"/>
                </a:lnTo>
                <a:lnTo>
                  <a:pt x="106553" y="297179"/>
                </a:lnTo>
                <a:lnTo>
                  <a:pt x="666140" y="297179"/>
                </a:lnTo>
                <a:lnTo>
                  <a:pt x="666140" y="340359"/>
                </a:lnTo>
                <a:lnTo>
                  <a:pt x="430758" y="340359"/>
                </a:lnTo>
                <a:lnTo>
                  <a:pt x="424103" y="344169"/>
                </a:lnTo>
                <a:lnTo>
                  <a:pt x="419684" y="345439"/>
                </a:lnTo>
                <a:lnTo>
                  <a:pt x="417436" y="346709"/>
                </a:lnTo>
                <a:lnTo>
                  <a:pt x="413029" y="350519"/>
                </a:lnTo>
                <a:lnTo>
                  <a:pt x="406323" y="356869"/>
                </a:lnTo>
                <a:lnTo>
                  <a:pt x="397459" y="356869"/>
                </a:lnTo>
                <a:lnTo>
                  <a:pt x="395262" y="360679"/>
                </a:lnTo>
                <a:lnTo>
                  <a:pt x="393001" y="364489"/>
                </a:lnTo>
                <a:lnTo>
                  <a:pt x="390804" y="365759"/>
                </a:lnTo>
                <a:lnTo>
                  <a:pt x="390804" y="367029"/>
                </a:lnTo>
                <a:lnTo>
                  <a:pt x="384136" y="373379"/>
                </a:lnTo>
                <a:lnTo>
                  <a:pt x="375272" y="377189"/>
                </a:lnTo>
                <a:lnTo>
                  <a:pt x="370827" y="380999"/>
                </a:lnTo>
                <a:lnTo>
                  <a:pt x="126530" y="380999"/>
                </a:lnTo>
                <a:lnTo>
                  <a:pt x="126530" y="386079"/>
                </a:lnTo>
                <a:lnTo>
                  <a:pt x="124332" y="387349"/>
                </a:lnTo>
                <a:lnTo>
                  <a:pt x="124332" y="389889"/>
                </a:lnTo>
                <a:lnTo>
                  <a:pt x="115468" y="389889"/>
                </a:lnTo>
                <a:lnTo>
                  <a:pt x="97688" y="397509"/>
                </a:lnTo>
                <a:close/>
              </a:path>
              <a:path w="953135" h="544830">
                <a:moveTo>
                  <a:pt x="530694" y="361949"/>
                </a:moveTo>
                <a:lnTo>
                  <a:pt x="528497" y="361949"/>
                </a:lnTo>
                <a:lnTo>
                  <a:pt x="526249" y="360679"/>
                </a:lnTo>
                <a:lnTo>
                  <a:pt x="524040" y="356869"/>
                </a:lnTo>
                <a:lnTo>
                  <a:pt x="519582" y="353059"/>
                </a:lnTo>
                <a:lnTo>
                  <a:pt x="508508" y="353059"/>
                </a:lnTo>
                <a:lnTo>
                  <a:pt x="499605" y="349249"/>
                </a:lnTo>
                <a:lnTo>
                  <a:pt x="435216" y="349249"/>
                </a:lnTo>
                <a:lnTo>
                  <a:pt x="435216" y="345439"/>
                </a:lnTo>
                <a:lnTo>
                  <a:pt x="433006" y="345439"/>
                </a:lnTo>
                <a:lnTo>
                  <a:pt x="430758" y="340359"/>
                </a:lnTo>
                <a:lnTo>
                  <a:pt x="666140" y="340359"/>
                </a:lnTo>
                <a:lnTo>
                  <a:pt x="666140" y="360679"/>
                </a:lnTo>
                <a:lnTo>
                  <a:pt x="535152" y="360679"/>
                </a:lnTo>
                <a:lnTo>
                  <a:pt x="530694" y="361949"/>
                </a:lnTo>
                <a:close/>
              </a:path>
              <a:path w="953135" h="544830">
                <a:moveTo>
                  <a:pt x="477418" y="365759"/>
                </a:moveTo>
                <a:lnTo>
                  <a:pt x="446328" y="365759"/>
                </a:lnTo>
                <a:lnTo>
                  <a:pt x="455193" y="364489"/>
                </a:lnTo>
                <a:lnTo>
                  <a:pt x="455193" y="353059"/>
                </a:lnTo>
                <a:lnTo>
                  <a:pt x="450735" y="349249"/>
                </a:lnTo>
                <a:lnTo>
                  <a:pt x="492950" y="349249"/>
                </a:lnTo>
                <a:lnTo>
                  <a:pt x="488492" y="350519"/>
                </a:lnTo>
                <a:lnTo>
                  <a:pt x="486283" y="356869"/>
                </a:lnTo>
                <a:lnTo>
                  <a:pt x="486283" y="358139"/>
                </a:lnTo>
                <a:lnTo>
                  <a:pt x="479628" y="358139"/>
                </a:lnTo>
                <a:lnTo>
                  <a:pt x="477418" y="361949"/>
                </a:lnTo>
                <a:lnTo>
                  <a:pt x="477418" y="365759"/>
                </a:lnTo>
                <a:close/>
              </a:path>
              <a:path w="953135" h="544830">
                <a:moveTo>
                  <a:pt x="568452" y="370839"/>
                </a:moveTo>
                <a:lnTo>
                  <a:pt x="550672" y="370839"/>
                </a:lnTo>
                <a:lnTo>
                  <a:pt x="550672" y="367029"/>
                </a:lnTo>
                <a:lnTo>
                  <a:pt x="546265" y="364489"/>
                </a:lnTo>
                <a:lnTo>
                  <a:pt x="546265" y="361949"/>
                </a:lnTo>
                <a:lnTo>
                  <a:pt x="539559" y="360679"/>
                </a:lnTo>
                <a:lnTo>
                  <a:pt x="666140" y="360679"/>
                </a:lnTo>
                <a:lnTo>
                  <a:pt x="666140" y="369569"/>
                </a:lnTo>
                <a:lnTo>
                  <a:pt x="570661" y="369569"/>
                </a:lnTo>
                <a:lnTo>
                  <a:pt x="568452" y="370839"/>
                </a:lnTo>
                <a:close/>
              </a:path>
              <a:path w="953135" h="544830">
                <a:moveTo>
                  <a:pt x="408571" y="410209"/>
                </a:moveTo>
                <a:lnTo>
                  <a:pt x="401916" y="410209"/>
                </a:lnTo>
                <a:lnTo>
                  <a:pt x="415239" y="403859"/>
                </a:lnTo>
                <a:lnTo>
                  <a:pt x="415239" y="398779"/>
                </a:lnTo>
                <a:lnTo>
                  <a:pt x="413029" y="394969"/>
                </a:lnTo>
                <a:lnTo>
                  <a:pt x="404126" y="394969"/>
                </a:lnTo>
                <a:lnTo>
                  <a:pt x="404126" y="393699"/>
                </a:lnTo>
                <a:lnTo>
                  <a:pt x="401916" y="391159"/>
                </a:lnTo>
                <a:lnTo>
                  <a:pt x="408571" y="386079"/>
                </a:lnTo>
                <a:lnTo>
                  <a:pt x="413029" y="380999"/>
                </a:lnTo>
                <a:lnTo>
                  <a:pt x="413029" y="369569"/>
                </a:lnTo>
                <a:lnTo>
                  <a:pt x="417436" y="367029"/>
                </a:lnTo>
                <a:lnTo>
                  <a:pt x="424103" y="361949"/>
                </a:lnTo>
                <a:lnTo>
                  <a:pt x="435216" y="361949"/>
                </a:lnTo>
                <a:lnTo>
                  <a:pt x="439673" y="364489"/>
                </a:lnTo>
                <a:lnTo>
                  <a:pt x="446328" y="365759"/>
                </a:lnTo>
                <a:lnTo>
                  <a:pt x="477418" y="365759"/>
                </a:lnTo>
                <a:lnTo>
                  <a:pt x="481825" y="373379"/>
                </a:lnTo>
                <a:lnTo>
                  <a:pt x="488492" y="378459"/>
                </a:lnTo>
                <a:lnTo>
                  <a:pt x="488492" y="380999"/>
                </a:lnTo>
                <a:lnTo>
                  <a:pt x="486283" y="382269"/>
                </a:lnTo>
                <a:lnTo>
                  <a:pt x="488492" y="384809"/>
                </a:lnTo>
                <a:lnTo>
                  <a:pt x="466305" y="384809"/>
                </a:lnTo>
                <a:lnTo>
                  <a:pt x="461848" y="386079"/>
                </a:lnTo>
                <a:lnTo>
                  <a:pt x="455193" y="387349"/>
                </a:lnTo>
                <a:lnTo>
                  <a:pt x="435216" y="398779"/>
                </a:lnTo>
                <a:lnTo>
                  <a:pt x="427302" y="402589"/>
                </a:lnTo>
                <a:lnTo>
                  <a:pt x="420227" y="406399"/>
                </a:lnTo>
                <a:lnTo>
                  <a:pt x="413985" y="408939"/>
                </a:lnTo>
                <a:lnTo>
                  <a:pt x="408571" y="410209"/>
                </a:lnTo>
                <a:close/>
              </a:path>
              <a:path w="953135" h="544830">
                <a:moveTo>
                  <a:pt x="688365" y="394969"/>
                </a:moveTo>
                <a:lnTo>
                  <a:pt x="681710" y="393699"/>
                </a:lnTo>
                <a:lnTo>
                  <a:pt x="672795" y="391159"/>
                </a:lnTo>
                <a:lnTo>
                  <a:pt x="670598" y="389889"/>
                </a:lnTo>
                <a:lnTo>
                  <a:pt x="668388" y="386079"/>
                </a:lnTo>
                <a:lnTo>
                  <a:pt x="666140" y="384809"/>
                </a:lnTo>
                <a:lnTo>
                  <a:pt x="663930" y="380999"/>
                </a:lnTo>
                <a:lnTo>
                  <a:pt x="581774" y="380999"/>
                </a:lnTo>
                <a:lnTo>
                  <a:pt x="579564" y="378459"/>
                </a:lnTo>
                <a:lnTo>
                  <a:pt x="579564" y="374649"/>
                </a:lnTo>
                <a:lnTo>
                  <a:pt x="577316" y="369569"/>
                </a:lnTo>
                <a:lnTo>
                  <a:pt x="666140" y="369569"/>
                </a:lnTo>
                <a:lnTo>
                  <a:pt x="666140" y="378459"/>
                </a:lnTo>
                <a:lnTo>
                  <a:pt x="668388" y="380999"/>
                </a:lnTo>
                <a:lnTo>
                  <a:pt x="675043" y="384809"/>
                </a:lnTo>
                <a:lnTo>
                  <a:pt x="701687" y="384809"/>
                </a:lnTo>
                <a:lnTo>
                  <a:pt x="699477" y="386079"/>
                </a:lnTo>
                <a:lnTo>
                  <a:pt x="695032" y="387349"/>
                </a:lnTo>
                <a:lnTo>
                  <a:pt x="692823" y="391159"/>
                </a:lnTo>
                <a:lnTo>
                  <a:pt x="688365" y="394969"/>
                </a:lnTo>
                <a:close/>
              </a:path>
              <a:path w="953135" h="544830">
                <a:moveTo>
                  <a:pt x="561797" y="374649"/>
                </a:moveTo>
                <a:lnTo>
                  <a:pt x="559587" y="374649"/>
                </a:lnTo>
                <a:lnTo>
                  <a:pt x="557339" y="373379"/>
                </a:lnTo>
                <a:lnTo>
                  <a:pt x="555129" y="373379"/>
                </a:lnTo>
                <a:lnTo>
                  <a:pt x="552919" y="370839"/>
                </a:lnTo>
                <a:lnTo>
                  <a:pt x="566242" y="370839"/>
                </a:lnTo>
                <a:lnTo>
                  <a:pt x="563994" y="373379"/>
                </a:lnTo>
                <a:lnTo>
                  <a:pt x="561797" y="374649"/>
                </a:lnTo>
                <a:close/>
              </a:path>
              <a:path w="953135" h="544830">
                <a:moveTo>
                  <a:pt x="718555" y="382269"/>
                </a:moveTo>
                <a:lnTo>
                  <a:pt x="697230" y="382269"/>
                </a:lnTo>
                <a:lnTo>
                  <a:pt x="701687" y="380999"/>
                </a:lnTo>
                <a:lnTo>
                  <a:pt x="708342" y="378459"/>
                </a:lnTo>
                <a:lnTo>
                  <a:pt x="717207" y="378459"/>
                </a:lnTo>
                <a:lnTo>
                  <a:pt x="718555" y="382269"/>
                </a:lnTo>
                <a:close/>
              </a:path>
              <a:path w="953135" h="544830">
                <a:moveTo>
                  <a:pt x="157632" y="427989"/>
                </a:moveTo>
                <a:lnTo>
                  <a:pt x="146558" y="427989"/>
                </a:lnTo>
                <a:lnTo>
                  <a:pt x="146558" y="417829"/>
                </a:lnTo>
                <a:lnTo>
                  <a:pt x="144310" y="411479"/>
                </a:lnTo>
                <a:lnTo>
                  <a:pt x="146558" y="411479"/>
                </a:lnTo>
                <a:lnTo>
                  <a:pt x="148755" y="410209"/>
                </a:lnTo>
                <a:lnTo>
                  <a:pt x="150964" y="407669"/>
                </a:lnTo>
                <a:lnTo>
                  <a:pt x="150964" y="403859"/>
                </a:lnTo>
                <a:lnTo>
                  <a:pt x="135445" y="380999"/>
                </a:lnTo>
                <a:lnTo>
                  <a:pt x="370827" y="380999"/>
                </a:lnTo>
                <a:lnTo>
                  <a:pt x="370827" y="387349"/>
                </a:lnTo>
                <a:lnTo>
                  <a:pt x="368617" y="391159"/>
                </a:lnTo>
                <a:lnTo>
                  <a:pt x="361911" y="394969"/>
                </a:lnTo>
                <a:lnTo>
                  <a:pt x="357505" y="394969"/>
                </a:lnTo>
                <a:lnTo>
                  <a:pt x="351535" y="396239"/>
                </a:lnTo>
                <a:lnTo>
                  <a:pt x="344735" y="400049"/>
                </a:lnTo>
                <a:lnTo>
                  <a:pt x="338763" y="405129"/>
                </a:lnTo>
                <a:lnTo>
                  <a:pt x="335280" y="410209"/>
                </a:lnTo>
                <a:lnTo>
                  <a:pt x="333070" y="410209"/>
                </a:lnTo>
                <a:lnTo>
                  <a:pt x="330860" y="414019"/>
                </a:lnTo>
                <a:lnTo>
                  <a:pt x="333070" y="415289"/>
                </a:lnTo>
                <a:lnTo>
                  <a:pt x="222021" y="415289"/>
                </a:lnTo>
                <a:lnTo>
                  <a:pt x="220116" y="417829"/>
                </a:lnTo>
                <a:lnTo>
                  <a:pt x="173189" y="417829"/>
                </a:lnTo>
                <a:lnTo>
                  <a:pt x="166535" y="420369"/>
                </a:lnTo>
                <a:lnTo>
                  <a:pt x="164287" y="424179"/>
                </a:lnTo>
                <a:lnTo>
                  <a:pt x="164287" y="426719"/>
                </a:lnTo>
                <a:lnTo>
                  <a:pt x="157632" y="427989"/>
                </a:lnTo>
                <a:close/>
              </a:path>
              <a:path w="953135" h="544830">
                <a:moveTo>
                  <a:pt x="652818" y="382269"/>
                </a:moveTo>
                <a:lnTo>
                  <a:pt x="601751" y="382269"/>
                </a:lnTo>
                <a:lnTo>
                  <a:pt x="592886" y="380999"/>
                </a:lnTo>
                <a:lnTo>
                  <a:pt x="655066" y="380999"/>
                </a:lnTo>
                <a:lnTo>
                  <a:pt x="652818" y="382269"/>
                </a:lnTo>
                <a:close/>
              </a:path>
              <a:path w="953135" h="544830">
                <a:moveTo>
                  <a:pt x="781646" y="439419"/>
                </a:moveTo>
                <a:lnTo>
                  <a:pt x="779399" y="438149"/>
                </a:lnTo>
                <a:lnTo>
                  <a:pt x="770587" y="433069"/>
                </a:lnTo>
                <a:lnTo>
                  <a:pt x="763857" y="429259"/>
                </a:lnTo>
                <a:lnTo>
                  <a:pt x="758789" y="425449"/>
                </a:lnTo>
                <a:lnTo>
                  <a:pt x="754964" y="422909"/>
                </a:lnTo>
                <a:lnTo>
                  <a:pt x="752754" y="420369"/>
                </a:lnTo>
                <a:lnTo>
                  <a:pt x="752754" y="419099"/>
                </a:lnTo>
                <a:lnTo>
                  <a:pt x="750557" y="419099"/>
                </a:lnTo>
                <a:lnTo>
                  <a:pt x="744827" y="415289"/>
                </a:lnTo>
                <a:lnTo>
                  <a:pt x="738054" y="412749"/>
                </a:lnTo>
                <a:lnTo>
                  <a:pt x="730861" y="410209"/>
                </a:lnTo>
                <a:lnTo>
                  <a:pt x="723874" y="407669"/>
                </a:lnTo>
                <a:lnTo>
                  <a:pt x="721664" y="406399"/>
                </a:lnTo>
                <a:lnTo>
                  <a:pt x="719455" y="406399"/>
                </a:lnTo>
                <a:lnTo>
                  <a:pt x="717207" y="403859"/>
                </a:lnTo>
                <a:lnTo>
                  <a:pt x="710552" y="403859"/>
                </a:lnTo>
                <a:lnTo>
                  <a:pt x="710552" y="402589"/>
                </a:lnTo>
                <a:lnTo>
                  <a:pt x="712800" y="402589"/>
                </a:lnTo>
                <a:lnTo>
                  <a:pt x="715010" y="398779"/>
                </a:lnTo>
                <a:lnTo>
                  <a:pt x="719455" y="397509"/>
                </a:lnTo>
                <a:lnTo>
                  <a:pt x="719455" y="391159"/>
                </a:lnTo>
                <a:lnTo>
                  <a:pt x="717207" y="387349"/>
                </a:lnTo>
                <a:lnTo>
                  <a:pt x="712800" y="386079"/>
                </a:lnTo>
                <a:lnTo>
                  <a:pt x="710552" y="384809"/>
                </a:lnTo>
                <a:lnTo>
                  <a:pt x="683907" y="384809"/>
                </a:lnTo>
                <a:lnTo>
                  <a:pt x="686168" y="382269"/>
                </a:lnTo>
                <a:lnTo>
                  <a:pt x="688365" y="380999"/>
                </a:lnTo>
                <a:lnTo>
                  <a:pt x="690575" y="380999"/>
                </a:lnTo>
                <a:lnTo>
                  <a:pt x="692823" y="382269"/>
                </a:lnTo>
                <a:lnTo>
                  <a:pt x="718555" y="382269"/>
                </a:lnTo>
                <a:lnTo>
                  <a:pt x="719455" y="384809"/>
                </a:lnTo>
                <a:lnTo>
                  <a:pt x="719455" y="389889"/>
                </a:lnTo>
                <a:lnTo>
                  <a:pt x="726122" y="394969"/>
                </a:lnTo>
                <a:lnTo>
                  <a:pt x="732777" y="398779"/>
                </a:lnTo>
                <a:lnTo>
                  <a:pt x="737235" y="402589"/>
                </a:lnTo>
                <a:lnTo>
                  <a:pt x="746099" y="407669"/>
                </a:lnTo>
                <a:lnTo>
                  <a:pt x="746099" y="410209"/>
                </a:lnTo>
                <a:lnTo>
                  <a:pt x="748309" y="411479"/>
                </a:lnTo>
                <a:lnTo>
                  <a:pt x="757212" y="422909"/>
                </a:lnTo>
                <a:lnTo>
                  <a:pt x="808291" y="422909"/>
                </a:lnTo>
                <a:lnTo>
                  <a:pt x="809023" y="424179"/>
                </a:lnTo>
                <a:lnTo>
                  <a:pt x="783856" y="424179"/>
                </a:lnTo>
                <a:lnTo>
                  <a:pt x="779399" y="427989"/>
                </a:lnTo>
                <a:lnTo>
                  <a:pt x="779399" y="431799"/>
                </a:lnTo>
                <a:lnTo>
                  <a:pt x="781646" y="435609"/>
                </a:lnTo>
                <a:lnTo>
                  <a:pt x="781646" y="439419"/>
                </a:lnTo>
                <a:close/>
              </a:path>
              <a:path w="953135" h="544830">
                <a:moveTo>
                  <a:pt x="627291" y="383539"/>
                </a:moveTo>
                <a:lnTo>
                  <a:pt x="614391" y="383539"/>
                </a:lnTo>
                <a:lnTo>
                  <a:pt x="603999" y="382269"/>
                </a:lnTo>
                <a:lnTo>
                  <a:pt x="640200" y="382269"/>
                </a:lnTo>
                <a:lnTo>
                  <a:pt x="627291" y="383539"/>
                </a:lnTo>
                <a:close/>
              </a:path>
              <a:path w="953135" h="544830">
                <a:moveTo>
                  <a:pt x="488492" y="386079"/>
                </a:moveTo>
                <a:lnTo>
                  <a:pt x="484085" y="386079"/>
                </a:lnTo>
                <a:lnTo>
                  <a:pt x="479628" y="384809"/>
                </a:lnTo>
                <a:lnTo>
                  <a:pt x="488492" y="384809"/>
                </a:lnTo>
                <a:lnTo>
                  <a:pt x="488492" y="386079"/>
                </a:lnTo>
                <a:close/>
              </a:path>
              <a:path w="953135" h="544830">
                <a:moveTo>
                  <a:pt x="808291" y="422909"/>
                </a:moveTo>
                <a:lnTo>
                  <a:pt x="766076" y="422909"/>
                </a:lnTo>
                <a:lnTo>
                  <a:pt x="768286" y="420369"/>
                </a:lnTo>
                <a:lnTo>
                  <a:pt x="770534" y="420369"/>
                </a:lnTo>
                <a:lnTo>
                  <a:pt x="774992" y="417829"/>
                </a:lnTo>
                <a:lnTo>
                  <a:pt x="777189" y="417829"/>
                </a:lnTo>
                <a:lnTo>
                  <a:pt x="794969" y="410209"/>
                </a:lnTo>
                <a:lnTo>
                  <a:pt x="794969" y="402589"/>
                </a:lnTo>
                <a:lnTo>
                  <a:pt x="801624" y="398779"/>
                </a:lnTo>
                <a:lnTo>
                  <a:pt x="814946" y="398779"/>
                </a:lnTo>
                <a:lnTo>
                  <a:pt x="821601" y="401319"/>
                </a:lnTo>
                <a:lnTo>
                  <a:pt x="821601" y="403859"/>
                </a:lnTo>
                <a:lnTo>
                  <a:pt x="822816" y="408939"/>
                </a:lnTo>
                <a:lnTo>
                  <a:pt x="825154" y="411479"/>
                </a:lnTo>
                <a:lnTo>
                  <a:pt x="810488" y="411479"/>
                </a:lnTo>
                <a:lnTo>
                  <a:pt x="808291" y="414019"/>
                </a:lnTo>
                <a:lnTo>
                  <a:pt x="806030" y="415289"/>
                </a:lnTo>
                <a:lnTo>
                  <a:pt x="806030" y="417829"/>
                </a:lnTo>
                <a:lnTo>
                  <a:pt x="808291" y="422909"/>
                </a:lnTo>
                <a:close/>
              </a:path>
              <a:path w="953135" h="544830">
                <a:moveTo>
                  <a:pt x="839381" y="472439"/>
                </a:moveTo>
                <a:lnTo>
                  <a:pt x="837133" y="472439"/>
                </a:lnTo>
                <a:lnTo>
                  <a:pt x="837133" y="471169"/>
                </a:lnTo>
                <a:lnTo>
                  <a:pt x="839381" y="467359"/>
                </a:lnTo>
                <a:lnTo>
                  <a:pt x="839381" y="459739"/>
                </a:lnTo>
                <a:lnTo>
                  <a:pt x="832713" y="457200"/>
                </a:lnTo>
                <a:lnTo>
                  <a:pt x="826782" y="457200"/>
                </a:lnTo>
                <a:lnTo>
                  <a:pt x="828268" y="455929"/>
                </a:lnTo>
                <a:lnTo>
                  <a:pt x="828268" y="452119"/>
                </a:lnTo>
                <a:lnTo>
                  <a:pt x="830734" y="444500"/>
                </a:lnTo>
                <a:lnTo>
                  <a:pt x="831326" y="436879"/>
                </a:lnTo>
                <a:lnTo>
                  <a:pt x="829836" y="429259"/>
                </a:lnTo>
                <a:lnTo>
                  <a:pt x="826058" y="422909"/>
                </a:lnTo>
                <a:lnTo>
                  <a:pt x="823810" y="417829"/>
                </a:lnTo>
                <a:lnTo>
                  <a:pt x="817156" y="411479"/>
                </a:lnTo>
                <a:lnTo>
                  <a:pt x="825154" y="411479"/>
                </a:lnTo>
                <a:lnTo>
                  <a:pt x="826323" y="412749"/>
                </a:lnTo>
                <a:lnTo>
                  <a:pt x="831914" y="417829"/>
                </a:lnTo>
                <a:lnTo>
                  <a:pt x="839381" y="422909"/>
                </a:lnTo>
                <a:lnTo>
                  <a:pt x="857953" y="436879"/>
                </a:lnTo>
                <a:lnTo>
                  <a:pt x="865833" y="444500"/>
                </a:lnTo>
                <a:lnTo>
                  <a:pt x="846035" y="444500"/>
                </a:lnTo>
                <a:lnTo>
                  <a:pt x="843788" y="448309"/>
                </a:lnTo>
                <a:lnTo>
                  <a:pt x="841578" y="452119"/>
                </a:lnTo>
                <a:lnTo>
                  <a:pt x="843788" y="455929"/>
                </a:lnTo>
                <a:lnTo>
                  <a:pt x="846035" y="459739"/>
                </a:lnTo>
                <a:lnTo>
                  <a:pt x="848245" y="463550"/>
                </a:lnTo>
                <a:lnTo>
                  <a:pt x="848245" y="464819"/>
                </a:lnTo>
                <a:lnTo>
                  <a:pt x="839381" y="472439"/>
                </a:lnTo>
                <a:close/>
              </a:path>
              <a:path w="953135" h="544830">
                <a:moveTo>
                  <a:pt x="242036" y="424179"/>
                </a:moveTo>
                <a:lnTo>
                  <a:pt x="235381" y="424179"/>
                </a:lnTo>
                <a:lnTo>
                  <a:pt x="233133" y="422909"/>
                </a:lnTo>
                <a:lnTo>
                  <a:pt x="233133" y="417829"/>
                </a:lnTo>
                <a:lnTo>
                  <a:pt x="230924" y="415289"/>
                </a:lnTo>
                <a:lnTo>
                  <a:pt x="333070" y="415289"/>
                </a:lnTo>
                <a:lnTo>
                  <a:pt x="334543" y="417829"/>
                </a:lnTo>
                <a:lnTo>
                  <a:pt x="262013" y="417829"/>
                </a:lnTo>
                <a:lnTo>
                  <a:pt x="255358" y="420369"/>
                </a:lnTo>
                <a:lnTo>
                  <a:pt x="242036" y="424179"/>
                </a:lnTo>
                <a:close/>
              </a:path>
              <a:path w="953135" h="544830">
                <a:moveTo>
                  <a:pt x="215353" y="431799"/>
                </a:moveTo>
                <a:lnTo>
                  <a:pt x="213156" y="431799"/>
                </a:lnTo>
                <a:lnTo>
                  <a:pt x="210947" y="427989"/>
                </a:lnTo>
                <a:lnTo>
                  <a:pt x="206489" y="426719"/>
                </a:lnTo>
                <a:lnTo>
                  <a:pt x="201117" y="422909"/>
                </a:lnTo>
                <a:lnTo>
                  <a:pt x="195119" y="420369"/>
                </a:lnTo>
                <a:lnTo>
                  <a:pt x="188697" y="417829"/>
                </a:lnTo>
                <a:lnTo>
                  <a:pt x="220116" y="417829"/>
                </a:lnTo>
                <a:lnTo>
                  <a:pt x="215353" y="424179"/>
                </a:lnTo>
                <a:lnTo>
                  <a:pt x="215353" y="431799"/>
                </a:lnTo>
                <a:close/>
              </a:path>
              <a:path w="953135" h="544830">
                <a:moveTo>
                  <a:pt x="179857" y="518159"/>
                </a:moveTo>
                <a:lnTo>
                  <a:pt x="197057" y="502919"/>
                </a:lnTo>
                <a:lnTo>
                  <a:pt x="207951" y="495300"/>
                </a:lnTo>
                <a:lnTo>
                  <a:pt x="217601" y="492759"/>
                </a:lnTo>
                <a:lnTo>
                  <a:pt x="225177" y="490219"/>
                </a:lnTo>
                <a:lnTo>
                  <a:pt x="231495" y="486409"/>
                </a:lnTo>
                <a:lnTo>
                  <a:pt x="236975" y="482600"/>
                </a:lnTo>
                <a:lnTo>
                  <a:pt x="242036" y="477519"/>
                </a:lnTo>
                <a:lnTo>
                  <a:pt x="246456" y="471169"/>
                </a:lnTo>
                <a:lnTo>
                  <a:pt x="248704" y="471169"/>
                </a:lnTo>
                <a:lnTo>
                  <a:pt x="257568" y="468629"/>
                </a:lnTo>
                <a:lnTo>
                  <a:pt x="257568" y="461009"/>
                </a:lnTo>
                <a:lnTo>
                  <a:pt x="255358" y="455929"/>
                </a:lnTo>
                <a:lnTo>
                  <a:pt x="255358" y="440689"/>
                </a:lnTo>
                <a:lnTo>
                  <a:pt x="259765" y="435609"/>
                </a:lnTo>
                <a:lnTo>
                  <a:pt x="262013" y="434339"/>
                </a:lnTo>
                <a:lnTo>
                  <a:pt x="270878" y="426719"/>
                </a:lnTo>
                <a:lnTo>
                  <a:pt x="273138" y="422909"/>
                </a:lnTo>
                <a:lnTo>
                  <a:pt x="270878" y="420369"/>
                </a:lnTo>
                <a:lnTo>
                  <a:pt x="270878" y="419099"/>
                </a:lnTo>
                <a:lnTo>
                  <a:pt x="268681" y="417829"/>
                </a:lnTo>
                <a:lnTo>
                  <a:pt x="334543" y="417829"/>
                </a:lnTo>
                <a:lnTo>
                  <a:pt x="335280" y="419099"/>
                </a:lnTo>
                <a:lnTo>
                  <a:pt x="339725" y="419099"/>
                </a:lnTo>
                <a:lnTo>
                  <a:pt x="344182" y="420369"/>
                </a:lnTo>
                <a:lnTo>
                  <a:pt x="346392" y="420369"/>
                </a:lnTo>
                <a:lnTo>
                  <a:pt x="350837" y="422909"/>
                </a:lnTo>
                <a:lnTo>
                  <a:pt x="353047" y="422909"/>
                </a:lnTo>
                <a:lnTo>
                  <a:pt x="353047" y="426719"/>
                </a:lnTo>
                <a:lnTo>
                  <a:pt x="348589" y="427989"/>
                </a:lnTo>
                <a:lnTo>
                  <a:pt x="344182" y="430529"/>
                </a:lnTo>
                <a:lnTo>
                  <a:pt x="337527" y="430529"/>
                </a:lnTo>
                <a:lnTo>
                  <a:pt x="335280" y="435609"/>
                </a:lnTo>
                <a:lnTo>
                  <a:pt x="335280" y="444500"/>
                </a:lnTo>
                <a:lnTo>
                  <a:pt x="330860" y="444500"/>
                </a:lnTo>
                <a:lnTo>
                  <a:pt x="328612" y="447039"/>
                </a:lnTo>
                <a:lnTo>
                  <a:pt x="321957" y="447039"/>
                </a:lnTo>
                <a:lnTo>
                  <a:pt x="307398" y="455929"/>
                </a:lnTo>
                <a:lnTo>
                  <a:pt x="294346" y="463550"/>
                </a:lnTo>
                <a:lnTo>
                  <a:pt x="288658" y="464819"/>
                </a:lnTo>
                <a:lnTo>
                  <a:pt x="282003" y="464819"/>
                </a:lnTo>
                <a:lnTo>
                  <a:pt x="279793" y="471169"/>
                </a:lnTo>
                <a:lnTo>
                  <a:pt x="279793" y="474979"/>
                </a:lnTo>
                <a:lnTo>
                  <a:pt x="277545" y="476250"/>
                </a:lnTo>
                <a:lnTo>
                  <a:pt x="267724" y="480059"/>
                </a:lnTo>
                <a:lnTo>
                  <a:pt x="252288" y="485139"/>
                </a:lnTo>
                <a:lnTo>
                  <a:pt x="237276" y="492759"/>
                </a:lnTo>
                <a:lnTo>
                  <a:pt x="228727" y="500379"/>
                </a:lnTo>
                <a:lnTo>
                  <a:pt x="228727" y="504189"/>
                </a:lnTo>
                <a:lnTo>
                  <a:pt x="226466" y="508000"/>
                </a:lnTo>
                <a:lnTo>
                  <a:pt x="226466" y="509269"/>
                </a:lnTo>
                <a:lnTo>
                  <a:pt x="217601" y="509269"/>
                </a:lnTo>
                <a:lnTo>
                  <a:pt x="208699" y="511809"/>
                </a:lnTo>
                <a:lnTo>
                  <a:pt x="199834" y="516889"/>
                </a:lnTo>
                <a:lnTo>
                  <a:pt x="184302" y="516889"/>
                </a:lnTo>
                <a:lnTo>
                  <a:pt x="179857" y="518159"/>
                </a:lnTo>
                <a:close/>
              </a:path>
              <a:path w="953135" h="544830">
                <a:moveTo>
                  <a:pt x="812698" y="435609"/>
                </a:moveTo>
                <a:lnTo>
                  <a:pt x="808291" y="431799"/>
                </a:lnTo>
                <a:lnTo>
                  <a:pt x="799376" y="431799"/>
                </a:lnTo>
                <a:lnTo>
                  <a:pt x="792721" y="427989"/>
                </a:lnTo>
                <a:lnTo>
                  <a:pt x="788301" y="424179"/>
                </a:lnTo>
                <a:lnTo>
                  <a:pt x="809023" y="424179"/>
                </a:lnTo>
                <a:lnTo>
                  <a:pt x="810488" y="426719"/>
                </a:lnTo>
                <a:lnTo>
                  <a:pt x="812698" y="431799"/>
                </a:lnTo>
                <a:lnTo>
                  <a:pt x="812698" y="435609"/>
                </a:lnTo>
                <a:close/>
              </a:path>
              <a:path w="953135" h="544830">
                <a:moveTo>
                  <a:pt x="846035" y="497839"/>
                </a:moveTo>
                <a:lnTo>
                  <a:pt x="843788" y="497839"/>
                </a:lnTo>
                <a:lnTo>
                  <a:pt x="843788" y="487679"/>
                </a:lnTo>
                <a:lnTo>
                  <a:pt x="846035" y="485139"/>
                </a:lnTo>
                <a:lnTo>
                  <a:pt x="859358" y="485139"/>
                </a:lnTo>
                <a:lnTo>
                  <a:pt x="859358" y="477519"/>
                </a:lnTo>
                <a:lnTo>
                  <a:pt x="861568" y="477519"/>
                </a:lnTo>
                <a:lnTo>
                  <a:pt x="861568" y="476250"/>
                </a:lnTo>
                <a:lnTo>
                  <a:pt x="870470" y="471169"/>
                </a:lnTo>
                <a:lnTo>
                  <a:pt x="850442" y="444500"/>
                </a:lnTo>
                <a:lnTo>
                  <a:pt x="865833" y="444500"/>
                </a:lnTo>
                <a:lnTo>
                  <a:pt x="867147" y="445769"/>
                </a:lnTo>
                <a:lnTo>
                  <a:pt x="874877" y="455929"/>
                </a:lnTo>
                <a:lnTo>
                  <a:pt x="879335" y="463550"/>
                </a:lnTo>
                <a:lnTo>
                  <a:pt x="883793" y="468629"/>
                </a:lnTo>
                <a:lnTo>
                  <a:pt x="885990" y="472439"/>
                </a:lnTo>
                <a:lnTo>
                  <a:pt x="892164" y="482600"/>
                </a:lnTo>
                <a:lnTo>
                  <a:pt x="893263" y="483869"/>
                </a:lnTo>
                <a:lnTo>
                  <a:pt x="877125" y="483869"/>
                </a:lnTo>
                <a:lnTo>
                  <a:pt x="872680" y="487679"/>
                </a:lnTo>
                <a:lnTo>
                  <a:pt x="872680" y="488950"/>
                </a:lnTo>
                <a:lnTo>
                  <a:pt x="863815" y="488950"/>
                </a:lnTo>
                <a:lnTo>
                  <a:pt x="861568" y="492759"/>
                </a:lnTo>
                <a:lnTo>
                  <a:pt x="848245" y="492759"/>
                </a:lnTo>
                <a:lnTo>
                  <a:pt x="846035" y="494029"/>
                </a:lnTo>
                <a:lnTo>
                  <a:pt x="846035" y="497839"/>
                </a:lnTo>
                <a:close/>
              </a:path>
              <a:path w="953135" h="544830">
                <a:moveTo>
                  <a:pt x="819404" y="468629"/>
                </a:moveTo>
                <a:lnTo>
                  <a:pt x="810488" y="468629"/>
                </a:lnTo>
                <a:lnTo>
                  <a:pt x="803833" y="467359"/>
                </a:lnTo>
                <a:lnTo>
                  <a:pt x="792721" y="455929"/>
                </a:lnTo>
                <a:lnTo>
                  <a:pt x="792721" y="450850"/>
                </a:lnTo>
                <a:lnTo>
                  <a:pt x="797166" y="448309"/>
                </a:lnTo>
                <a:lnTo>
                  <a:pt x="801624" y="448309"/>
                </a:lnTo>
                <a:lnTo>
                  <a:pt x="801624" y="452119"/>
                </a:lnTo>
                <a:lnTo>
                  <a:pt x="803833" y="452119"/>
                </a:lnTo>
                <a:lnTo>
                  <a:pt x="806030" y="455929"/>
                </a:lnTo>
                <a:lnTo>
                  <a:pt x="812698" y="459739"/>
                </a:lnTo>
                <a:lnTo>
                  <a:pt x="822337" y="459739"/>
                </a:lnTo>
                <a:lnTo>
                  <a:pt x="821601" y="461009"/>
                </a:lnTo>
                <a:lnTo>
                  <a:pt x="819404" y="467359"/>
                </a:lnTo>
                <a:lnTo>
                  <a:pt x="819404" y="468629"/>
                </a:lnTo>
                <a:close/>
              </a:path>
              <a:path w="953135" h="544830">
                <a:moveTo>
                  <a:pt x="823810" y="459739"/>
                </a:moveTo>
                <a:lnTo>
                  <a:pt x="822337" y="459739"/>
                </a:lnTo>
                <a:lnTo>
                  <a:pt x="823810" y="457200"/>
                </a:lnTo>
                <a:lnTo>
                  <a:pt x="826782" y="457200"/>
                </a:lnTo>
                <a:lnTo>
                  <a:pt x="823810" y="459739"/>
                </a:lnTo>
                <a:close/>
              </a:path>
              <a:path w="953135" h="544830">
                <a:moveTo>
                  <a:pt x="828268" y="488950"/>
                </a:moveTo>
                <a:lnTo>
                  <a:pt x="826058" y="487679"/>
                </a:lnTo>
                <a:lnTo>
                  <a:pt x="823810" y="483869"/>
                </a:lnTo>
                <a:lnTo>
                  <a:pt x="819404" y="483869"/>
                </a:lnTo>
                <a:lnTo>
                  <a:pt x="819404" y="472439"/>
                </a:lnTo>
                <a:lnTo>
                  <a:pt x="823810" y="477519"/>
                </a:lnTo>
                <a:lnTo>
                  <a:pt x="826058" y="480059"/>
                </a:lnTo>
                <a:lnTo>
                  <a:pt x="826058" y="485139"/>
                </a:lnTo>
                <a:lnTo>
                  <a:pt x="828268" y="488950"/>
                </a:lnTo>
                <a:close/>
              </a:path>
              <a:path w="953135" h="544830">
                <a:moveTo>
                  <a:pt x="874877" y="544829"/>
                </a:moveTo>
                <a:lnTo>
                  <a:pt x="872680" y="544829"/>
                </a:lnTo>
                <a:lnTo>
                  <a:pt x="872680" y="542289"/>
                </a:lnTo>
                <a:lnTo>
                  <a:pt x="870470" y="542289"/>
                </a:lnTo>
                <a:lnTo>
                  <a:pt x="870470" y="541019"/>
                </a:lnTo>
                <a:lnTo>
                  <a:pt x="874877" y="533400"/>
                </a:lnTo>
                <a:lnTo>
                  <a:pt x="877125" y="529589"/>
                </a:lnTo>
                <a:lnTo>
                  <a:pt x="874877" y="524509"/>
                </a:lnTo>
                <a:lnTo>
                  <a:pt x="890447" y="524509"/>
                </a:lnTo>
                <a:lnTo>
                  <a:pt x="894867" y="520700"/>
                </a:lnTo>
                <a:lnTo>
                  <a:pt x="894867" y="518159"/>
                </a:lnTo>
                <a:lnTo>
                  <a:pt x="897115" y="516889"/>
                </a:lnTo>
                <a:lnTo>
                  <a:pt x="901522" y="516889"/>
                </a:lnTo>
                <a:lnTo>
                  <a:pt x="905979" y="513079"/>
                </a:lnTo>
                <a:lnTo>
                  <a:pt x="905979" y="504189"/>
                </a:lnTo>
                <a:lnTo>
                  <a:pt x="899312" y="494029"/>
                </a:lnTo>
                <a:lnTo>
                  <a:pt x="894867" y="488950"/>
                </a:lnTo>
                <a:lnTo>
                  <a:pt x="890447" y="485139"/>
                </a:lnTo>
                <a:lnTo>
                  <a:pt x="885990" y="483869"/>
                </a:lnTo>
                <a:lnTo>
                  <a:pt x="893263" y="483869"/>
                </a:lnTo>
                <a:lnTo>
                  <a:pt x="898758" y="490219"/>
                </a:lnTo>
                <a:lnTo>
                  <a:pt x="907855" y="496569"/>
                </a:lnTo>
                <a:lnTo>
                  <a:pt x="921537" y="501650"/>
                </a:lnTo>
                <a:lnTo>
                  <a:pt x="936555" y="506729"/>
                </a:lnTo>
                <a:lnTo>
                  <a:pt x="943451" y="510539"/>
                </a:lnTo>
                <a:lnTo>
                  <a:pt x="944936" y="514350"/>
                </a:lnTo>
                <a:lnTo>
                  <a:pt x="943724" y="518159"/>
                </a:lnTo>
                <a:lnTo>
                  <a:pt x="941527" y="524509"/>
                </a:lnTo>
                <a:lnTo>
                  <a:pt x="942628" y="525779"/>
                </a:lnTo>
                <a:lnTo>
                  <a:pt x="897115" y="525779"/>
                </a:lnTo>
                <a:lnTo>
                  <a:pt x="894867" y="529589"/>
                </a:lnTo>
                <a:lnTo>
                  <a:pt x="894867" y="534669"/>
                </a:lnTo>
                <a:lnTo>
                  <a:pt x="877125" y="534669"/>
                </a:lnTo>
                <a:lnTo>
                  <a:pt x="874877" y="538479"/>
                </a:lnTo>
                <a:lnTo>
                  <a:pt x="874877" y="544829"/>
                </a:lnTo>
                <a:close/>
              </a:path>
              <a:path w="953135" h="544830">
                <a:moveTo>
                  <a:pt x="872680" y="491489"/>
                </a:moveTo>
                <a:lnTo>
                  <a:pt x="870470" y="491489"/>
                </a:lnTo>
                <a:lnTo>
                  <a:pt x="868222" y="488950"/>
                </a:lnTo>
                <a:lnTo>
                  <a:pt x="872680" y="488950"/>
                </a:lnTo>
                <a:lnTo>
                  <a:pt x="872680" y="491489"/>
                </a:lnTo>
                <a:close/>
              </a:path>
              <a:path w="953135" h="544830">
                <a:moveTo>
                  <a:pt x="859358" y="494029"/>
                </a:moveTo>
                <a:lnTo>
                  <a:pt x="857110" y="494029"/>
                </a:lnTo>
                <a:lnTo>
                  <a:pt x="857110" y="492759"/>
                </a:lnTo>
                <a:lnTo>
                  <a:pt x="861568" y="492759"/>
                </a:lnTo>
                <a:lnTo>
                  <a:pt x="859358" y="494029"/>
                </a:lnTo>
                <a:close/>
              </a:path>
              <a:path w="953135" h="544830">
                <a:moveTo>
                  <a:pt x="881545" y="524509"/>
                </a:moveTo>
                <a:lnTo>
                  <a:pt x="872680" y="524509"/>
                </a:lnTo>
                <a:lnTo>
                  <a:pt x="872680" y="520700"/>
                </a:lnTo>
                <a:lnTo>
                  <a:pt x="870470" y="518159"/>
                </a:lnTo>
                <a:lnTo>
                  <a:pt x="870470" y="516889"/>
                </a:lnTo>
                <a:lnTo>
                  <a:pt x="868222" y="514350"/>
                </a:lnTo>
                <a:lnTo>
                  <a:pt x="870470" y="514350"/>
                </a:lnTo>
                <a:lnTo>
                  <a:pt x="872680" y="516889"/>
                </a:lnTo>
                <a:lnTo>
                  <a:pt x="872680" y="518159"/>
                </a:lnTo>
                <a:lnTo>
                  <a:pt x="877125" y="520700"/>
                </a:lnTo>
                <a:lnTo>
                  <a:pt x="881545" y="524509"/>
                </a:lnTo>
                <a:close/>
              </a:path>
              <a:path w="953135" h="544830">
                <a:moveTo>
                  <a:pt x="912634" y="530859"/>
                </a:moveTo>
                <a:lnTo>
                  <a:pt x="910424" y="528319"/>
                </a:lnTo>
                <a:lnTo>
                  <a:pt x="905979" y="525779"/>
                </a:lnTo>
                <a:lnTo>
                  <a:pt x="942628" y="525779"/>
                </a:lnTo>
                <a:lnTo>
                  <a:pt x="944832" y="528319"/>
                </a:lnTo>
                <a:lnTo>
                  <a:pt x="917092" y="528319"/>
                </a:lnTo>
                <a:lnTo>
                  <a:pt x="912634" y="530859"/>
                </a:lnTo>
                <a:close/>
              </a:path>
              <a:path w="953135" h="544830">
                <a:moveTo>
                  <a:pt x="930414" y="542289"/>
                </a:moveTo>
                <a:lnTo>
                  <a:pt x="930414" y="537209"/>
                </a:lnTo>
                <a:lnTo>
                  <a:pt x="932611" y="533400"/>
                </a:lnTo>
                <a:lnTo>
                  <a:pt x="930414" y="529589"/>
                </a:lnTo>
                <a:lnTo>
                  <a:pt x="928204" y="528319"/>
                </a:lnTo>
                <a:lnTo>
                  <a:pt x="944832" y="528319"/>
                </a:lnTo>
                <a:lnTo>
                  <a:pt x="945934" y="529589"/>
                </a:lnTo>
                <a:lnTo>
                  <a:pt x="952639" y="534669"/>
                </a:lnTo>
                <a:lnTo>
                  <a:pt x="948182" y="538479"/>
                </a:lnTo>
                <a:lnTo>
                  <a:pt x="942246" y="541019"/>
                </a:lnTo>
                <a:lnTo>
                  <a:pt x="932611" y="541019"/>
                </a:lnTo>
                <a:lnTo>
                  <a:pt x="930414" y="542289"/>
                </a:lnTo>
                <a:close/>
              </a:path>
              <a:path w="953135" h="544830">
                <a:moveTo>
                  <a:pt x="892657" y="538479"/>
                </a:moveTo>
                <a:lnTo>
                  <a:pt x="888199" y="537209"/>
                </a:lnTo>
                <a:lnTo>
                  <a:pt x="885990" y="534669"/>
                </a:lnTo>
                <a:lnTo>
                  <a:pt x="894867" y="534669"/>
                </a:lnTo>
                <a:lnTo>
                  <a:pt x="894867" y="537209"/>
                </a:lnTo>
                <a:lnTo>
                  <a:pt x="892657" y="538479"/>
                </a:lnTo>
                <a:close/>
              </a:path>
              <a:path w="953135" h="544830">
                <a:moveTo>
                  <a:pt x="939279" y="542289"/>
                </a:moveTo>
                <a:lnTo>
                  <a:pt x="937069" y="541019"/>
                </a:lnTo>
                <a:lnTo>
                  <a:pt x="942246" y="541019"/>
                </a:lnTo>
                <a:lnTo>
                  <a:pt x="939279" y="54228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32651" y="1706524"/>
            <a:ext cx="49530" cy="20955"/>
          </a:xfrm>
          <a:custGeom>
            <a:avLst/>
            <a:gdLst/>
            <a:ahLst/>
            <a:cxnLst/>
            <a:rect l="l" t="t" r="r" b="b"/>
            <a:pathLst>
              <a:path w="49530" h="20955">
                <a:moveTo>
                  <a:pt x="0" y="20688"/>
                </a:moveTo>
                <a:lnTo>
                  <a:pt x="13385" y="9410"/>
                </a:lnTo>
                <a:lnTo>
                  <a:pt x="17843" y="1879"/>
                </a:lnTo>
                <a:lnTo>
                  <a:pt x="17843" y="0"/>
                </a:lnTo>
                <a:lnTo>
                  <a:pt x="33451" y="0"/>
                </a:lnTo>
                <a:lnTo>
                  <a:pt x="37922" y="1879"/>
                </a:lnTo>
                <a:lnTo>
                  <a:pt x="49072" y="1879"/>
                </a:lnTo>
                <a:lnTo>
                  <a:pt x="47951" y="3771"/>
                </a:lnTo>
                <a:lnTo>
                  <a:pt x="20078" y="3771"/>
                </a:lnTo>
                <a:lnTo>
                  <a:pt x="20078" y="9410"/>
                </a:lnTo>
                <a:lnTo>
                  <a:pt x="17843" y="13169"/>
                </a:lnTo>
                <a:lnTo>
                  <a:pt x="6692" y="18808"/>
                </a:lnTo>
                <a:lnTo>
                  <a:pt x="0" y="20688"/>
                </a:lnTo>
                <a:close/>
              </a:path>
              <a:path w="49530" h="20955">
                <a:moveTo>
                  <a:pt x="40144" y="7531"/>
                </a:moveTo>
                <a:lnTo>
                  <a:pt x="35687" y="7531"/>
                </a:lnTo>
                <a:lnTo>
                  <a:pt x="33451" y="3771"/>
                </a:lnTo>
                <a:lnTo>
                  <a:pt x="47951" y="3771"/>
                </a:lnTo>
                <a:lnTo>
                  <a:pt x="46837" y="5651"/>
                </a:lnTo>
                <a:lnTo>
                  <a:pt x="40144" y="753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336943" y="1625371"/>
            <a:ext cx="57785" cy="43815"/>
          </a:xfrm>
          <a:custGeom>
            <a:avLst/>
            <a:gdLst/>
            <a:ahLst/>
            <a:cxnLst/>
            <a:rect l="l" t="t" r="r" b="b"/>
            <a:pathLst>
              <a:path w="57785" h="43814">
                <a:moveTo>
                  <a:pt x="48831" y="9118"/>
                </a:moveTo>
                <a:lnTo>
                  <a:pt x="39966" y="9118"/>
                </a:lnTo>
                <a:lnTo>
                  <a:pt x="42176" y="7302"/>
                </a:lnTo>
                <a:lnTo>
                  <a:pt x="46609" y="1828"/>
                </a:lnTo>
                <a:lnTo>
                  <a:pt x="51053" y="0"/>
                </a:lnTo>
                <a:lnTo>
                  <a:pt x="53263" y="0"/>
                </a:lnTo>
                <a:lnTo>
                  <a:pt x="53263" y="1828"/>
                </a:lnTo>
                <a:lnTo>
                  <a:pt x="55486" y="5473"/>
                </a:lnTo>
                <a:lnTo>
                  <a:pt x="57708" y="5473"/>
                </a:lnTo>
                <a:lnTo>
                  <a:pt x="57708" y="7302"/>
                </a:lnTo>
                <a:lnTo>
                  <a:pt x="53263" y="7302"/>
                </a:lnTo>
                <a:lnTo>
                  <a:pt x="48831" y="9118"/>
                </a:lnTo>
                <a:close/>
              </a:path>
              <a:path w="57785" h="43814">
                <a:moveTo>
                  <a:pt x="6654" y="43764"/>
                </a:moveTo>
                <a:lnTo>
                  <a:pt x="4445" y="43764"/>
                </a:lnTo>
                <a:lnTo>
                  <a:pt x="2222" y="41935"/>
                </a:lnTo>
                <a:lnTo>
                  <a:pt x="2222" y="38290"/>
                </a:lnTo>
                <a:lnTo>
                  <a:pt x="0" y="34645"/>
                </a:lnTo>
                <a:lnTo>
                  <a:pt x="2222" y="32829"/>
                </a:lnTo>
                <a:lnTo>
                  <a:pt x="2222" y="31000"/>
                </a:lnTo>
                <a:lnTo>
                  <a:pt x="19977" y="31000"/>
                </a:lnTo>
                <a:lnTo>
                  <a:pt x="19977" y="25527"/>
                </a:lnTo>
                <a:lnTo>
                  <a:pt x="22199" y="23710"/>
                </a:lnTo>
                <a:lnTo>
                  <a:pt x="24409" y="20053"/>
                </a:lnTo>
                <a:lnTo>
                  <a:pt x="31076" y="16421"/>
                </a:lnTo>
                <a:lnTo>
                  <a:pt x="39954" y="9128"/>
                </a:lnTo>
                <a:lnTo>
                  <a:pt x="39954" y="16421"/>
                </a:lnTo>
                <a:lnTo>
                  <a:pt x="48831" y="23710"/>
                </a:lnTo>
                <a:lnTo>
                  <a:pt x="51053" y="23710"/>
                </a:lnTo>
                <a:lnTo>
                  <a:pt x="51053" y="25527"/>
                </a:lnTo>
                <a:lnTo>
                  <a:pt x="45293" y="30428"/>
                </a:lnTo>
                <a:lnTo>
                  <a:pt x="36622" y="36012"/>
                </a:lnTo>
                <a:lnTo>
                  <a:pt x="29356" y="40119"/>
                </a:lnTo>
                <a:lnTo>
                  <a:pt x="13322" y="40119"/>
                </a:lnTo>
                <a:lnTo>
                  <a:pt x="6654" y="43764"/>
                </a:lnTo>
                <a:close/>
              </a:path>
              <a:path w="57785" h="43814">
                <a:moveTo>
                  <a:pt x="22199" y="43764"/>
                </a:moveTo>
                <a:lnTo>
                  <a:pt x="19977" y="43764"/>
                </a:lnTo>
                <a:lnTo>
                  <a:pt x="19977" y="41935"/>
                </a:lnTo>
                <a:lnTo>
                  <a:pt x="17754" y="41935"/>
                </a:lnTo>
                <a:lnTo>
                  <a:pt x="13322" y="40119"/>
                </a:lnTo>
                <a:lnTo>
                  <a:pt x="29356" y="40119"/>
                </a:lnTo>
                <a:lnTo>
                  <a:pt x="27952" y="40912"/>
                </a:lnTo>
                <a:lnTo>
                  <a:pt x="22199" y="4376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8783" y="1758251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5" h="16510">
                <a:moveTo>
                  <a:pt x="4063" y="13546"/>
                </a:moveTo>
                <a:lnTo>
                  <a:pt x="4063" y="10604"/>
                </a:lnTo>
                <a:lnTo>
                  <a:pt x="10147" y="3530"/>
                </a:lnTo>
                <a:lnTo>
                  <a:pt x="12179" y="1765"/>
                </a:lnTo>
                <a:lnTo>
                  <a:pt x="12179" y="0"/>
                </a:lnTo>
                <a:lnTo>
                  <a:pt x="14211" y="0"/>
                </a:lnTo>
                <a:lnTo>
                  <a:pt x="18275" y="5295"/>
                </a:lnTo>
                <a:lnTo>
                  <a:pt x="14211" y="10604"/>
                </a:lnTo>
                <a:lnTo>
                  <a:pt x="4063" y="13546"/>
                </a:lnTo>
                <a:close/>
              </a:path>
              <a:path w="18415" h="16510">
                <a:moveTo>
                  <a:pt x="4063" y="14135"/>
                </a:moveTo>
                <a:lnTo>
                  <a:pt x="2031" y="14135"/>
                </a:lnTo>
                <a:lnTo>
                  <a:pt x="4063" y="13546"/>
                </a:lnTo>
                <a:lnTo>
                  <a:pt x="4063" y="14135"/>
                </a:lnTo>
                <a:close/>
              </a:path>
              <a:path w="18415" h="16510">
                <a:moveTo>
                  <a:pt x="2031" y="15900"/>
                </a:moveTo>
                <a:lnTo>
                  <a:pt x="0" y="15900"/>
                </a:lnTo>
                <a:lnTo>
                  <a:pt x="0" y="14135"/>
                </a:lnTo>
                <a:lnTo>
                  <a:pt x="2031" y="14135"/>
                </a:lnTo>
                <a:lnTo>
                  <a:pt x="2031" y="159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8783" y="1769389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0" y="3175"/>
                </a:lnTo>
                <a:lnTo>
                  <a:pt x="4622" y="3175"/>
                </a:lnTo>
                <a:lnTo>
                  <a:pt x="4622" y="0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00253" y="1733575"/>
            <a:ext cx="11430" cy="0"/>
          </a:xfrm>
          <a:custGeom>
            <a:avLst/>
            <a:gdLst/>
            <a:ahLst/>
            <a:cxnLst/>
            <a:rect l="l" t="t" r="r" b="b"/>
            <a:pathLst>
              <a:path w="11430" h="0">
                <a:moveTo>
                  <a:pt x="11112" y="0"/>
                </a:moveTo>
                <a:lnTo>
                  <a:pt x="0" y="0"/>
                </a:lnTo>
                <a:lnTo>
                  <a:pt x="1111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6187" y="1568881"/>
            <a:ext cx="34925" cy="12065"/>
          </a:xfrm>
          <a:custGeom>
            <a:avLst/>
            <a:gdLst/>
            <a:ahLst/>
            <a:cxnLst/>
            <a:rect l="l" t="t" r="r" b="b"/>
            <a:pathLst>
              <a:path w="34925" h="12065">
                <a:moveTo>
                  <a:pt x="30213" y="11938"/>
                </a:moveTo>
                <a:lnTo>
                  <a:pt x="12954" y="11938"/>
                </a:lnTo>
                <a:lnTo>
                  <a:pt x="0" y="7962"/>
                </a:lnTo>
                <a:lnTo>
                  <a:pt x="0" y="3987"/>
                </a:lnTo>
                <a:lnTo>
                  <a:pt x="6477" y="0"/>
                </a:lnTo>
                <a:lnTo>
                  <a:pt x="12954" y="0"/>
                </a:lnTo>
                <a:lnTo>
                  <a:pt x="12954" y="5969"/>
                </a:lnTo>
                <a:lnTo>
                  <a:pt x="34531" y="5969"/>
                </a:lnTo>
                <a:lnTo>
                  <a:pt x="32372" y="7962"/>
                </a:lnTo>
                <a:lnTo>
                  <a:pt x="32372" y="9944"/>
                </a:lnTo>
                <a:lnTo>
                  <a:pt x="30213" y="11938"/>
                </a:lnTo>
                <a:close/>
              </a:path>
              <a:path w="34925" h="12065">
                <a:moveTo>
                  <a:pt x="34531" y="5969"/>
                </a:moveTo>
                <a:lnTo>
                  <a:pt x="23736" y="5969"/>
                </a:lnTo>
                <a:lnTo>
                  <a:pt x="25895" y="3987"/>
                </a:lnTo>
                <a:lnTo>
                  <a:pt x="32372" y="3987"/>
                </a:lnTo>
                <a:lnTo>
                  <a:pt x="34531" y="59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287119" y="2299271"/>
            <a:ext cx="58419" cy="5715"/>
          </a:xfrm>
          <a:custGeom>
            <a:avLst/>
            <a:gdLst/>
            <a:ahLst/>
            <a:cxnLst/>
            <a:rect l="l" t="t" r="r" b="b"/>
            <a:pathLst>
              <a:path w="58419" h="5714">
                <a:moveTo>
                  <a:pt x="0" y="5562"/>
                </a:moveTo>
                <a:lnTo>
                  <a:pt x="58318" y="0"/>
                </a:lnTo>
                <a:lnTo>
                  <a:pt x="0" y="556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2401760" y="630047"/>
            <a:ext cx="1524000" cy="939800"/>
          </a:xfrm>
          <a:custGeom>
            <a:avLst/>
            <a:gdLst/>
            <a:ahLst/>
            <a:cxnLst/>
            <a:rect l="l" t="t" r="r" b="b"/>
            <a:pathLst>
              <a:path w="1524000" h="939800">
                <a:moveTo>
                  <a:pt x="1204404" y="29209"/>
                </a:moveTo>
                <a:lnTo>
                  <a:pt x="862812" y="29209"/>
                </a:lnTo>
                <a:lnTo>
                  <a:pt x="871702" y="26669"/>
                </a:lnTo>
                <a:lnTo>
                  <a:pt x="873887" y="21589"/>
                </a:lnTo>
                <a:lnTo>
                  <a:pt x="873887" y="19049"/>
                </a:lnTo>
                <a:lnTo>
                  <a:pt x="876147" y="16509"/>
                </a:lnTo>
                <a:lnTo>
                  <a:pt x="869441" y="10159"/>
                </a:lnTo>
                <a:lnTo>
                  <a:pt x="869441" y="8889"/>
                </a:lnTo>
                <a:lnTo>
                  <a:pt x="878331" y="6349"/>
                </a:lnTo>
                <a:lnTo>
                  <a:pt x="898296" y="6349"/>
                </a:lnTo>
                <a:lnTo>
                  <a:pt x="904925" y="5079"/>
                </a:lnTo>
                <a:lnTo>
                  <a:pt x="911631" y="5079"/>
                </a:lnTo>
                <a:lnTo>
                  <a:pt x="916076" y="2539"/>
                </a:lnTo>
                <a:lnTo>
                  <a:pt x="920521" y="2539"/>
                </a:lnTo>
                <a:lnTo>
                  <a:pt x="927150" y="1269"/>
                </a:lnTo>
                <a:lnTo>
                  <a:pt x="984290" y="1269"/>
                </a:lnTo>
                <a:lnTo>
                  <a:pt x="1001717" y="0"/>
                </a:lnTo>
                <a:lnTo>
                  <a:pt x="1066845" y="0"/>
                </a:lnTo>
                <a:lnTo>
                  <a:pt x="1082678" y="1269"/>
                </a:lnTo>
                <a:lnTo>
                  <a:pt x="1095600" y="3809"/>
                </a:lnTo>
                <a:lnTo>
                  <a:pt x="1104582" y="6349"/>
                </a:lnTo>
                <a:lnTo>
                  <a:pt x="1110845" y="7619"/>
                </a:lnTo>
                <a:lnTo>
                  <a:pt x="1119828" y="8889"/>
                </a:lnTo>
                <a:lnTo>
                  <a:pt x="1131735" y="10159"/>
                </a:lnTo>
                <a:lnTo>
                  <a:pt x="1162526" y="10159"/>
                </a:lnTo>
                <a:lnTo>
                  <a:pt x="1169496" y="11429"/>
                </a:lnTo>
                <a:lnTo>
                  <a:pt x="1173365" y="12699"/>
                </a:lnTo>
                <a:lnTo>
                  <a:pt x="1175550" y="16509"/>
                </a:lnTo>
                <a:lnTo>
                  <a:pt x="1188885" y="19049"/>
                </a:lnTo>
                <a:lnTo>
                  <a:pt x="1193330" y="21589"/>
                </a:lnTo>
                <a:lnTo>
                  <a:pt x="1202220" y="22859"/>
                </a:lnTo>
                <a:lnTo>
                  <a:pt x="1202220" y="26669"/>
                </a:lnTo>
                <a:lnTo>
                  <a:pt x="1204404" y="29209"/>
                </a:lnTo>
                <a:close/>
              </a:path>
              <a:path w="1524000" h="939800">
                <a:moveTo>
                  <a:pt x="845108" y="19049"/>
                </a:moveTo>
                <a:lnTo>
                  <a:pt x="809548" y="19049"/>
                </a:lnTo>
                <a:lnTo>
                  <a:pt x="813993" y="16509"/>
                </a:lnTo>
                <a:lnTo>
                  <a:pt x="816254" y="16509"/>
                </a:lnTo>
                <a:lnTo>
                  <a:pt x="820699" y="13969"/>
                </a:lnTo>
                <a:lnTo>
                  <a:pt x="833958" y="13969"/>
                </a:lnTo>
                <a:lnTo>
                  <a:pt x="842848" y="16509"/>
                </a:lnTo>
                <a:lnTo>
                  <a:pt x="845108" y="19049"/>
                </a:lnTo>
                <a:close/>
              </a:path>
              <a:path w="1524000" h="939800">
                <a:moveTo>
                  <a:pt x="845108" y="25399"/>
                </a:moveTo>
                <a:lnTo>
                  <a:pt x="678688" y="25399"/>
                </a:lnTo>
                <a:lnTo>
                  <a:pt x="687565" y="22859"/>
                </a:lnTo>
                <a:lnTo>
                  <a:pt x="726397" y="22859"/>
                </a:lnTo>
                <a:lnTo>
                  <a:pt x="738748" y="20319"/>
                </a:lnTo>
                <a:lnTo>
                  <a:pt x="745274" y="16509"/>
                </a:lnTo>
                <a:lnTo>
                  <a:pt x="765238" y="16509"/>
                </a:lnTo>
                <a:lnTo>
                  <a:pt x="774064" y="17779"/>
                </a:lnTo>
                <a:lnTo>
                  <a:pt x="782954" y="17779"/>
                </a:lnTo>
                <a:lnTo>
                  <a:pt x="791844" y="19049"/>
                </a:lnTo>
                <a:lnTo>
                  <a:pt x="845108" y="19049"/>
                </a:lnTo>
                <a:lnTo>
                  <a:pt x="845108" y="25399"/>
                </a:lnTo>
                <a:close/>
              </a:path>
              <a:path w="1524000" h="939800">
                <a:moveTo>
                  <a:pt x="1001069" y="96519"/>
                </a:moveTo>
                <a:lnTo>
                  <a:pt x="709790" y="96519"/>
                </a:lnTo>
                <a:lnTo>
                  <a:pt x="711974" y="95249"/>
                </a:lnTo>
                <a:lnTo>
                  <a:pt x="711974" y="93979"/>
                </a:lnTo>
                <a:lnTo>
                  <a:pt x="714235" y="90169"/>
                </a:lnTo>
                <a:lnTo>
                  <a:pt x="711974" y="86359"/>
                </a:lnTo>
                <a:lnTo>
                  <a:pt x="707542" y="82549"/>
                </a:lnTo>
                <a:lnTo>
                  <a:pt x="700120" y="77469"/>
                </a:lnTo>
                <a:lnTo>
                  <a:pt x="691461" y="72389"/>
                </a:lnTo>
                <a:lnTo>
                  <a:pt x="681967" y="68579"/>
                </a:lnTo>
                <a:lnTo>
                  <a:pt x="662854" y="59689"/>
                </a:lnTo>
                <a:lnTo>
                  <a:pt x="655132" y="57149"/>
                </a:lnTo>
                <a:lnTo>
                  <a:pt x="648653" y="53339"/>
                </a:lnTo>
                <a:lnTo>
                  <a:pt x="643191" y="49529"/>
                </a:lnTo>
                <a:lnTo>
                  <a:pt x="658710" y="49529"/>
                </a:lnTo>
                <a:lnTo>
                  <a:pt x="663155" y="46989"/>
                </a:lnTo>
                <a:lnTo>
                  <a:pt x="681467" y="46989"/>
                </a:lnTo>
                <a:lnTo>
                  <a:pt x="686889" y="44449"/>
                </a:lnTo>
                <a:lnTo>
                  <a:pt x="689825" y="41909"/>
                </a:lnTo>
                <a:lnTo>
                  <a:pt x="689825" y="36829"/>
                </a:lnTo>
                <a:lnTo>
                  <a:pt x="680935" y="33019"/>
                </a:lnTo>
                <a:lnTo>
                  <a:pt x="669861" y="26669"/>
                </a:lnTo>
                <a:lnTo>
                  <a:pt x="667600" y="25399"/>
                </a:lnTo>
                <a:lnTo>
                  <a:pt x="847293" y="25399"/>
                </a:lnTo>
                <a:lnTo>
                  <a:pt x="847293" y="29209"/>
                </a:lnTo>
                <a:lnTo>
                  <a:pt x="1204404" y="29209"/>
                </a:lnTo>
                <a:lnTo>
                  <a:pt x="1204404" y="30479"/>
                </a:lnTo>
                <a:lnTo>
                  <a:pt x="1208949" y="34289"/>
                </a:lnTo>
                <a:lnTo>
                  <a:pt x="1215777" y="36829"/>
                </a:lnTo>
                <a:lnTo>
                  <a:pt x="1224682" y="38099"/>
                </a:lnTo>
                <a:lnTo>
                  <a:pt x="1244346" y="38099"/>
                </a:lnTo>
                <a:lnTo>
                  <a:pt x="1256507" y="39369"/>
                </a:lnTo>
                <a:lnTo>
                  <a:pt x="1268463" y="41909"/>
                </a:lnTo>
                <a:lnTo>
                  <a:pt x="1278343" y="44449"/>
                </a:lnTo>
                <a:lnTo>
                  <a:pt x="1284274" y="46989"/>
                </a:lnTo>
                <a:lnTo>
                  <a:pt x="1279801" y="48259"/>
                </a:lnTo>
                <a:lnTo>
                  <a:pt x="1273462" y="49529"/>
                </a:lnTo>
                <a:lnTo>
                  <a:pt x="1265877" y="52069"/>
                </a:lnTo>
                <a:lnTo>
                  <a:pt x="1257668" y="53339"/>
                </a:lnTo>
                <a:lnTo>
                  <a:pt x="1236860" y="55879"/>
                </a:lnTo>
                <a:lnTo>
                  <a:pt x="1226776" y="58419"/>
                </a:lnTo>
                <a:lnTo>
                  <a:pt x="1217739" y="62229"/>
                </a:lnTo>
                <a:lnTo>
                  <a:pt x="1203843" y="64769"/>
                </a:lnTo>
                <a:lnTo>
                  <a:pt x="1186408" y="67309"/>
                </a:lnTo>
                <a:lnTo>
                  <a:pt x="1100137" y="67309"/>
                </a:lnTo>
                <a:lnTo>
                  <a:pt x="1084233" y="69849"/>
                </a:lnTo>
                <a:lnTo>
                  <a:pt x="1049407" y="74929"/>
                </a:lnTo>
                <a:lnTo>
                  <a:pt x="1014991" y="82549"/>
                </a:lnTo>
                <a:lnTo>
                  <a:pt x="1000315" y="93979"/>
                </a:lnTo>
                <a:lnTo>
                  <a:pt x="1000315" y="95249"/>
                </a:lnTo>
                <a:lnTo>
                  <a:pt x="1001069" y="96519"/>
                </a:lnTo>
                <a:close/>
              </a:path>
              <a:path w="1524000" h="939800">
                <a:moveTo>
                  <a:pt x="674499" y="86359"/>
                </a:moveTo>
                <a:lnTo>
                  <a:pt x="583298" y="86359"/>
                </a:lnTo>
                <a:lnTo>
                  <a:pt x="583298" y="74929"/>
                </a:lnTo>
                <a:lnTo>
                  <a:pt x="576668" y="69849"/>
                </a:lnTo>
                <a:lnTo>
                  <a:pt x="565594" y="63499"/>
                </a:lnTo>
                <a:lnTo>
                  <a:pt x="561149" y="62229"/>
                </a:lnTo>
                <a:lnTo>
                  <a:pt x="550075" y="55879"/>
                </a:lnTo>
                <a:lnTo>
                  <a:pt x="552259" y="54609"/>
                </a:lnTo>
                <a:lnTo>
                  <a:pt x="552259" y="53339"/>
                </a:lnTo>
                <a:lnTo>
                  <a:pt x="575687" y="53339"/>
                </a:lnTo>
                <a:lnTo>
                  <a:pt x="590832" y="57149"/>
                </a:lnTo>
                <a:lnTo>
                  <a:pt x="603886" y="60959"/>
                </a:lnTo>
                <a:lnTo>
                  <a:pt x="612152" y="66039"/>
                </a:lnTo>
                <a:lnTo>
                  <a:pt x="617932" y="69849"/>
                </a:lnTo>
                <a:lnTo>
                  <a:pt x="624941" y="71119"/>
                </a:lnTo>
                <a:lnTo>
                  <a:pt x="632769" y="73659"/>
                </a:lnTo>
                <a:lnTo>
                  <a:pt x="641007" y="74929"/>
                </a:lnTo>
                <a:lnTo>
                  <a:pt x="648015" y="76199"/>
                </a:lnTo>
                <a:lnTo>
                  <a:pt x="662852" y="81279"/>
                </a:lnTo>
                <a:lnTo>
                  <a:pt x="669861" y="83819"/>
                </a:lnTo>
                <a:lnTo>
                  <a:pt x="674499" y="86359"/>
                </a:lnTo>
                <a:close/>
              </a:path>
              <a:path w="1524000" h="939800">
                <a:moveTo>
                  <a:pt x="474087" y="95249"/>
                </a:moveTo>
                <a:lnTo>
                  <a:pt x="361492" y="95249"/>
                </a:lnTo>
                <a:lnTo>
                  <a:pt x="365937" y="93979"/>
                </a:lnTo>
                <a:lnTo>
                  <a:pt x="368198" y="90169"/>
                </a:lnTo>
                <a:lnTo>
                  <a:pt x="368198" y="86359"/>
                </a:lnTo>
                <a:lnTo>
                  <a:pt x="365937" y="82549"/>
                </a:lnTo>
                <a:lnTo>
                  <a:pt x="357124" y="78739"/>
                </a:lnTo>
                <a:lnTo>
                  <a:pt x="354863" y="76199"/>
                </a:lnTo>
                <a:lnTo>
                  <a:pt x="358143" y="74929"/>
                </a:lnTo>
                <a:lnTo>
                  <a:pt x="364318" y="73659"/>
                </a:lnTo>
                <a:lnTo>
                  <a:pt x="372979" y="72389"/>
                </a:lnTo>
                <a:lnTo>
                  <a:pt x="383717" y="71119"/>
                </a:lnTo>
                <a:lnTo>
                  <a:pt x="395514" y="71119"/>
                </a:lnTo>
                <a:lnTo>
                  <a:pt x="412762" y="68579"/>
                </a:lnTo>
                <a:lnTo>
                  <a:pt x="421385" y="66039"/>
                </a:lnTo>
                <a:lnTo>
                  <a:pt x="433245" y="63499"/>
                </a:lnTo>
                <a:lnTo>
                  <a:pt x="444690" y="62229"/>
                </a:lnTo>
                <a:lnTo>
                  <a:pt x="454468" y="60959"/>
                </a:lnTo>
                <a:lnTo>
                  <a:pt x="474649" y="83819"/>
                </a:lnTo>
                <a:lnTo>
                  <a:pt x="474649" y="93979"/>
                </a:lnTo>
                <a:lnTo>
                  <a:pt x="474087" y="95249"/>
                </a:lnTo>
                <a:close/>
              </a:path>
              <a:path w="1524000" h="939800">
                <a:moveTo>
                  <a:pt x="1136496" y="107949"/>
                </a:moveTo>
                <a:lnTo>
                  <a:pt x="476846" y="107949"/>
                </a:lnTo>
                <a:lnTo>
                  <a:pt x="484411" y="106679"/>
                </a:lnTo>
                <a:lnTo>
                  <a:pt x="492385" y="101599"/>
                </a:lnTo>
                <a:lnTo>
                  <a:pt x="498692" y="95249"/>
                </a:lnTo>
                <a:lnTo>
                  <a:pt x="501256" y="86359"/>
                </a:lnTo>
                <a:lnTo>
                  <a:pt x="501256" y="80009"/>
                </a:lnTo>
                <a:lnTo>
                  <a:pt x="499059" y="74929"/>
                </a:lnTo>
                <a:lnTo>
                  <a:pt x="496811" y="71119"/>
                </a:lnTo>
                <a:lnTo>
                  <a:pt x="496811" y="67309"/>
                </a:lnTo>
                <a:lnTo>
                  <a:pt x="494614" y="63499"/>
                </a:lnTo>
                <a:lnTo>
                  <a:pt x="499059" y="63499"/>
                </a:lnTo>
                <a:lnTo>
                  <a:pt x="504768" y="64769"/>
                </a:lnTo>
                <a:lnTo>
                  <a:pt x="511519" y="68579"/>
                </a:lnTo>
                <a:lnTo>
                  <a:pt x="518692" y="72389"/>
                </a:lnTo>
                <a:lnTo>
                  <a:pt x="534555" y="82549"/>
                </a:lnTo>
                <a:lnTo>
                  <a:pt x="539000" y="83819"/>
                </a:lnTo>
                <a:lnTo>
                  <a:pt x="554520" y="83819"/>
                </a:lnTo>
                <a:lnTo>
                  <a:pt x="558965" y="86359"/>
                </a:lnTo>
                <a:lnTo>
                  <a:pt x="674499" y="86359"/>
                </a:lnTo>
                <a:lnTo>
                  <a:pt x="679136" y="88899"/>
                </a:lnTo>
                <a:lnTo>
                  <a:pt x="689246" y="92709"/>
                </a:lnTo>
                <a:lnTo>
                  <a:pt x="698534" y="95249"/>
                </a:lnTo>
                <a:lnTo>
                  <a:pt x="705345" y="96519"/>
                </a:lnTo>
                <a:lnTo>
                  <a:pt x="1001069" y="96519"/>
                </a:lnTo>
                <a:lnTo>
                  <a:pt x="1002576" y="99059"/>
                </a:lnTo>
                <a:lnTo>
                  <a:pt x="1148606" y="99059"/>
                </a:lnTo>
                <a:lnTo>
                  <a:pt x="1143146" y="101599"/>
                </a:lnTo>
                <a:lnTo>
                  <a:pt x="1136788" y="106679"/>
                </a:lnTo>
                <a:lnTo>
                  <a:pt x="1136496" y="107949"/>
                </a:lnTo>
                <a:close/>
              </a:path>
              <a:path w="1524000" h="939800">
                <a:moveTo>
                  <a:pt x="1247522" y="115569"/>
                </a:moveTo>
                <a:lnTo>
                  <a:pt x="1144511" y="115569"/>
                </a:lnTo>
                <a:lnTo>
                  <a:pt x="1154698" y="114299"/>
                </a:lnTo>
                <a:lnTo>
                  <a:pt x="1167809" y="110489"/>
                </a:lnTo>
                <a:lnTo>
                  <a:pt x="1182587" y="106679"/>
                </a:lnTo>
                <a:lnTo>
                  <a:pt x="1197775" y="100329"/>
                </a:lnTo>
                <a:lnTo>
                  <a:pt x="1205636" y="97789"/>
                </a:lnTo>
                <a:lnTo>
                  <a:pt x="1237703" y="82549"/>
                </a:lnTo>
                <a:lnTo>
                  <a:pt x="1242085" y="78739"/>
                </a:lnTo>
                <a:lnTo>
                  <a:pt x="1253223" y="76199"/>
                </a:lnTo>
                <a:lnTo>
                  <a:pt x="1262049" y="76199"/>
                </a:lnTo>
                <a:lnTo>
                  <a:pt x="1268755" y="78739"/>
                </a:lnTo>
                <a:lnTo>
                  <a:pt x="1270939" y="83819"/>
                </a:lnTo>
                <a:lnTo>
                  <a:pt x="1275384" y="90169"/>
                </a:lnTo>
                <a:lnTo>
                  <a:pt x="1270939" y="95249"/>
                </a:lnTo>
                <a:lnTo>
                  <a:pt x="1264310" y="100329"/>
                </a:lnTo>
                <a:lnTo>
                  <a:pt x="1247522" y="115569"/>
                </a:lnTo>
                <a:close/>
              </a:path>
              <a:path w="1524000" h="939800">
                <a:moveTo>
                  <a:pt x="1148606" y="99059"/>
                </a:moveTo>
                <a:lnTo>
                  <a:pt x="1011453" y="99059"/>
                </a:lnTo>
                <a:lnTo>
                  <a:pt x="1019258" y="97789"/>
                </a:lnTo>
                <a:lnTo>
                  <a:pt x="1029158" y="96519"/>
                </a:lnTo>
                <a:lnTo>
                  <a:pt x="1040737" y="93979"/>
                </a:lnTo>
                <a:lnTo>
                  <a:pt x="1053579" y="91439"/>
                </a:lnTo>
                <a:lnTo>
                  <a:pt x="1063533" y="90169"/>
                </a:lnTo>
                <a:lnTo>
                  <a:pt x="1073261" y="87629"/>
                </a:lnTo>
                <a:lnTo>
                  <a:pt x="1082565" y="86359"/>
                </a:lnTo>
                <a:lnTo>
                  <a:pt x="1091247" y="86359"/>
                </a:lnTo>
                <a:lnTo>
                  <a:pt x="1102046" y="85089"/>
                </a:lnTo>
                <a:lnTo>
                  <a:pt x="1127798" y="82549"/>
                </a:lnTo>
                <a:lnTo>
                  <a:pt x="1157318" y="82549"/>
                </a:lnTo>
                <a:lnTo>
                  <a:pt x="1169203" y="83819"/>
                </a:lnTo>
                <a:lnTo>
                  <a:pt x="1184440" y="83819"/>
                </a:lnTo>
                <a:lnTo>
                  <a:pt x="1179995" y="87629"/>
                </a:lnTo>
                <a:lnTo>
                  <a:pt x="1173365" y="90169"/>
                </a:lnTo>
                <a:lnTo>
                  <a:pt x="1168920" y="91439"/>
                </a:lnTo>
                <a:lnTo>
                  <a:pt x="1154066" y="96519"/>
                </a:lnTo>
                <a:lnTo>
                  <a:pt x="1148606" y="99059"/>
                </a:lnTo>
                <a:close/>
              </a:path>
              <a:path w="1524000" h="939800">
                <a:moveTo>
                  <a:pt x="1234165" y="128269"/>
                </a:moveTo>
                <a:lnTo>
                  <a:pt x="290525" y="128269"/>
                </a:lnTo>
                <a:lnTo>
                  <a:pt x="292785" y="126999"/>
                </a:lnTo>
                <a:lnTo>
                  <a:pt x="294970" y="124459"/>
                </a:lnTo>
                <a:lnTo>
                  <a:pt x="297230" y="120649"/>
                </a:lnTo>
                <a:lnTo>
                  <a:pt x="299415" y="115569"/>
                </a:lnTo>
                <a:lnTo>
                  <a:pt x="297230" y="107949"/>
                </a:lnTo>
                <a:lnTo>
                  <a:pt x="297230" y="100329"/>
                </a:lnTo>
                <a:lnTo>
                  <a:pt x="292785" y="93979"/>
                </a:lnTo>
                <a:lnTo>
                  <a:pt x="288340" y="90169"/>
                </a:lnTo>
                <a:lnTo>
                  <a:pt x="293156" y="88899"/>
                </a:lnTo>
                <a:lnTo>
                  <a:pt x="300253" y="87629"/>
                </a:lnTo>
                <a:lnTo>
                  <a:pt x="308607" y="86359"/>
                </a:lnTo>
                <a:lnTo>
                  <a:pt x="332714" y="86359"/>
                </a:lnTo>
                <a:lnTo>
                  <a:pt x="337159" y="90169"/>
                </a:lnTo>
                <a:lnTo>
                  <a:pt x="343788" y="91439"/>
                </a:lnTo>
                <a:lnTo>
                  <a:pt x="350418" y="95249"/>
                </a:lnTo>
                <a:lnTo>
                  <a:pt x="474087" y="95249"/>
                </a:lnTo>
                <a:lnTo>
                  <a:pt x="472401" y="99059"/>
                </a:lnTo>
                <a:lnTo>
                  <a:pt x="470204" y="100329"/>
                </a:lnTo>
                <a:lnTo>
                  <a:pt x="468020" y="104139"/>
                </a:lnTo>
                <a:lnTo>
                  <a:pt x="472401" y="107949"/>
                </a:lnTo>
                <a:lnTo>
                  <a:pt x="1136496" y="107949"/>
                </a:lnTo>
                <a:lnTo>
                  <a:pt x="1135621" y="111759"/>
                </a:lnTo>
                <a:lnTo>
                  <a:pt x="1137881" y="114299"/>
                </a:lnTo>
                <a:lnTo>
                  <a:pt x="1140066" y="115569"/>
                </a:lnTo>
                <a:lnTo>
                  <a:pt x="1247522" y="115569"/>
                </a:lnTo>
                <a:lnTo>
                  <a:pt x="1237729" y="124459"/>
                </a:lnTo>
                <a:lnTo>
                  <a:pt x="1234165" y="128269"/>
                </a:lnTo>
                <a:close/>
              </a:path>
              <a:path w="1524000" h="939800">
                <a:moveTo>
                  <a:pt x="1504119" y="111759"/>
                </a:moveTo>
                <a:lnTo>
                  <a:pt x="1392910" y="111759"/>
                </a:lnTo>
                <a:lnTo>
                  <a:pt x="1395171" y="104139"/>
                </a:lnTo>
                <a:lnTo>
                  <a:pt x="1395171" y="100329"/>
                </a:lnTo>
                <a:lnTo>
                  <a:pt x="1399002" y="93979"/>
                </a:lnTo>
                <a:lnTo>
                  <a:pt x="1407629" y="88899"/>
                </a:lnTo>
                <a:lnTo>
                  <a:pt x="1421667" y="86359"/>
                </a:lnTo>
                <a:lnTo>
                  <a:pt x="1441729" y="86359"/>
                </a:lnTo>
                <a:lnTo>
                  <a:pt x="1464536" y="87629"/>
                </a:lnTo>
                <a:lnTo>
                  <a:pt x="1489436" y="92709"/>
                </a:lnTo>
                <a:lnTo>
                  <a:pt x="1511013" y="97789"/>
                </a:lnTo>
                <a:lnTo>
                  <a:pt x="1523847" y="102869"/>
                </a:lnTo>
                <a:lnTo>
                  <a:pt x="1514885" y="107949"/>
                </a:lnTo>
                <a:lnTo>
                  <a:pt x="1504119" y="111759"/>
                </a:lnTo>
                <a:close/>
              </a:path>
              <a:path w="1524000" h="939800">
                <a:moveTo>
                  <a:pt x="1350797" y="151129"/>
                </a:moveTo>
                <a:lnTo>
                  <a:pt x="1226565" y="151129"/>
                </a:lnTo>
                <a:lnTo>
                  <a:pt x="1233258" y="148589"/>
                </a:lnTo>
                <a:lnTo>
                  <a:pt x="1248790" y="139699"/>
                </a:lnTo>
                <a:lnTo>
                  <a:pt x="1253798" y="135889"/>
                </a:lnTo>
                <a:lnTo>
                  <a:pt x="1259017" y="133349"/>
                </a:lnTo>
                <a:lnTo>
                  <a:pt x="1264660" y="129539"/>
                </a:lnTo>
                <a:lnTo>
                  <a:pt x="1299794" y="111759"/>
                </a:lnTo>
                <a:lnTo>
                  <a:pt x="1306423" y="106679"/>
                </a:lnTo>
                <a:lnTo>
                  <a:pt x="1313129" y="102869"/>
                </a:lnTo>
                <a:lnTo>
                  <a:pt x="1319758" y="100329"/>
                </a:lnTo>
                <a:lnTo>
                  <a:pt x="1321942" y="99059"/>
                </a:lnTo>
                <a:lnTo>
                  <a:pt x="1324203" y="99059"/>
                </a:lnTo>
                <a:lnTo>
                  <a:pt x="1324203" y="102869"/>
                </a:lnTo>
                <a:lnTo>
                  <a:pt x="1326388" y="104139"/>
                </a:lnTo>
                <a:lnTo>
                  <a:pt x="1328648" y="107949"/>
                </a:lnTo>
                <a:lnTo>
                  <a:pt x="1364132" y="107949"/>
                </a:lnTo>
                <a:lnTo>
                  <a:pt x="1370761" y="110489"/>
                </a:lnTo>
                <a:lnTo>
                  <a:pt x="1377391" y="111759"/>
                </a:lnTo>
                <a:lnTo>
                  <a:pt x="1504119" y="111759"/>
                </a:lnTo>
                <a:lnTo>
                  <a:pt x="1500530" y="113029"/>
                </a:lnTo>
                <a:lnTo>
                  <a:pt x="1484517" y="116839"/>
                </a:lnTo>
                <a:lnTo>
                  <a:pt x="1470583" y="119379"/>
                </a:lnTo>
                <a:lnTo>
                  <a:pt x="1461706" y="119379"/>
                </a:lnTo>
                <a:lnTo>
                  <a:pt x="1459509" y="123189"/>
                </a:lnTo>
                <a:lnTo>
                  <a:pt x="1457261" y="124459"/>
                </a:lnTo>
                <a:lnTo>
                  <a:pt x="1452816" y="128269"/>
                </a:lnTo>
                <a:lnTo>
                  <a:pt x="1450619" y="130809"/>
                </a:lnTo>
                <a:lnTo>
                  <a:pt x="1439544" y="132079"/>
                </a:lnTo>
                <a:lnTo>
                  <a:pt x="1426210" y="132079"/>
                </a:lnTo>
                <a:lnTo>
                  <a:pt x="1421764" y="133349"/>
                </a:lnTo>
                <a:lnTo>
                  <a:pt x="1417319" y="135889"/>
                </a:lnTo>
                <a:lnTo>
                  <a:pt x="1412139" y="137159"/>
                </a:lnTo>
                <a:lnTo>
                  <a:pt x="1405709" y="138429"/>
                </a:lnTo>
                <a:lnTo>
                  <a:pt x="1396778" y="139699"/>
                </a:lnTo>
                <a:lnTo>
                  <a:pt x="1384096" y="140969"/>
                </a:lnTo>
                <a:lnTo>
                  <a:pt x="1369517" y="142239"/>
                </a:lnTo>
                <a:lnTo>
                  <a:pt x="1359112" y="143509"/>
                </a:lnTo>
                <a:lnTo>
                  <a:pt x="1352875" y="144779"/>
                </a:lnTo>
                <a:lnTo>
                  <a:pt x="1350797" y="148589"/>
                </a:lnTo>
                <a:lnTo>
                  <a:pt x="1350797" y="151129"/>
                </a:lnTo>
                <a:close/>
              </a:path>
              <a:path w="1524000" h="939800">
                <a:moveTo>
                  <a:pt x="1364132" y="107949"/>
                </a:moveTo>
                <a:lnTo>
                  <a:pt x="1339723" y="107949"/>
                </a:lnTo>
                <a:lnTo>
                  <a:pt x="1341907" y="106679"/>
                </a:lnTo>
                <a:lnTo>
                  <a:pt x="1355242" y="106679"/>
                </a:lnTo>
                <a:lnTo>
                  <a:pt x="1364132" y="107949"/>
                </a:lnTo>
                <a:close/>
              </a:path>
              <a:path w="1524000" h="939800">
                <a:moveTo>
                  <a:pt x="95727" y="287019"/>
                </a:moveTo>
                <a:lnTo>
                  <a:pt x="77877" y="287019"/>
                </a:lnTo>
                <a:lnTo>
                  <a:pt x="68738" y="285749"/>
                </a:lnTo>
                <a:lnTo>
                  <a:pt x="61266" y="283209"/>
                </a:lnTo>
                <a:lnTo>
                  <a:pt x="55460" y="279399"/>
                </a:lnTo>
                <a:lnTo>
                  <a:pt x="48098" y="274319"/>
                </a:lnTo>
                <a:lnTo>
                  <a:pt x="31707" y="269239"/>
                </a:lnTo>
                <a:lnTo>
                  <a:pt x="24345" y="267969"/>
                </a:lnTo>
                <a:lnTo>
                  <a:pt x="11074" y="267969"/>
                </a:lnTo>
                <a:lnTo>
                  <a:pt x="2197" y="266699"/>
                </a:lnTo>
                <a:lnTo>
                  <a:pt x="0" y="259079"/>
                </a:lnTo>
                <a:lnTo>
                  <a:pt x="0" y="257809"/>
                </a:lnTo>
                <a:lnTo>
                  <a:pt x="5505" y="252729"/>
                </a:lnTo>
                <a:lnTo>
                  <a:pt x="19113" y="247649"/>
                </a:lnTo>
                <a:lnTo>
                  <a:pt x="36465" y="243839"/>
                </a:lnTo>
                <a:lnTo>
                  <a:pt x="53200" y="241299"/>
                </a:lnTo>
                <a:lnTo>
                  <a:pt x="70999" y="237489"/>
                </a:lnTo>
                <a:lnTo>
                  <a:pt x="84229" y="234949"/>
                </a:lnTo>
                <a:lnTo>
                  <a:pt x="92473" y="231139"/>
                </a:lnTo>
                <a:lnTo>
                  <a:pt x="95313" y="226059"/>
                </a:lnTo>
                <a:lnTo>
                  <a:pt x="99912" y="224789"/>
                </a:lnTo>
                <a:lnTo>
                  <a:pt x="108658" y="223519"/>
                </a:lnTo>
                <a:lnTo>
                  <a:pt x="119055" y="222249"/>
                </a:lnTo>
                <a:lnTo>
                  <a:pt x="154133" y="222249"/>
                </a:lnTo>
                <a:lnTo>
                  <a:pt x="164803" y="219709"/>
                </a:lnTo>
                <a:lnTo>
                  <a:pt x="197300" y="190499"/>
                </a:lnTo>
                <a:lnTo>
                  <a:pt x="199580" y="181609"/>
                </a:lnTo>
                <a:lnTo>
                  <a:pt x="199580" y="177799"/>
                </a:lnTo>
                <a:lnTo>
                  <a:pt x="197396" y="173989"/>
                </a:lnTo>
                <a:lnTo>
                  <a:pt x="188506" y="171449"/>
                </a:lnTo>
                <a:lnTo>
                  <a:pt x="135242" y="171449"/>
                </a:lnTo>
                <a:lnTo>
                  <a:pt x="133057" y="167639"/>
                </a:lnTo>
                <a:lnTo>
                  <a:pt x="148192" y="156209"/>
                </a:lnTo>
                <a:lnTo>
                  <a:pt x="181021" y="140969"/>
                </a:lnTo>
                <a:lnTo>
                  <a:pt x="217595" y="128269"/>
                </a:lnTo>
                <a:lnTo>
                  <a:pt x="243966" y="120649"/>
                </a:lnTo>
                <a:lnTo>
                  <a:pt x="250596" y="120649"/>
                </a:lnTo>
                <a:lnTo>
                  <a:pt x="259486" y="123189"/>
                </a:lnTo>
                <a:lnTo>
                  <a:pt x="268376" y="124459"/>
                </a:lnTo>
                <a:lnTo>
                  <a:pt x="275005" y="126999"/>
                </a:lnTo>
                <a:lnTo>
                  <a:pt x="279450" y="128269"/>
                </a:lnTo>
                <a:lnTo>
                  <a:pt x="1234165" y="128269"/>
                </a:lnTo>
                <a:lnTo>
                  <a:pt x="1224659" y="138429"/>
                </a:lnTo>
                <a:lnTo>
                  <a:pt x="1220320" y="144779"/>
                </a:lnTo>
                <a:lnTo>
                  <a:pt x="1219936" y="147319"/>
                </a:lnTo>
                <a:lnTo>
                  <a:pt x="1222184" y="148589"/>
                </a:lnTo>
                <a:lnTo>
                  <a:pt x="1224368" y="151129"/>
                </a:lnTo>
                <a:lnTo>
                  <a:pt x="1350797" y="151129"/>
                </a:lnTo>
                <a:lnTo>
                  <a:pt x="1350797" y="152399"/>
                </a:lnTo>
                <a:lnTo>
                  <a:pt x="1355242" y="156209"/>
                </a:lnTo>
                <a:lnTo>
                  <a:pt x="1410592" y="156209"/>
                </a:lnTo>
                <a:lnTo>
                  <a:pt x="1415135" y="157479"/>
                </a:lnTo>
                <a:lnTo>
                  <a:pt x="1402333" y="161289"/>
                </a:lnTo>
                <a:lnTo>
                  <a:pt x="1369272" y="163829"/>
                </a:lnTo>
                <a:lnTo>
                  <a:pt x="1355242" y="163829"/>
                </a:lnTo>
                <a:lnTo>
                  <a:pt x="1344956" y="165099"/>
                </a:lnTo>
                <a:lnTo>
                  <a:pt x="1332791" y="168909"/>
                </a:lnTo>
                <a:lnTo>
                  <a:pt x="1321870" y="173989"/>
                </a:lnTo>
                <a:lnTo>
                  <a:pt x="1315313" y="180339"/>
                </a:lnTo>
                <a:lnTo>
                  <a:pt x="1315313" y="185419"/>
                </a:lnTo>
                <a:lnTo>
                  <a:pt x="1317498" y="187959"/>
                </a:lnTo>
                <a:lnTo>
                  <a:pt x="1319758" y="189229"/>
                </a:lnTo>
                <a:lnTo>
                  <a:pt x="1359404" y="189229"/>
                </a:lnTo>
                <a:lnTo>
                  <a:pt x="1346872" y="191769"/>
                </a:lnTo>
                <a:lnTo>
                  <a:pt x="1337462" y="198119"/>
                </a:lnTo>
                <a:lnTo>
                  <a:pt x="1333093" y="201929"/>
                </a:lnTo>
                <a:lnTo>
                  <a:pt x="1333093" y="210819"/>
                </a:lnTo>
                <a:lnTo>
                  <a:pt x="1332724" y="215899"/>
                </a:lnTo>
                <a:lnTo>
                  <a:pt x="1328620" y="219709"/>
                </a:lnTo>
                <a:lnTo>
                  <a:pt x="1321195" y="223519"/>
                </a:lnTo>
                <a:lnTo>
                  <a:pt x="1310868" y="226059"/>
                </a:lnTo>
                <a:lnTo>
                  <a:pt x="1302735" y="228599"/>
                </a:lnTo>
                <a:lnTo>
                  <a:pt x="1295641" y="231139"/>
                </a:lnTo>
                <a:lnTo>
                  <a:pt x="1290623" y="234949"/>
                </a:lnTo>
                <a:lnTo>
                  <a:pt x="1288719" y="238759"/>
                </a:lnTo>
                <a:lnTo>
                  <a:pt x="1289432" y="247649"/>
                </a:lnTo>
                <a:lnTo>
                  <a:pt x="1287872" y="257809"/>
                </a:lnTo>
                <a:lnTo>
                  <a:pt x="1283401" y="267969"/>
                </a:lnTo>
                <a:lnTo>
                  <a:pt x="1275384" y="275589"/>
                </a:lnTo>
                <a:lnTo>
                  <a:pt x="1268755" y="278129"/>
                </a:lnTo>
                <a:lnTo>
                  <a:pt x="1268755" y="280669"/>
                </a:lnTo>
                <a:lnTo>
                  <a:pt x="131258" y="280669"/>
                </a:lnTo>
                <a:lnTo>
                  <a:pt x="119722" y="283209"/>
                </a:lnTo>
                <a:lnTo>
                  <a:pt x="103384" y="285749"/>
                </a:lnTo>
                <a:lnTo>
                  <a:pt x="95727" y="287019"/>
                </a:lnTo>
                <a:close/>
              </a:path>
              <a:path w="1524000" h="939800">
                <a:moveTo>
                  <a:pt x="1410592" y="156209"/>
                </a:moveTo>
                <a:lnTo>
                  <a:pt x="1355242" y="156209"/>
                </a:lnTo>
                <a:lnTo>
                  <a:pt x="1373022" y="153669"/>
                </a:lnTo>
                <a:lnTo>
                  <a:pt x="1384096" y="153669"/>
                </a:lnTo>
                <a:lnTo>
                  <a:pt x="1394868" y="154939"/>
                </a:lnTo>
                <a:lnTo>
                  <a:pt x="1403769" y="154939"/>
                </a:lnTo>
                <a:lnTo>
                  <a:pt x="1410592" y="156209"/>
                </a:lnTo>
                <a:close/>
              </a:path>
              <a:path w="1524000" h="939800">
                <a:moveTo>
                  <a:pt x="1359404" y="189229"/>
                </a:moveTo>
                <a:lnTo>
                  <a:pt x="1330832" y="189229"/>
                </a:lnTo>
                <a:lnTo>
                  <a:pt x="1337462" y="187959"/>
                </a:lnTo>
                <a:lnTo>
                  <a:pt x="1344167" y="184149"/>
                </a:lnTo>
                <a:lnTo>
                  <a:pt x="1350797" y="181609"/>
                </a:lnTo>
                <a:lnTo>
                  <a:pt x="1357426" y="177799"/>
                </a:lnTo>
                <a:lnTo>
                  <a:pt x="1364132" y="177799"/>
                </a:lnTo>
                <a:lnTo>
                  <a:pt x="1368577" y="176529"/>
                </a:lnTo>
                <a:lnTo>
                  <a:pt x="1375206" y="180339"/>
                </a:lnTo>
                <a:lnTo>
                  <a:pt x="1381836" y="185419"/>
                </a:lnTo>
                <a:lnTo>
                  <a:pt x="1381836" y="187959"/>
                </a:lnTo>
                <a:lnTo>
                  <a:pt x="1371513" y="187959"/>
                </a:lnTo>
                <a:lnTo>
                  <a:pt x="1359404" y="189229"/>
                </a:lnTo>
                <a:close/>
              </a:path>
              <a:path w="1524000" h="939800">
                <a:moveTo>
                  <a:pt x="1310868" y="288289"/>
                </a:moveTo>
                <a:lnTo>
                  <a:pt x="1288719" y="288289"/>
                </a:lnTo>
                <a:lnTo>
                  <a:pt x="1297609" y="287019"/>
                </a:lnTo>
                <a:lnTo>
                  <a:pt x="1301978" y="278129"/>
                </a:lnTo>
                <a:lnTo>
                  <a:pt x="1304239" y="275589"/>
                </a:lnTo>
                <a:lnTo>
                  <a:pt x="1310868" y="275589"/>
                </a:lnTo>
                <a:lnTo>
                  <a:pt x="1320754" y="276859"/>
                </a:lnTo>
                <a:lnTo>
                  <a:pt x="1330004" y="279399"/>
                </a:lnTo>
                <a:lnTo>
                  <a:pt x="1338011" y="281939"/>
                </a:lnTo>
                <a:lnTo>
                  <a:pt x="1340063" y="283209"/>
                </a:lnTo>
                <a:lnTo>
                  <a:pt x="1315313" y="283209"/>
                </a:lnTo>
                <a:lnTo>
                  <a:pt x="1310868" y="287019"/>
                </a:lnTo>
                <a:lnTo>
                  <a:pt x="1310868" y="288289"/>
                </a:lnTo>
                <a:close/>
              </a:path>
              <a:path w="1524000" h="939800">
                <a:moveTo>
                  <a:pt x="1337462" y="307339"/>
                </a:moveTo>
                <a:lnTo>
                  <a:pt x="159651" y="307339"/>
                </a:lnTo>
                <a:lnTo>
                  <a:pt x="164096" y="303529"/>
                </a:lnTo>
                <a:lnTo>
                  <a:pt x="164096" y="294639"/>
                </a:lnTo>
                <a:lnTo>
                  <a:pt x="161912" y="290829"/>
                </a:lnTo>
                <a:lnTo>
                  <a:pt x="159651" y="287019"/>
                </a:lnTo>
                <a:lnTo>
                  <a:pt x="151844" y="281939"/>
                </a:lnTo>
                <a:lnTo>
                  <a:pt x="142173" y="280669"/>
                </a:lnTo>
                <a:lnTo>
                  <a:pt x="1268755" y="280669"/>
                </a:lnTo>
                <a:lnTo>
                  <a:pt x="1268755" y="281939"/>
                </a:lnTo>
                <a:lnTo>
                  <a:pt x="1270939" y="283209"/>
                </a:lnTo>
                <a:lnTo>
                  <a:pt x="1270939" y="287019"/>
                </a:lnTo>
                <a:lnTo>
                  <a:pt x="1275384" y="288289"/>
                </a:lnTo>
                <a:lnTo>
                  <a:pt x="1310868" y="288289"/>
                </a:lnTo>
                <a:lnTo>
                  <a:pt x="1310868" y="292099"/>
                </a:lnTo>
                <a:lnTo>
                  <a:pt x="1312841" y="298449"/>
                </a:lnTo>
                <a:lnTo>
                  <a:pt x="1318345" y="303529"/>
                </a:lnTo>
                <a:lnTo>
                  <a:pt x="1326759" y="306069"/>
                </a:lnTo>
                <a:lnTo>
                  <a:pt x="1337462" y="307339"/>
                </a:lnTo>
                <a:close/>
              </a:path>
              <a:path w="1524000" h="939800">
                <a:moveTo>
                  <a:pt x="1344167" y="285749"/>
                </a:moveTo>
                <a:lnTo>
                  <a:pt x="1341907" y="285749"/>
                </a:lnTo>
                <a:lnTo>
                  <a:pt x="1337462" y="283209"/>
                </a:lnTo>
                <a:lnTo>
                  <a:pt x="1340063" y="283209"/>
                </a:lnTo>
                <a:lnTo>
                  <a:pt x="1344167" y="285749"/>
                </a:lnTo>
                <a:close/>
              </a:path>
              <a:path w="1524000" h="939800">
                <a:moveTo>
                  <a:pt x="141947" y="356869"/>
                </a:moveTo>
                <a:lnTo>
                  <a:pt x="135473" y="356869"/>
                </a:lnTo>
                <a:lnTo>
                  <a:pt x="126936" y="354329"/>
                </a:lnTo>
                <a:lnTo>
                  <a:pt x="117580" y="351789"/>
                </a:lnTo>
                <a:lnTo>
                  <a:pt x="108648" y="347979"/>
                </a:lnTo>
                <a:lnTo>
                  <a:pt x="95313" y="344169"/>
                </a:lnTo>
                <a:lnTo>
                  <a:pt x="88684" y="342899"/>
                </a:lnTo>
                <a:lnTo>
                  <a:pt x="82054" y="340359"/>
                </a:lnTo>
                <a:lnTo>
                  <a:pt x="82054" y="336549"/>
                </a:lnTo>
                <a:lnTo>
                  <a:pt x="88684" y="331469"/>
                </a:lnTo>
                <a:lnTo>
                  <a:pt x="90944" y="327659"/>
                </a:lnTo>
                <a:lnTo>
                  <a:pt x="88684" y="323849"/>
                </a:lnTo>
                <a:lnTo>
                  <a:pt x="86499" y="320039"/>
                </a:lnTo>
                <a:lnTo>
                  <a:pt x="82054" y="318769"/>
                </a:lnTo>
                <a:lnTo>
                  <a:pt x="77609" y="318769"/>
                </a:lnTo>
                <a:lnTo>
                  <a:pt x="70980" y="316229"/>
                </a:lnTo>
                <a:lnTo>
                  <a:pt x="48755" y="316229"/>
                </a:lnTo>
                <a:lnTo>
                  <a:pt x="37680" y="314959"/>
                </a:lnTo>
                <a:lnTo>
                  <a:pt x="35496" y="312419"/>
                </a:lnTo>
                <a:lnTo>
                  <a:pt x="39865" y="311149"/>
                </a:lnTo>
                <a:lnTo>
                  <a:pt x="67917" y="311149"/>
                </a:lnTo>
                <a:lnTo>
                  <a:pt x="78174" y="309879"/>
                </a:lnTo>
                <a:lnTo>
                  <a:pt x="87584" y="307339"/>
                </a:lnTo>
                <a:lnTo>
                  <a:pt x="95313" y="306069"/>
                </a:lnTo>
                <a:lnTo>
                  <a:pt x="97574" y="303529"/>
                </a:lnTo>
                <a:lnTo>
                  <a:pt x="121983" y="303529"/>
                </a:lnTo>
                <a:lnTo>
                  <a:pt x="128612" y="306069"/>
                </a:lnTo>
                <a:lnTo>
                  <a:pt x="137502" y="306069"/>
                </a:lnTo>
                <a:lnTo>
                  <a:pt x="144132" y="307339"/>
                </a:lnTo>
                <a:lnTo>
                  <a:pt x="1367447" y="307339"/>
                </a:lnTo>
                <a:lnTo>
                  <a:pt x="1373022" y="311149"/>
                </a:lnTo>
                <a:lnTo>
                  <a:pt x="1373022" y="314959"/>
                </a:lnTo>
                <a:lnTo>
                  <a:pt x="1313129" y="314959"/>
                </a:lnTo>
                <a:lnTo>
                  <a:pt x="1306423" y="316229"/>
                </a:lnTo>
                <a:lnTo>
                  <a:pt x="1299794" y="320039"/>
                </a:lnTo>
                <a:lnTo>
                  <a:pt x="1270939" y="320039"/>
                </a:lnTo>
                <a:lnTo>
                  <a:pt x="1264310" y="323849"/>
                </a:lnTo>
                <a:lnTo>
                  <a:pt x="1264310" y="332739"/>
                </a:lnTo>
                <a:lnTo>
                  <a:pt x="1270939" y="335279"/>
                </a:lnTo>
                <a:lnTo>
                  <a:pt x="1275384" y="339089"/>
                </a:lnTo>
                <a:lnTo>
                  <a:pt x="226187" y="339089"/>
                </a:lnTo>
                <a:lnTo>
                  <a:pt x="221805" y="340359"/>
                </a:lnTo>
                <a:lnTo>
                  <a:pt x="219557" y="342899"/>
                </a:lnTo>
                <a:lnTo>
                  <a:pt x="199580" y="342899"/>
                </a:lnTo>
                <a:lnTo>
                  <a:pt x="190703" y="345439"/>
                </a:lnTo>
                <a:lnTo>
                  <a:pt x="141947" y="345439"/>
                </a:lnTo>
                <a:lnTo>
                  <a:pt x="141947" y="349249"/>
                </a:lnTo>
                <a:lnTo>
                  <a:pt x="139687" y="351789"/>
                </a:lnTo>
                <a:lnTo>
                  <a:pt x="139687" y="353059"/>
                </a:lnTo>
                <a:lnTo>
                  <a:pt x="141947" y="356869"/>
                </a:lnTo>
                <a:close/>
              </a:path>
              <a:path w="1524000" h="939800">
                <a:moveTo>
                  <a:pt x="1367447" y="307339"/>
                </a:moveTo>
                <a:lnTo>
                  <a:pt x="1346352" y="307339"/>
                </a:lnTo>
                <a:lnTo>
                  <a:pt x="1353057" y="306069"/>
                </a:lnTo>
                <a:lnTo>
                  <a:pt x="1357426" y="303529"/>
                </a:lnTo>
                <a:lnTo>
                  <a:pt x="1361871" y="303529"/>
                </a:lnTo>
                <a:lnTo>
                  <a:pt x="1367447" y="307339"/>
                </a:lnTo>
                <a:close/>
              </a:path>
              <a:path w="1524000" h="939800">
                <a:moveTo>
                  <a:pt x="1373022" y="318769"/>
                </a:moveTo>
                <a:lnTo>
                  <a:pt x="1357426" y="318769"/>
                </a:lnTo>
                <a:lnTo>
                  <a:pt x="1348613" y="316229"/>
                </a:lnTo>
                <a:lnTo>
                  <a:pt x="1341945" y="314959"/>
                </a:lnTo>
                <a:lnTo>
                  <a:pt x="1373022" y="314959"/>
                </a:lnTo>
                <a:lnTo>
                  <a:pt x="1373022" y="318769"/>
                </a:lnTo>
                <a:close/>
              </a:path>
              <a:path w="1524000" h="939800">
                <a:moveTo>
                  <a:pt x="1293164" y="323849"/>
                </a:moveTo>
                <a:lnTo>
                  <a:pt x="1286459" y="322579"/>
                </a:lnTo>
                <a:lnTo>
                  <a:pt x="1282014" y="322579"/>
                </a:lnTo>
                <a:lnTo>
                  <a:pt x="1275384" y="320039"/>
                </a:lnTo>
                <a:lnTo>
                  <a:pt x="1299794" y="320039"/>
                </a:lnTo>
                <a:lnTo>
                  <a:pt x="1293164" y="323849"/>
                </a:lnTo>
                <a:close/>
              </a:path>
              <a:path w="1524000" h="939800">
                <a:moveTo>
                  <a:pt x="454685" y="539749"/>
                </a:moveTo>
                <a:lnTo>
                  <a:pt x="443610" y="539749"/>
                </a:lnTo>
                <a:lnTo>
                  <a:pt x="441350" y="537209"/>
                </a:lnTo>
                <a:lnTo>
                  <a:pt x="439165" y="537209"/>
                </a:lnTo>
                <a:lnTo>
                  <a:pt x="434720" y="534669"/>
                </a:lnTo>
                <a:lnTo>
                  <a:pt x="436918" y="530859"/>
                </a:lnTo>
                <a:lnTo>
                  <a:pt x="436918" y="527049"/>
                </a:lnTo>
                <a:lnTo>
                  <a:pt x="439165" y="523239"/>
                </a:lnTo>
                <a:lnTo>
                  <a:pt x="439165" y="518159"/>
                </a:lnTo>
                <a:lnTo>
                  <a:pt x="434720" y="511809"/>
                </a:lnTo>
                <a:lnTo>
                  <a:pt x="434720" y="510539"/>
                </a:lnTo>
                <a:lnTo>
                  <a:pt x="436918" y="507999"/>
                </a:lnTo>
                <a:lnTo>
                  <a:pt x="441350" y="506729"/>
                </a:lnTo>
                <a:lnTo>
                  <a:pt x="445795" y="502919"/>
                </a:lnTo>
                <a:lnTo>
                  <a:pt x="452437" y="499109"/>
                </a:lnTo>
                <a:lnTo>
                  <a:pt x="452437" y="490219"/>
                </a:lnTo>
                <a:lnTo>
                  <a:pt x="448056" y="486409"/>
                </a:lnTo>
                <a:lnTo>
                  <a:pt x="441350" y="480059"/>
                </a:lnTo>
                <a:lnTo>
                  <a:pt x="432536" y="473709"/>
                </a:lnTo>
                <a:lnTo>
                  <a:pt x="434720" y="469899"/>
                </a:lnTo>
                <a:lnTo>
                  <a:pt x="439165" y="463549"/>
                </a:lnTo>
                <a:lnTo>
                  <a:pt x="432536" y="459739"/>
                </a:lnTo>
                <a:lnTo>
                  <a:pt x="423646" y="453389"/>
                </a:lnTo>
                <a:lnTo>
                  <a:pt x="419201" y="447039"/>
                </a:lnTo>
                <a:lnTo>
                  <a:pt x="419118" y="441959"/>
                </a:lnTo>
                <a:lnTo>
                  <a:pt x="418786" y="436879"/>
                </a:lnTo>
                <a:lnTo>
                  <a:pt x="415877" y="426719"/>
                </a:lnTo>
                <a:lnTo>
                  <a:pt x="407982" y="415289"/>
                </a:lnTo>
                <a:lnTo>
                  <a:pt x="392607" y="406399"/>
                </a:lnTo>
                <a:lnTo>
                  <a:pt x="378062" y="400049"/>
                </a:lnTo>
                <a:lnTo>
                  <a:pt x="367896" y="393699"/>
                </a:lnTo>
                <a:lnTo>
                  <a:pt x="362307" y="388619"/>
                </a:lnTo>
                <a:lnTo>
                  <a:pt x="361492" y="383539"/>
                </a:lnTo>
                <a:lnTo>
                  <a:pt x="360166" y="375919"/>
                </a:lnTo>
                <a:lnTo>
                  <a:pt x="354044" y="370839"/>
                </a:lnTo>
                <a:lnTo>
                  <a:pt x="344997" y="367029"/>
                </a:lnTo>
                <a:lnTo>
                  <a:pt x="334899" y="364489"/>
                </a:lnTo>
                <a:lnTo>
                  <a:pt x="330453" y="363219"/>
                </a:lnTo>
                <a:lnTo>
                  <a:pt x="323824" y="360679"/>
                </a:lnTo>
                <a:lnTo>
                  <a:pt x="319379" y="356869"/>
                </a:lnTo>
                <a:lnTo>
                  <a:pt x="309922" y="354329"/>
                </a:lnTo>
                <a:lnTo>
                  <a:pt x="298586" y="351789"/>
                </a:lnTo>
                <a:lnTo>
                  <a:pt x="286007" y="349249"/>
                </a:lnTo>
                <a:lnTo>
                  <a:pt x="272821" y="347979"/>
                </a:lnTo>
                <a:lnTo>
                  <a:pt x="261690" y="346709"/>
                </a:lnTo>
                <a:lnTo>
                  <a:pt x="252014" y="344169"/>
                </a:lnTo>
                <a:lnTo>
                  <a:pt x="244416" y="341629"/>
                </a:lnTo>
                <a:lnTo>
                  <a:pt x="239521" y="340359"/>
                </a:lnTo>
                <a:lnTo>
                  <a:pt x="235076" y="339089"/>
                </a:lnTo>
                <a:lnTo>
                  <a:pt x="1277645" y="339089"/>
                </a:lnTo>
                <a:lnTo>
                  <a:pt x="1282014" y="340359"/>
                </a:lnTo>
                <a:lnTo>
                  <a:pt x="1284274" y="342899"/>
                </a:lnTo>
                <a:lnTo>
                  <a:pt x="1291902" y="349249"/>
                </a:lnTo>
                <a:lnTo>
                  <a:pt x="1308684" y="353059"/>
                </a:lnTo>
                <a:lnTo>
                  <a:pt x="1325465" y="354329"/>
                </a:lnTo>
                <a:lnTo>
                  <a:pt x="1333093" y="355599"/>
                </a:lnTo>
                <a:lnTo>
                  <a:pt x="1337462" y="355599"/>
                </a:lnTo>
                <a:lnTo>
                  <a:pt x="1344167" y="363219"/>
                </a:lnTo>
                <a:lnTo>
                  <a:pt x="1346352" y="369569"/>
                </a:lnTo>
                <a:lnTo>
                  <a:pt x="1348613" y="375919"/>
                </a:lnTo>
                <a:lnTo>
                  <a:pt x="1348613" y="383539"/>
                </a:lnTo>
                <a:lnTo>
                  <a:pt x="1341907" y="384809"/>
                </a:lnTo>
                <a:lnTo>
                  <a:pt x="1337462" y="386079"/>
                </a:lnTo>
                <a:lnTo>
                  <a:pt x="1301978" y="386079"/>
                </a:lnTo>
                <a:lnTo>
                  <a:pt x="1297609" y="392429"/>
                </a:lnTo>
                <a:lnTo>
                  <a:pt x="1295349" y="396239"/>
                </a:lnTo>
                <a:lnTo>
                  <a:pt x="1295349" y="400049"/>
                </a:lnTo>
                <a:lnTo>
                  <a:pt x="1305463" y="411479"/>
                </a:lnTo>
                <a:lnTo>
                  <a:pt x="1317272" y="417829"/>
                </a:lnTo>
                <a:lnTo>
                  <a:pt x="1330324" y="421639"/>
                </a:lnTo>
                <a:lnTo>
                  <a:pt x="1341907" y="422909"/>
                </a:lnTo>
                <a:lnTo>
                  <a:pt x="1348613" y="422909"/>
                </a:lnTo>
                <a:lnTo>
                  <a:pt x="1346352" y="425449"/>
                </a:lnTo>
                <a:lnTo>
                  <a:pt x="1346352" y="426719"/>
                </a:lnTo>
                <a:lnTo>
                  <a:pt x="1306423" y="426719"/>
                </a:lnTo>
                <a:lnTo>
                  <a:pt x="1293845" y="427989"/>
                </a:lnTo>
                <a:lnTo>
                  <a:pt x="1285640" y="427989"/>
                </a:lnTo>
                <a:lnTo>
                  <a:pt x="1281177" y="430529"/>
                </a:lnTo>
                <a:lnTo>
                  <a:pt x="1279829" y="433069"/>
                </a:lnTo>
                <a:lnTo>
                  <a:pt x="1277645" y="434339"/>
                </a:lnTo>
                <a:lnTo>
                  <a:pt x="1277645" y="436879"/>
                </a:lnTo>
                <a:lnTo>
                  <a:pt x="1279829" y="440689"/>
                </a:lnTo>
                <a:lnTo>
                  <a:pt x="1284274" y="441959"/>
                </a:lnTo>
                <a:lnTo>
                  <a:pt x="1297609" y="449579"/>
                </a:lnTo>
                <a:lnTo>
                  <a:pt x="1304239" y="450849"/>
                </a:lnTo>
                <a:lnTo>
                  <a:pt x="1308668" y="453389"/>
                </a:lnTo>
                <a:lnTo>
                  <a:pt x="1219936" y="453389"/>
                </a:lnTo>
                <a:lnTo>
                  <a:pt x="1217739" y="454659"/>
                </a:lnTo>
                <a:lnTo>
                  <a:pt x="1215491" y="454659"/>
                </a:lnTo>
                <a:lnTo>
                  <a:pt x="1211046" y="459739"/>
                </a:lnTo>
                <a:lnTo>
                  <a:pt x="1213294" y="463549"/>
                </a:lnTo>
                <a:lnTo>
                  <a:pt x="1215491" y="467359"/>
                </a:lnTo>
                <a:lnTo>
                  <a:pt x="1217739" y="469899"/>
                </a:lnTo>
                <a:lnTo>
                  <a:pt x="1215491" y="471169"/>
                </a:lnTo>
                <a:lnTo>
                  <a:pt x="1208849" y="471169"/>
                </a:lnTo>
                <a:lnTo>
                  <a:pt x="1193330" y="473709"/>
                </a:lnTo>
                <a:lnTo>
                  <a:pt x="1193330" y="490219"/>
                </a:lnTo>
                <a:lnTo>
                  <a:pt x="1202220" y="494029"/>
                </a:lnTo>
                <a:lnTo>
                  <a:pt x="1275384" y="494029"/>
                </a:lnTo>
                <a:lnTo>
                  <a:pt x="1274789" y="497839"/>
                </a:lnTo>
                <a:lnTo>
                  <a:pt x="1222764" y="497839"/>
                </a:lnTo>
                <a:lnTo>
                  <a:pt x="1217739" y="500379"/>
                </a:lnTo>
                <a:lnTo>
                  <a:pt x="1215491" y="502919"/>
                </a:lnTo>
                <a:lnTo>
                  <a:pt x="1215491" y="507999"/>
                </a:lnTo>
                <a:lnTo>
                  <a:pt x="1218798" y="513079"/>
                </a:lnTo>
                <a:lnTo>
                  <a:pt x="1225210" y="516889"/>
                </a:lnTo>
                <a:lnTo>
                  <a:pt x="1234522" y="523239"/>
                </a:lnTo>
                <a:lnTo>
                  <a:pt x="1236523" y="524509"/>
                </a:lnTo>
                <a:lnTo>
                  <a:pt x="472401" y="524509"/>
                </a:lnTo>
                <a:lnTo>
                  <a:pt x="465759" y="530859"/>
                </a:lnTo>
                <a:lnTo>
                  <a:pt x="463575" y="534669"/>
                </a:lnTo>
                <a:lnTo>
                  <a:pt x="454685" y="539749"/>
                </a:lnTo>
                <a:close/>
              </a:path>
              <a:path w="1524000" h="939800">
                <a:moveTo>
                  <a:pt x="210667" y="345439"/>
                </a:moveTo>
                <a:lnTo>
                  <a:pt x="206286" y="344169"/>
                </a:lnTo>
                <a:lnTo>
                  <a:pt x="199580" y="342899"/>
                </a:lnTo>
                <a:lnTo>
                  <a:pt x="219557" y="342899"/>
                </a:lnTo>
                <a:lnTo>
                  <a:pt x="210667" y="345439"/>
                </a:lnTo>
                <a:close/>
              </a:path>
              <a:path w="1524000" h="939800">
                <a:moveTo>
                  <a:pt x="177431" y="351789"/>
                </a:moveTo>
                <a:lnTo>
                  <a:pt x="175171" y="351789"/>
                </a:lnTo>
                <a:lnTo>
                  <a:pt x="170726" y="345439"/>
                </a:lnTo>
                <a:lnTo>
                  <a:pt x="190703" y="345439"/>
                </a:lnTo>
                <a:lnTo>
                  <a:pt x="184061" y="347979"/>
                </a:lnTo>
                <a:lnTo>
                  <a:pt x="179616" y="349249"/>
                </a:lnTo>
                <a:lnTo>
                  <a:pt x="177431" y="351789"/>
                </a:lnTo>
                <a:close/>
              </a:path>
              <a:path w="1524000" h="939800">
                <a:moveTo>
                  <a:pt x="1335277" y="388619"/>
                </a:moveTo>
                <a:lnTo>
                  <a:pt x="1324203" y="388619"/>
                </a:lnTo>
                <a:lnTo>
                  <a:pt x="1319758" y="386079"/>
                </a:lnTo>
                <a:lnTo>
                  <a:pt x="1337462" y="386079"/>
                </a:lnTo>
                <a:lnTo>
                  <a:pt x="1335277" y="388619"/>
                </a:lnTo>
                <a:close/>
              </a:path>
              <a:path w="1524000" h="939800">
                <a:moveTo>
                  <a:pt x="1348613" y="422909"/>
                </a:moveTo>
                <a:lnTo>
                  <a:pt x="1344167" y="422909"/>
                </a:lnTo>
                <a:lnTo>
                  <a:pt x="1346352" y="421639"/>
                </a:lnTo>
                <a:lnTo>
                  <a:pt x="1348613" y="421639"/>
                </a:lnTo>
                <a:lnTo>
                  <a:pt x="1348613" y="422909"/>
                </a:lnTo>
                <a:close/>
              </a:path>
              <a:path w="1524000" h="939800">
                <a:moveTo>
                  <a:pt x="1344167" y="429259"/>
                </a:moveTo>
                <a:lnTo>
                  <a:pt x="1328269" y="429259"/>
                </a:lnTo>
                <a:lnTo>
                  <a:pt x="1313432" y="427989"/>
                </a:lnTo>
                <a:lnTo>
                  <a:pt x="1306423" y="426719"/>
                </a:lnTo>
                <a:lnTo>
                  <a:pt x="1346352" y="426719"/>
                </a:lnTo>
                <a:lnTo>
                  <a:pt x="1344167" y="429259"/>
                </a:lnTo>
                <a:close/>
              </a:path>
              <a:path w="1524000" h="939800">
                <a:moveTo>
                  <a:pt x="1273200" y="467359"/>
                </a:moveTo>
                <a:lnTo>
                  <a:pt x="1267420" y="467359"/>
                </a:lnTo>
                <a:lnTo>
                  <a:pt x="1260411" y="466089"/>
                </a:lnTo>
                <a:lnTo>
                  <a:pt x="1244346" y="459739"/>
                </a:lnTo>
                <a:lnTo>
                  <a:pt x="1235455" y="457199"/>
                </a:lnTo>
                <a:lnTo>
                  <a:pt x="1228813" y="453389"/>
                </a:lnTo>
                <a:lnTo>
                  <a:pt x="1308668" y="453389"/>
                </a:lnTo>
                <a:lnTo>
                  <a:pt x="1315313" y="457199"/>
                </a:lnTo>
                <a:lnTo>
                  <a:pt x="1315313" y="459739"/>
                </a:lnTo>
                <a:lnTo>
                  <a:pt x="1306423" y="463549"/>
                </a:lnTo>
                <a:lnTo>
                  <a:pt x="1299794" y="466089"/>
                </a:lnTo>
                <a:lnTo>
                  <a:pt x="1279829" y="466089"/>
                </a:lnTo>
                <a:lnTo>
                  <a:pt x="1273200" y="467359"/>
                </a:lnTo>
                <a:close/>
              </a:path>
              <a:path w="1524000" h="939800">
                <a:moveTo>
                  <a:pt x="1275384" y="494029"/>
                </a:moveTo>
                <a:lnTo>
                  <a:pt x="1219936" y="494029"/>
                </a:lnTo>
                <a:lnTo>
                  <a:pt x="1222184" y="491489"/>
                </a:lnTo>
                <a:lnTo>
                  <a:pt x="1229543" y="488949"/>
                </a:lnTo>
                <a:lnTo>
                  <a:pt x="1246796" y="486409"/>
                </a:lnTo>
                <a:lnTo>
                  <a:pt x="1268755" y="486409"/>
                </a:lnTo>
                <a:lnTo>
                  <a:pt x="1275384" y="487679"/>
                </a:lnTo>
                <a:lnTo>
                  <a:pt x="1275384" y="494029"/>
                </a:lnTo>
                <a:close/>
              </a:path>
              <a:path w="1524000" h="939800">
                <a:moveTo>
                  <a:pt x="1273200" y="507999"/>
                </a:moveTo>
                <a:lnTo>
                  <a:pt x="1259865" y="507999"/>
                </a:lnTo>
                <a:lnTo>
                  <a:pt x="1259865" y="506729"/>
                </a:lnTo>
                <a:lnTo>
                  <a:pt x="1243610" y="501649"/>
                </a:lnTo>
                <a:lnTo>
                  <a:pt x="1231315" y="499109"/>
                </a:lnTo>
                <a:lnTo>
                  <a:pt x="1222764" y="497839"/>
                </a:lnTo>
                <a:lnTo>
                  <a:pt x="1274789" y="497839"/>
                </a:lnTo>
                <a:lnTo>
                  <a:pt x="1273200" y="507999"/>
                </a:lnTo>
                <a:close/>
              </a:path>
              <a:path w="1524000" h="939800">
                <a:moveTo>
                  <a:pt x="1161899" y="585469"/>
                </a:moveTo>
                <a:lnTo>
                  <a:pt x="548740" y="585469"/>
                </a:lnTo>
                <a:lnTo>
                  <a:pt x="552259" y="581659"/>
                </a:lnTo>
                <a:lnTo>
                  <a:pt x="552259" y="575309"/>
                </a:lnTo>
                <a:lnTo>
                  <a:pt x="541185" y="565149"/>
                </a:lnTo>
                <a:lnTo>
                  <a:pt x="532913" y="561339"/>
                </a:lnTo>
                <a:lnTo>
                  <a:pt x="524846" y="557529"/>
                </a:lnTo>
                <a:lnTo>
                  <a:pt x="517189" y="554989"/>
                </a:lnTo>
                <a:lnTo>
                  <a:pt x="510146" y="552449"/>
                </a:lnTo>
                <a:lnTo>
                  <a:pt x="503504" y="552449"/>
                </a:lnTo>
                <a:lnTo>
                  <a:pt x="496811" y="551179"/>
                </a:lnTo>
                <a:lnTo>
                  <a:pt x="490181" y="544829"/>
                </a:lnTo>
                <a:lnTo>
                  <a:pt x="492366" y="543559"/>
                </a:lnTo>
                <a:lnTo>
                  <a:pt x="492366" y="537209"/>
                </a:lnTo>
                <a:lnTo>
                  <a:pt x="494614" y="535939"/>
                </a:lnTo>
                <a:lnTo>
                  <a:pt x="494614" y="532129"/>
                </a:lnTo>
                <a:lnTo>
                  <a:pt x="492366" y="528319"/>
                </a:lnTo>
                <a:lnTo>
                  <a:pt x="490181" y="524509"/>
                </a:lnTo>
                <a:lnTo>
                  <a:pt x="1236523" y="524509"/>
                </a:lnTo>
                <a:lnTo>
                  <a:pt x="1246530" y="530859"/>
                </a:lnTo>
                <a:lnTo>
                  <a:pt x="1257700" y="535939"/>
                </a:lnTo>
                <a:lnTo>
                  <a:pt x="1269272" y="542289"/>
                </a:lnTo>
                <a:lnTo>
                  <a:pt x="1276530" y="547369"/>
                </a:lnTo>
                <a:lnTo>
                  <a:pt x="1186637" y="547369"/>
                </a:lnTo>
                <a:lnTo>
                  <a:pt x="1184440" y="548639"/>
                </a:lnTo>
                <a:lnTo>
                  <a:pt x="1182255" y="551179"/>
                </a:lnTo>
                <a:lnTo>
                  <a:pt x="1182255" y="552449"/>
                </a:lnTo>
                <a:lnTo>
                  <a:pt x="1179995" y="554989"/>
                </a:lnTo>
                <a:lnTo>
                  <a:pt x="1182255" y="557529"/>
                </a:lnTo>
                <a:lnTo>
                  <a:pt x="1182255" y="560069"/>
                </a:lnTo>
                <a:lnTo>
                  <a:pt x="1184440" y="563879"/>
                </a:lnTo>
                <a:lnTo>
                  <a:pt x="1184440" y="567689"/>
                </a:lnTo>
                <a:lnTo>
                  <a:pt x="1186637" y="571499"/>
                </a:lnTo>
                <a:lnTo>
                  <a:pt x="1186637" y="572769"/>
                </a:lnTo>
                <a:lnTo>
                  <a:pt x="1179995" y="572769"/>
                </a:lnTo>
                <a:lnTo>
                  <a:pt x="1173125" y="575309"/>
                </a:lnTo>
                <a:lnTo>
                  <a:pt x="1166679" y="580389"/>
                </a:lnTo>
                <a:lnTo>
                  <a:pt x="1161899" y="585469"/>
                </a:lnTo>
                <a:close/>
              </a:path>
              <a:path w="1524000" h="939800">
                <a:moveTo>
                  <a:pt x="1270939" y="580389"/>
                </a:moveTo>
                <a:lnTo>
                  <a:pt x="1262049" y="580389"/>
                </a:lnTo>
                <a:lnTo>
                  <a:pt x="1250865" y="579119"/>
                </a:lnTo>
                <a:lnTo>
                  <a:pt x="1240723" y="576579"/>
                </a:lnTo>
                <a:lnTo>
                  <a:pt x="1231824" y="571499"/>
                </a:lnTo>
                <a:lnTo>
                  <a:pt x="1224368" y="565149"/>
                </a:lnTo>
                <a:lnTo>
                  <a:pt x="1216671" y="557529"/>
                </a:lnTo>
                <a:lnTo>
                  <a:pt x="1207725" y="552449"/>
                </a:lnTo>
                <a:lnTo>
                  <a:pt x="1198779" y="548639"/>
                </a:lnTo>
                <a:lnTo>
                  <a:pt x="1191082" y="547369"/>
                </a:lnTo>
                <a:lnTo>
                  <a:pt x="1276530" y="547369"/>
                </a:lnTo>
                <a:lnTo>
                  <a:pt x="1278345" y="548639"/>
                </a:lnTo>
                <a:lnTo>
                  <a:pt x="1282014" y="552449"/>
                </a:lnTo>
                <a:lnTo>
                  <a:pt x="1277645" y="557529"/>
                </a:lnTo>
                <a:lnTo>
                  <a:pt x="1279829" y="563879"/>
                </a:lnTo>
                <a:lnTo>
                  <a:pt x="1279829" y="568959"/>
                </a:lnTo>
                <a:lnTo>
                  <a:pt x="1282014" y="575309"/>
                </a:lnTo>
                <a:lnTo>
                  <a:pt x="1282014" y="576579"/>
                </a:lnTo>
                <a:lnTo>
                  <a:pt x="1275384" y="577849"/>
                </a:lnTo>
                <a:lnTo>
                  <a:pt x="1270939" y="580389"/>
                </a:lnTo>
                <a:close/>
              </a:path>
              <a:path w="1524000" h="939800">
                <a:moveTo>
                  <a:pt x="1084618" y="655319"/>
                </a:moveTo>
                <a:lnTo>
                  <a:pt x="547814" y="655319"/>
                </a:lnTo>
                <a:lnTo>
                  <a:pt x="550075" y="651509"/>
                </a:lnTo>
                <a:lnTo>
                  <a:pt x="550075" y="626109"/>
                </a:lnTo>
                <a:lnTo>
                  <a:pt x="554520" y="622299"/>
                </a:lnTo>
                <a:lnTo>
                  <a:pt x="556704" y="621029"/>
                </a:lnTo>
                <a:lnTo>
                  <a:pt x="558965" y="614679"/>
                </a:lnTo>
                <a:lnTo>
                  <a:pt x="554520" y="609599"/>
                </a:lnTo>
                <a:lnTo>
                  <a:pt x="551343" y="604519"/>
                </a:lnTo>
                <a:lnTo>
                  <a:pt x="545893" y="599439"/>
                </a:lnTo>
                <a:lnTo>
                  <a:pt x="539200" y="595629"/>
                </a:lnTo>
                <a:lnTo>
                  <a:pt x="532295" y="594359"/>
                </a:lnTo>
                <a:lnTo>
                  <a:pt x="525665" y="594359"/>
                </a:lnTo>
                <a:lnTo>
                  <a:pt x="513887" y="593089"/>
                </a:lnTo>
                <a:lnTo>
                  <a:pt x="497940" y="588009"/>
                </a:lnTo>
                <a:lnTo>
                  <a:pt x="481990" y="580389"/>
                </a:lnTo>
                <a:lnTo>
                  <a:pt x="470204" y="575309"/>
                </a:lnTo>
                <a:lnTo>
                  <a:pt x="498539" y="575309"/>
                </a:lnTo>
                <a:lnTo>
                  <a:pt x="509878" y="576579"/>
                </a:lnTo>
                <a:lnTo>
                  <a:pt x="519128" y="577849"/>
                </a:lnTo>
                <a:lnTo>
                  <a:pt x="525665" y="580389"/>
                </a:lnTo>
                <a:lnTo>
                  <a:pt x="534185" y="584199"/>
                </a:lnTo>
                <a:lnTo>
                  <a:pt x="542296" y="585469"/>
                </a:lnTo>
                <a:lnTo>
                  <a:pt x="1161899" y="585469"/>
                </a:lnTo>
                <a:lnTo>
                  <a:pt x="1160030" y="591819"/>
                </a:lnTo>
                <a:lnTo>
                  <a:pt x="1162291" y="596899"/>
                </a:lnTo>
                <a:lnTo>
                  <a:pt x="1166660" y="598169"/>
                </a:lnTo>
                <a:lnTo>
                  <a:pt x="1224368" y="598169"/>
                </a:lnTo>
                <a:lnTo>
                  <a:pt x="1228813" y="600709"/>
                </a:lnTo>
                <a:lnTo>
                  <a:pt x="1237478" y="601979"/>
                </a:lnTo>
                <a:lnTo>
                  <a:pt x="1262049" y="601979"/>
                </a:lnTo>
                <a:lnTo>
                  <a:pt x="1256690" y="604519"/>
                </a:lnTo>
                <a:lnTo>
                  <a:pt x="1250700" y="605789"/>
                </a:lnTo>
                <a:lnTo>
                  <a:pt x="1244299" y="608329"/>
                </a:lnTo>
                <a:lnTo>
                  <a:pt x="1237703" y="612139"/>
                </a:lnTo>
                <a:lnTo>
                  <a:pt x="1224489" y="615949"/>
                </a:lnTo>
                <a:lnTo>
                  <a:pt x="1211907" y="621029"/>
                </a:lnTo>
                <a:lnTo>
                  <a:pt x="1200567" y="626109"/>
                </a:lnTo>
                <a:lnTo>
                  <a:pt x="1191082" y="632459"/>
                </a:lnTo>
                <a:lnTo>
                  <a:pt x="1172899" y="640079"/>
                </a:lnTo>
                <a:lnTo>
                  <a:pt x="1148675" y="646429"/>
                </a:lnTo>
                <a:lnTo>
                  <a:pt x="1124029" y="650239"/>
                </a:lnTo>
                <a:lnTo>
                  <a:pt x="1104582" y="651509"/>
                </a:lnTo>
                <a:lnTo>
                  <a:pt x="1093508" y="651509"/>
                </a:lnTo>
                <a:lnTo>
                  <a:pt x="1089063" y="654049"/>
                </a:lnTo>
                <a:lnTo>
                  <a:pt x="1084618" y="655319"/>
                </a:lnTo>
                <a:close/>
              </a:path>
              <a:path w="1524000" h="939800">
                <a:moveTo>
                  <a:pt x="1222184" y="598169"/>
                </a:moveTo>
                <a:lnTo>
                  <a:pt x="1166660" y="598169"/>
                </a:lnTo>
                <a:lnTo>
                  <a:pt x="1175550" y="593089"/>
                </a:lnTo>
                <a:lnTo>
                  <a:pt x="1179995" y="591819"/>
                </a:lnTo>
                <a:lnTo>
                  <a:pt x="1195893" y="591819"/>
                </a:lnTo>
                <a:lnTo>
                  <a:pt x="1203312" y="593089"/>
                </a:lnTo>
                <a:lnTo>
                  <a:pt x="1210730" y="595629"/>
                </a:lnTo>
                <a:lnTo>
                  <a:pt x="1217739" y="596899"/>
                </a:lnTo>
                <a:lnTo>
                  <a:pt x="1222184" y="598169"/>
                </a:lnTo>
                <a:close/>
              </a:path>
              <a:path w="1524000" h="939800">
                <a:moveTo>
                  <a:pt x="1262049" y="601041"/>
                </a:moveTo>
                <a:lnTo>
                  <a:pt x="1262049" y="600709"/>
                </a:lnTo>
                <a:lnTo>
                  <a:pt x="1264310" y="600709"/>
                </a:lnTo>
                <a:lnTo>
                  <a:pt x="1262049" y="601041"/>
                </a:lnTo>
                <a:close/>
              </a:path>
              <a:path w="1524000" h="939800">
                <a:moveTo>
                  <a:pt x="1262049" y="601979"/>
                </a:moveTo>
                <a:lnTo>
                  <a:pt x="1255645" y="601979"/>
                </a:lnTo>
                <a:lnTo>
                  <a:pt x="1262049" y="601041"/>
                </a:lnTo>
                <a:lnTo>
                  <a:pt x="1262049" y="601979"/>
                </a:lnTo>
                <a:close/>
              </a:path>
              <a:path w="1524000" h="939800">
                <a:moveTo>
                  <a:pt x="632117" y="910589"/>
                </a:moveTo>
                <a:lnTo>
                  <a:pt x="605270" y="891539"/>
                </a:lnTo>
                <a:lnTo>
                  <a:pt x="596213" y="882649"/>
                </a:lnTo>
                <a:lnTo>
                  <a:pt x="590003" y="878839"/>
                </a:lnTo>
                <a:lnTo>
                  <a:pt x="585558" y="877569"/>
                </a:lnTo>
                <a:lnTo>
                  <a:pt x="581113" y="873759"/>
                </a:lnTo>
                <a:lnTo>
                  <a:pt x="578929" y="871219"/>
                </a:lnTo>
                <a:lnTo>
                  <a:pt x="578929" y="869949"/>
                </a:lnTo>
                <a:lnTo>
                  <a:pt x="576668" y="867409"/>
                </a:lnTo>
                <a:lnTo>
                  <a:pt x="570039" y="862329"/>
                </a:lnTo>
                <a:lnTo>
                  <a:pt x="565594" y="857249"/>
                </a:lnTo>
                <a:lnTo>
                  <a:pt x="567778" y="849629"/>
                </a:lnTo>
                <a:lnTo>
                  <a:pt x="572223" y="840739"/>
                </a:lnTo>
                <a:lnTo>
                  <a:pt x="563410" y="836929"/>
                </a:lnTo>
                <a:lnTo>
                  <a:pt x="556704" y="834389"/>
                </a:lnTo>
                <a:lnTo>
                  <a:pt x="550075" y="830579"/>
                </a:lnTo>
                <a:lnTo>
                  <a:pt x="550075" y="825499"/>
                </a:lnTo>
                <a:lnTo>
                  <a:pt x="543445" y="820419"/>
                </a:lnTo>
                <a:lnTo>
                  <a:pt x="536740" y="816609"/>
                </a:lnTo>
                <a:lnTo>
                  <a:pt x="536740" y="803909"/>
                </a:lnTo>
                <a:lnTo>
                  <a:pt x="534555" y="801369"/>
                </a:lnTo>
                <a:lnTo>
                  <a:pt x="532295" y="800099"/>
                </a:lnTo>
                <a:lnTo>
                  <a:pt x="523468" y="800099"/>
                </a:lnTo>
                <a:lnTo>
                  <a:pt x="521220" y="797559"/>
                </a:lnTo>
                <a:lnTo>
                  <a:pt x="521220" y="783589"/>
                </a:lnTo>
                <a:lnTo>
                  <a:pt x="522188" y="777239"/>
                </a:lnTo>
                <a:lnTo>
                  <a:pt x="522260" y="773429"/>
                </a:lnTo>
                <a:lnTo>
                  <a:pt x="494064" y="746759"/>
                </a:lnTo>
                <a:lnTo>
                  <a:pt x="485884" y="739139"/>
                </a:lnTo>
                <a:lnTo>
                  <a:pt x="483539" y="732789"/>
                </a:lnTo>
                <a:lnTo>
                  <a:pt x="483539" y="728979"/>
                </a:lnTo>
                <a:lnTo>
                  <a:pt x="490181" y="727709"/>
                </a:lnTo>
                <a:lnTo>
                  <a:pt x="494614" y="726439"/>
                </a:lnTo>
                <a:lnTo>
                  <a:pt x="499059" y="722629"/>
                </a:lnTo>
                <a:lnTo>
                  <a:pt x="503504" y="720089"/>
                </a:lnTo>
                <a:lnTo>
                  <a:pt x="503504" y="712469"/>
                </a:lnTo>
                <a:lnTo>
                  <a:pt x="496811" y="708659"/>
                </a:lnTo>
                <a:lnTo>
                  <a:pt x="492366" y="707389"/>
                </a:lnTo>
                <a:lnTo>
                  <a:pt x="490181" y="707389"/>
                </a:lnTo>
                <a:lnTo>
                  <a:pt x="479094" y="703579"/>
                </a:lnTo>
                <a:lnTo>
                  <a:pt x="476846" y="702309"/>
                </a:lnTo>
                <a:lnTo>
                  <a:pt x="476846" y="695959"/>
                </a:lnTo>
                <a:lnTo>
                  <a:pt x="479094" y="690879"/>
                </a:lnTo>
                <a:lnTo>
                  <a:pt x="483539" y="687069"/>
                </a:lnTo>
                <a:lnTo>
                  <a:pt x="487984" y="681989"/>
                </a:lnTo>
                <a:lnTo>
                  <a:pt x="492366" y="678179"/>
                </a:lnTo>
                <a:lnTo>
                  <a:pt x="499059" y="671829"/>
                </a:lnTo>
                <a:lnTo>
                  <a:pt x="499059" y="657859"/>
                </a:lnTo>
                <a:lnTo>
                  <a:pt x="503504" y="655319"/>
                </a:lnTo>
                <a:lnTo>
                  <a:pt x="514591" y="654049"/>
                </a:lnTo>
                <a:lnTo>
                  <a:pt x="523468" y="654049"/>
                </a:lnTo>
                <a:lnTo>
                  <a:pt x="527850" y="655319"/>
                </a:lnTo>
                <a:lnTo>
                  <a:pt x="1084618" y="655319"/>
                </a:lnTo>
                <a:lnTo>
                  <a:pt x="1080173" y="657859"/>
                </a:lnTo>
                <a:lnTo>
                  <a:pt x="1075728" y="659129"/>
                </a:lnTo>
                <a:lnTo>
                  <a:pt x="1020279" y="659129"/>
                </a:lnTo>
                <a:lnTo>
                  <a:pt x="1015834" y="662939"/>
                </a:lnTo>
                <a:lnTo>
                  <a:pt x="1013650" y="666749"/>
                </a:lnTo>
                <a:lnTo>
                  <a:pt x="1013650" y="675639"/>
                </a:lnTo>
                <a:lnTo>
                  <a:pt x="1015834" y="678179"/>
                </a:lnTo>
                <a:lnTo>
                  <a:pt x="1013650" y="679449"/>
                </a:lnTo>
                <a:lnTo>
                  <a:pt x="976192" y="711199"/>
                </a:lnTo>
                <a:lnTo>
                  <a:pt x="964588" y="721359"/>
                </a:lnTo>
                <a:lnTo>
                  <a:pt x="956914" y="726439"/>
                </a:lnTo>
                <a:lnTo>
                  <a:pt x="869441" y="726439"/>
                </a:lnTo>
                <a:lnTo>
                  <a:pt x="865073" y="731519"/>
                </a:lnTo>
                <a:lnTo>
                  <a:pt x="862812" y="732789"/>
                </a:lnTo>
                <a:lnTo>
                  <a:pt x="862812" y="739139"/>
                </a:lnTo>
                <a:lnTo>
                  <a:pt x="865073" y="742949"/>
                </a:lnTo>
                <a:lnTo>
                  <a:pt x="865073" y="744219"/>
                </a:lnTo>
                <a:lnTo>
                  <a:pt x="836555" y="754379"/>
                </a:lnTo>
                <a:lnTo>
                  <a:pt x="827893" y="755649"/>
                </a:lnTo>
                <a:lnTo>
                  <a:pt x="821718" y="759459"/>
                </a:lnTo>
                <a:lnTo>
                  <a:pt x="818438" y="763269"/>
                </a:lnTo>
                <a:lnTo>
                  <a:pt x="818438" y="764539"/>
                </a:lnTo>
                <a:lnTo>
                  <a:pt x="816254" y="765809"/>
                </a:lnTo>
                <a:lnTo>
                  <a:pt x="805179" y="765809"/>
                </a:lnTo>
                <a:lnTo>
                  <a:pt x="796289" y="768349"/>
                </a:lnTo>
                <a:lnTo>
                  <a:pt x="794029" y="773429"/>
                </a:lnTo>
                <a:lnTo>
                  <a:pt x="794029" y="777239"/>
                </a:lnTo>
                <a:lnTo>
                  <a:pt x="796289" y="783589"/>
                </a:lnTo>
                <a:lnTo>
                  <a:pt x="805179" y="784859"/>
                </a:lnTo>
                <a:lnTo>
                  <a:pt x="809548" y="786129"/>
                </a:lnTo>
                <a:lnTo>
                  <a:pt x="811809" y="789939"/>
                </a:lnTo>
                <a:lnTo>
                  <a:pt x="811809" y="793749"/>
                </a:lnTo>
                <a:lnTo>
                  <a:pt x="809548" y="793749"/>
                </a:lnTo>
                <a:lnTo>
                  <a:pt x="802919" y="796289"/>
                </a:lnTo>
                <a:lnTo>
                  <a:pt x="798474" y="797559"/>
                </a:lnTo>
                <a:lnTo>
                  <a:pt x="796289" y="801369"/>
                </a:lnTo>
                <a:lnTo>
                  <a:pt x="796289" y="803909"/>
                </a:lnTo>
                <a:lnTo>
                  <a:pt x="794029" y="805179"/>
                </a:lnTo>
                <a:lnTo>
                  <a:pt x="798474" y="808989"/>
                </a:lnTo>
                <a:lnTo>
                  <a:pt x="800734" y="812799"/>
                </a:lnTo>
                <a:lnTo>
                  <a:pt x="800734" y="817879"/>
                </a:lnTo>
                <a:lnTo>
                  <a:pt x="794029" y="820419"/>
                </a:lnTo>
                <a:lnTo>
                  <a:pt x="794029" y="825499"/>
                </a:lnTo>
                <a:lnTo>
                  <a:pt x="791844" y="829309"/>
                </a:lnTo>
                <a:lnTo>
                  <a:pt x="791844" y="834389"/>
                </a:lnTo>
                <a:lnTo>
                  <a:pt x="789660" y="834389"/>
                </a:lnTo>
                <a:lnTo>
                  <a:pt x="782954" y="836929"/>
                </a:lnTo>
                <a:lnTo>
                  <a:pt x="782954" y="840739"/>
                </a:lnTo>
                <a:lnTo>
                  <a:pt x="780770" y="843279"/>
                </a:lnTo>
                <a:lnTo>
                  <a:pt x="778509" y="847089"/>
                </a:lnTo>
                <a:lnTo>
                  <a:pt x="758545" y="847089"/>
                </a:lnTo>
                <a:lnTo>
                  <a:pt x="751916" y="853439"/>
                </a:lnTo>
                <a:lnTo>
                  <a:pt x="749719" y="857249"/>
                </a:lnTo>
                <a:lnTo>
                  <a:pt x="749719" y="861059"/>
                </a:lnTo>
                <a:lnTo>
                  <a:pt x="751916" y="863599"/>
                </a:lnTo>
                <a:lnTo>
                  <a:pt x="756361" y="866139"/>
                </a:lnTo>
                <a:lnTo>
                  <a:pt x="758545" y="866139"/>
                </a:lnTo>
                <a:lnTo>
                  <a:pt x="760806" y="871219"/>
                </a:lnTo>
                <a:lnTo>
                  <a:pt x="760806" y="891539"/>
                </a:lnTo>
                <a:lnTo>
                  <a:pt x="758545" y="891539"/>
                </a:lnTo>
                <a:lnTo>
                  <a:pt x="754100" y="894079"/>
                </a:lnTo>
                <a:lnTo>
                  <a:pt x="751916" y="900429"/>
                </a:lnTo>
                <a:lnTo>
                  <a:pt x="750268" y="908049"/>
                </a:lnTo>
                <a:lnTo>
                  <a:pt x="632117" y="908049"/>
                </a:lnTo>
                <a:lnTo>
                  <a:pt x="632117" y="910589"/>
                </a:lnTo>
                <a:close/>
              </a:path>
              <a:path w="1524000" h="939800">
                <a:moveTo>
                  <a:pt x="1049134" y="665479"/>
                </a:moveTo>
                <a:lnTo>
                  <a:pt x="1046949" y="665479"/>
                </a:lnTo>
                <a:lnTo>
                  <a:pt x="1044689" y="662939"/>
                </a:lnTo>
                <a:lnTo>
                  <a:pt x="1038059" y="661669"/>
                </a:lnTo>
                <a:lnTo>
                  <a:pt x="1031430" y="659129"/>
                </a:lnTo>
                <a:lnTo>
                  <a:pt x="1055763" y="659129"/>
                </a:lnTo>
                <a:lnTo>
                  <a:pt x="1051394" y="661669"/>
                </a:lnTo>
                <a:lnTo>
                  <a:pt x="1049134" y="665479"/>
                </a:lnTo>
                <a:close/>
              </a:path>
              <a:path w="1524000" h="939800">
                <a:moveTo>
                  <a:pt x="882776" y="746759"/>
                </a:moveTo>
                <a:lnTo>
                  <a:pt x="882776" y="742949"/>
                </a:lnTo>
                <a:lnTo>
                  <a:pt x="884961" y="739139"/>
                </a:lnTo>
                <a:lnTo>
                  <a:pt x="887222" y="735329"/>
                </a:lnTo>
                <a:lnTo>
                  <a:pt x="884961" y="732789"/>
                </a:lnTo>
                <a:lnTo>
                  <a:pt x="884961" y="731519"/>
                </a:lnTo>
                <a:lnTo>
                  <a:pt x="880592" y="727709"/>
                </a:lnTo>
                <a:lnTo>
                  <a:pt x="869441" y="726439"/>
                </a:lnTo>
                <a:lnTo>
                  <a:pt x="956914" y="726439"/>
                </a:lnTo>
                <a:lnTo>
                  <a:pt x="949239" y="731519"/>
                </a:lnTo>
                <a:lnTo>
                  <a:pt x="931595" y="736599"/>
                </a:lnTo>
                <a:lnTo>
                  <a:pt x="923665" y="739139"/>
                </a:lnTo>
                <a:lnTo>
                  <a:pt x="916349" y="740409"/>
                </a:lnTo>
                <a:lnTo>
                  <a:pt x="902741" y="740409"/>
                </a:lnTo>
                <a:lnTo>
                  <a:pt x="893851" y="742949"/>
                </a:lnTo>
                <a:lnTo>
                  <a:pt x="887222" y="742949"/>
                </a:lnTo>
                <a:lnTo>
                  <a:pt x="882776" y="746759"/>
                </a:lnTo>
                <a:close/>
              </a:path>
              <a:path w="1524000" h="939800">
                <a:moveTo>
                  <a:pt x="820699" y="773429"/>
                </a:moveTo>
                <a:lnTo>
                  <a:pt x="818438" y="773429"/>
                </a:lnTo>
                <a:lnTo>
                  <a:pt x="813993" y="772159"/>
                </a:lnTo>
                <a:lnTo>
                  <a:pt x="811809" y="772159"/>
                </a:lnTo>
                <a:lnTo>
                  <a:pt x="805179" y="765809"/>
                </a:lnTo>
                <a:lnTo>
                  <a:pt x="816254" y="765809"/>
                </a:lnTo>
                <a:lnTo>
                  <a:pt x="820699" y="769619"/>
                </a:lnTo>
                <a:lnTo>
                  <a:pt x="820699" y="773429"/>
                </a:lnTo>
                <a:close/>
              </a:path>
              <a:path w="1524000" h="939800">
                <a:moveTo>
                  <a:pt x="778509" y="849629"/>
                </a:moveTo>
                <a:lnTo>
                  <a:pt x="771880" y="849629"/>
                </a:lnTo>
                <a:lnTo>
                  <a:pt x="758545" y="847089"/>
                </a:lnTo>
                <a:lnTo>
                  <a:pt x="778509" y="847089"/>
                </a:lnTo>
                <a:lnTo>
                  <a:pt x="778509" y="849629"/>
                </a:lnTo>
                <a:close/>
              </a:path>
              <a:path w="1524000" h="939800">
                <a:moveTo>
                  <a:pt x="731951" y="939799"/>
                </a:moveTo>
                <a:lnTo>
                  <a:pt x="729754" y="939799"/>
                </a:lnTo>
                <a:lnTo>
                  <a:pt x="704789" y="934719"/>
                </a:lnTo>
                <a:lnTo>
                  <a:pt x="694803" y="932179"/>
                </a:lnTo>
                <a:lnTo>
                  <a:pt x="689825" y="928369"/>
                </a:lnTo>
                <a:lnTo>
                  <a:pt x="685921" y="923289"/>
                </a:lnTo>
                <a:lnTo>
                  <a:pt x="678703" y="919479"/>
                </a:lnTo>
                <a:lnTo>
                  <a:pt x="669834" y="916939"/>
                </a:lnTo>
                <a:lnTo>
                  <a:pt x="660971" y="915669"/>
                </a:lnTo>
                <a:lnTo>
                  <a:pt x="652081" y="915669"/>
                </a:lnTo>
                <a:lnTo>
                  <a:pt x="645452" y="911859"/>
                </a:lnTo>
                <a:lnTo>
                  <a:pt x="643191" y="908049"/>
                </a:lnTo>
                <a:lnTo>
                  <a:pt x="750268" y="908049"/>
                </a:lnTo>
                <a:lnTo>
                  <a:pt x="749719" y="910589"/>
                </a:lnTo>
                <a:lnTo>
                  <a:pt x="749719" y="914399"/>
                </a:lnTo>
                <a:lnTo>
                  <a:pt x="747471" y="923289"/>
                </a:lnTo>
                <a:lnTo>
                  <a:pt x="740829" y="927099"/>
                </a:lnTo>
                <a:lnTo>
                  <a:pt x="738581" y="930909"/>
                </a:lnTo>
                <a:lnTo>
                  <a:pt x="736396" y="934719"/>
                </a:lnTo>
                <a:lnTo>
                  <a:pt x="734136" y="938529"/>
                </a:lnTo>
                <a:lnTo>
                  <a:pt x="731951" y="93979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2849638" y="1225181"/>
            <a:ext cx="71120" cy="33020"/>
          </a:xfrm>
          <a:custGeom>
            <a:avLst/>
            <a:gdLst/>
            <a:ahLst/>
            <a:cxnLst/>
            <a:rect l="l" t="t" r="r" b="b"/>
            <a:pathLst>
              <a:path w="71119" h="33019">
                <a:moveTo>
                  <a:pt x="43243" y="32613"/>
                </a:moveTo>
                <a:lnTo>
                  <a:pt x="38696" y="32613"/>
                </a:lnTo>
                <a:lnTo>
                  <a:pt x="34137" y="30810"/>
                </a:lnTo>
                <a:lnTo>
                  <a:pt x="31864" y="28994"/>
                </a:lnTo>
                <a:lnTo>
                  <a:pt x="25031" y="25361"/>
                </a:lnTo>
                <a:lnTo>
                  <a:pt x="11379" y="19926"/>
                </a:lnTo>
                <a:lnTo>
                  <a:pt x="6819" y="19926"/>
                </a:lnTo>
                <a:lnTo>
                  <a:pt x="4546" y="16306"/>
                </a:lnTo>
                <a:lnTo>
                  <a:pt x="0" y="12687"/>
                </a:lnTo>
                <a:lnTo>
                  <a:pt x="0" y="10871"/>
                </a:lnTo>
                <a:lnTo>
                  <a:pt x="6819" y="5435"/>
                </a:lnTo>
                <a:lnTo>
                  <a:pt x="6819" y="3619"/>
                </a:lnTo>
                <a:lnTo>
                  <a:pt x="11379" y="0"/>
                </a:lnTo>
                <a:lnTo>
                  <a:pt x="18211" y="0"/>
                </a:lnTo>
                <a:lnTo>
                  <a:pt x="54635" y="16306"/>
                </a:lnTo>
                <a:lnTo>
                  <a:pt x="61455" y="18122"/>
                </a:lnTo>
                <a:lnTo>
                  <a:pt x="70573" y="21742"/>
                </a:lnTo>
                <a:lnTo>
                  <a:pt x="70573" y="23558"/>
                </a:lnTo>
                <a:lnTo>
                  <a:pt x="68225" y="26500"/>
                </a:lnTo>
                <a:lnTo>
                  <a:pt x="62033" y="29443"/>
                </a:lnTo>
                <a:lnTo>
                  <a:pt x="53278" y="31707"/>
                </a:lnTo>
                <a:lnTo>
                  <a:pt x="43243" y="326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3630282" y="1359636"/>
            <a:ext cx="255904" cy="101600"/>
          </a:xfrm>
          <a:custGeom>
            <a:avLst/>
            <a:gdLst/>
            <a:ahLst/>
            <a:cxnLst/>
            <a:rect l="l" t="t" r="r" b="b"/>
            <a:pathLst>
              <a:path w="255904" h="101600">
                <a:moveTo>
                  <a:pt x="226631" y="18719"/>
                </a:moveTo>
                <a:lnTo>
                  <a:pt x="171081" y="18719"/>
                </a:lnTo>
                <a:lnTo>
                  <a:pt x="173304" y="13093"/>
                </a:lnTo>
                <a:lnTo>
                  <a:pt x="186639" y="13093"/>
                </a:lnTo>
                <a:lnTo>
                  <a:pt x="188861" y="11226"/>
                </a:lnTo>
                <a:lnTo>
                  <a:pt x="188861" y="0"/>
                </a:lnTo>
                <a:lnTo>
                  <a:pt x="191084" y="0"/>
                </a:lnTo>
                <a:lnTo>
                  <a:pt x="195529" y="1866"/>
                </a:lnTo>
                <a:lnTo>
                  <a:pt x="202196" y="7480"/>
                </a:lnTo>
                <a:lnTo>
                  <a:pt x="206629" y="9359"/>
                </a:lnTo>
                <a:lnTo>
                  <a:pt x="224409" y="9359"/>
                </a:lnTo>
                <a:lnTo>
                  <a:pt x="226631" y="11226"/>
                </a:lnTo>
                <a:lnTo>
                  <a:pt x="226631" y="13093"/>
                </a:lnTo>
                <a:lnTo>
                  <a:pt x="228854" y="14973"/>
                </a:lnTo>
                <a:lnTo>
                  <a:pt x="228854" y="16840"/>
                </a:lnTo>
                <a:lnTo>
                  <a:pt x="226631" y="18719"/>
                </a:lnTo>
                <a:close/>
              </a:path>
              <a:path w="255904" h="101600">
                <a:moveTo>
                  <a:pt x="64427" y="16840"/>
                </a:moveTo>
                <a:lnTo>
                  <a:pt x="37782" y="16840"/>
                </a:lnTo>
                <a:lnTo>
                  <a:pt x="39992" y="14973"/>
                </a:lnTo>
                <a:lnTo>
                  <a:pt x="39992" y="11226"/>
                </a:lnTo>
                <a:lnTo>
                  <a:pt x="37782" y="7480"/>
                </a:lnTo>
                <a:lnTo>
                  <a:pt x="35547" y="7480"/>
                </a:lnTo>
                <a:lnTo>
                  <a:pt x="33324" y="3746"/>
                </a:lnTo>
                <a:lnTo>
                  <a:pt x="31102" y="3746"/>
                </a:lnTo>
                <a:lnTo>
                  <a:pt x="28879" y="1866"/>
                </a:lnTo>
                <a:lnTo>
                  <a:pt x="37566" y="3417"/>
                </a:lnTo>
                <a:lnTo>
                  <a:pt x="48329" y="7248"/>
                </a:lnTo>
                <a:lnTo>
                  <a:pt x="58254" y="12132"/>
                </a:lnTo>
                <a:lnTo>
                  <a:pt x="64427" y="16840"/>
                </a:lnTo>
                <a:close/>
              </a:path>
              <a:path w="255904" h="101600">
                <a:moveTo>
                  <a:pt x="224409" y="9359"/>
                </a:moveTo>
                <a:lnTo>
                  <a:pt x="213309" y="9359"/>
                </a:lnTo>
                <a:lnTo>
                  <a:pt x="217741" y="7480"/>
                </a:lnTo>
                <a:lnTo>
                  <a:pt x="224409" y="7480"/>
                </a:lnTo>
                <a:lnTo>
                  <a:pt x="224409" y="9359"/>
                </a:lnTo>
                <a:close/>
              </a:path>
              <a:path w="255904" h="101600">
                <a:moveTo>
                  <a:pt x="229965" y="24333"/>
                </a:moveTo>
                <a:lnTo>
                  <a:pt x="117754" y="24333"/>
                </a:lnTo>
                <a:lnTo>
                  <a:pt x="119976" y="22453"/>
                </a:lnTo>
                <a:lnTo>
                  <a:pt x="119976" y="14973"/>
                </a:lnTo>
                <a:lnTo>
                  <a:pt x="126657" y="9359"/>
                </a:lnTo>
                <a:lnTo>
                  <a:pt x="128866" y="11226"/>
                </a:lnTo>
                <a:lnTo>
                  <a:pt x="133311" y="13093"/>
                </a:lnTo>
                <a:lnTo>
                  <a:pt x="137756" y="16840"/>
                </a:lnTo>
                <a:lnTo>
                  <a:pt x="159972" y="16840"/>
                </a:lnTo>
                <a:lnTo>
                  <a:pt x="162204" y="18719"/>
                </a:lnTo>
                <a:lnTo>
                  <a:pt x="226631" y="18719"/>
                </a:lnTo>
                <a:lnTo>
                  <a:pt x="229965" y="24333"/>
                </a:lnTo>
                <a:close/>
              </a:path>
              <a:path w="255904" h="101600">
                <a:moveTo>
                  <a:pt x="15544" y="31813"/>
                </a:moveTo>
                <a:lnTo>
                  <a:pt x="4445" y="31813"/>
                </a:lnTo>
                <a:lnTo>
                  <a:pt x="0" y="29946"/>
                </a:lnTo>
                <a:lnTo>
                  <a:pt x="0" y="28067"/>
                </a:lnTo>
                <a:lnTo>
                  <a:pt x="6667" y="22453"/>
                </a:lnTo>
                <a:lnTo>
                  <a:pt x="8889" y="18719"/>
                </a:lnTo>
                <a:lnTo>
                  <a:pt x="11112" y="16840"/>
                </a:lnTo>
                <a:lnTo>
                  <a:pt x="13322" y="13093"/>
                </a:lnTo>
                <a:lnTo>
                  <a:pt x="17767" y="11226"/>
                </a:lnTo>
                <a:lnTo>
                  <a:pt x="20002" y="11226"/>
                </a:lnTo>
                <a:lnTo>
                  <a:pt x="24447" y="14973"/>
                </a:lnTo>
                <a:lnTo>
                  <a:pt x="28879" y="16840"/>
                </a:lnTo>
                <a:lnTo>
                  <a:pt x="64427" y="16840"/>
                </a:lnTo>
                <a:lnTo>
                  <a:pt x="59994" y="18719"/>
                </a:lnTo>
                <a:lnTo>
                  <a:pt x="59994" y="26431"/>
                </a:lnTo>
                <a:lnTo>
                  <a:pt x="38046" y="26431"/>
                </a:lnTo>
                <a:lnTo>
                  <a:pt x="28011" y="27049"/>
                </a:lnTo>
                <a:lnTo>
                  <a:pt x="17767" y="29946"/>
                </a:lnTo>
                <a:lnTo>
                  <a:pt x="15544" y="31813"/>
                </a:lnTo>
                <a:close/>
              </a:path>
              <a:path w="255904" h="101600">
                <a:moveTo>
                  <a:pt x="159972" y="16840"/>
                </a:moveTo>
                <a:lnTo>
                  <a:pt x="148869" y="16840"/>
                </a:lnTo>
                <a:lnTo>
                  <a:pt x="148869" y="11226"/>
                </a:lnTo>
                <a:lnTo>
                  <a:pt x="155524" y="11226"/>
                </a:lnTo>
                <a:lnTo>
                  <a:pt x="155524" y="13093"/>
                </a:lnTo>
                <a:lnTo>
                  <a:pt x="159972" y="16840"/>
                </a:lnTo>
                <a:close/>
              </a:path>
              <a:path w="255904" h="101600">
                <a:moveTo>
                  <a:pt x="252194" y="35560"/>
                </a:moveTo>
                <a:lnTo>
                  <a:pt x="93319" y="35560"/>
                </a:lnTo>
                <a:lnTo>
                  <a:pt x="97764" y="33680"/>
                </a:lnTo>
                <a:lnTo>
                  <a:pt x="99987" y="31813"/>
                </a:lnTo>
                <a:lnTo>
                  <a:pt x="102196" y="28067"/>
                </a:lnTo>
                <a:lnTo>
                  <a:pt x="99987" y="22453"/>
                </a:lnTo>
                <a:lnTo>
                  <a:pt x="97764" y="18719"/>
                </a:lnTo>
                <a:lnTo>
                  <a:pt x="97764" y="13093"/>
                </a:lnTo>
                <a:lnTo>
                  <a:pt x="99987" y="13093"/>
                </a:lnTo>
                <a:lnTo>
                  <a:pt x="102196" y="14973"/>
                </a:lnTo>
                <a:lnTo>
                  <a:pt x="106641" y="22453"/>
                </a:lnTo>
                <a:lnTo>
                  <a:pt x="108877" y="24333"/>
                </a:lnTo>
                <a:lnTo>
                  <a:pt x="229965" y="24333"/>
                </a:lnTo>
                <a:lnTo>
                  <a:pt x="233299" y="29946"/>
                </a:lnTo>
                <a:lnTo>
                  <a:pt x="239966" y="31813"/>
                </a:lnTo>
                <a:lnTo>
                  <a:pt x="248856" y="31813"/>
                </a:lnTo>
                <a:lnTo>
                  <a:pt x="251079" y="33680"/>
                </a:lnTo>
                <a:lnTo>
                  <a:pt x="252194" y="35560"/>
                </a:lnTo>
                <a:close/>
              </a:path>
              <a:path w="255904" h="101600">
                <a:moveTo>
                  <a:pt x="46659" y="61747"/>
                </a:moveTo>
                <a:lnTo>
                  <a:pt x="44437" y="61747"/>
                </a:lnTo>
                <a:lnTo>
                  <a:pt x="44437" y="56134"/>
                </a:lnTo>
                <a:lnTo>
                  <a:pt x="42214" y="54267"/>
                </a:lnTo>
                <a:lnTo>
                  <a:pt x="51092" y="50520"/>
                </a:lnTo>
                <a:lnTo>
                  <a:pt x="51092" y="44907"/>
                </a:lnTo>
                <a:lnTo>
                  <a:pt x="48882" y="43040"/>
                </a:lnTo>
                <a:lnTo>
                  <a:pt x="51092" y="41160"/>
                </a:lnTo>
                <a:lnTo>
                  <a:pt x="55549" y="39293"/>
                </a:lnTo>
                <a:lnTo>
                  <a:pt x="55549" y="31813"/>
                </a:lnTo>
                <a:lnTo>
                  <a:pt x="53314" y="29946"/>
                </a:lnTo>
                <a:lnTo>
                  <a:pt x="46828" y="27571"/>
                </a:lnTo>
                <a:lnTo>
                  <a:pt x="38046" y="26431"/>
                </a:lnTo>
                <a:lnTo>
                  <a:pt x="59994" y="26431"/>
                </a:lnTo>
                <a:lnTo>
                  <a:pt x="59994" y="28067"/>
                </a:lnTo>
                <a:lnTo>
                  <a:pt x="62217" y="33680"/>
                </a:lnTo>
                <a:lnTo>
                  <a:pt x="66649" y="41160"/>
                </a:lnTo>
                <a:lnTo>
                  <a:pt x="255524" y="41160"/>
                </a:lnTo>
                <a:lnTo>
                  <a:pt x="255524" y="44907"/>
                </a:lnTo>
                <a:lnTo>
                  <a:pt x="251079" y="50520"/>
                </a:lnTo>
                <a:lnTo>
                  <a:pt x="244398" y="58013"/>
                </a:lnTo>
                <a:lnTo>
                  <a:pt x="53314" y="58013"/>
                </a:lnTo>
                <a:lnTo>
                  <a:pt x="46659" y="61747"/>
                </a:lnTo>
                <a:close/>
              </a:path>
              <a:path w="255904" h="101600">
                <a:moveTo>
                  <a:pt x="255524" y="41160"/>
                </a:moveTo>
                <a:lnTo>
                  <a:pt x="75552" y="41160"/>
                </a:lnTo>
                <a:lnTo>
                  <a:pt x="77762" y="39293"/>
                </a:lnTo>
                <a:lnTo>
                  <a:pt x="77762" y="37426"/>
                </a:lnTo>
                <a:lnTo>
                  <a:pt x="79984" y="33680"/>
                </a:lnTo>
                <a:lnTo>
                  <a:pt x="86652" y="31813"/>
                </a:lnTo>
                <a:lnTo>
                  <a:pt x="88874" y="33680"/>
                </a:lnTo>
                <a:lnTo>
                  <a:pt x="93319" y="35560"/>
                </a:lnTo>
                <a:lnTo>
                  <a:pt x="252194" y="35560"/>
                </a:lnTo>
                <a:lnTo>
                  <a:pt x="253301" y="37426"/>
                </a:lnTo>
                <a:lnTo>
                  <a:pt x="255524" y="39293"/>
                </a:lnTo>
                <a:lnTo>
                  <a:pt x="255524" y="41160"/>
                </a:lnTo>
                <a:close/>
              </a:path>
              <a:path w="255904" h="101600">
                <a:moveTo>
                  <a:pt x="42214" y="87947"/>
                </a:moveTo>
                <a:lnTo>
                  <a:pt x="37782" y="86067"/>
                </a:lnTo>
                <a:lnTo>
                  <a:pt x="46659" y="86067"/>
                </a:lnTo>
                <a:lnTo>
                  <a:pt x="57772" y="84201"/>
                </a:lnTo>
                <a:lnTo>
                  <a:pt x="62217" y="80454"/>
                </a:lnTo>
                <a:lnTo>
                  <a:pt x="62217" y="71107"/>
                </a:lnTo>
                <a:lnTo>
                  <a:pt x="57772" y="69227"/>
                </a:lnTo>
                <a:lnTo>
                  <a:pt x="57772" y="61747"/>
                </a:lnTo>
                <a:lnTo>
                  <a:pt x="53314" y="58013"/>
                </a:lnTo>
                <a:lnTo>
                  <a:pt x="235521" y="58013"/>
                </a:lnTo>
                <a:lnTo>
                  <a:pt x="233299" y="61747"/>
                </a:lnTo>
                <a:lnTo>
                  <a:pt x="231076" y="63627"/>
                </a:lnTo>
                <a:lnTo>
                  <a:pt x="226631" y="71107"/>
                </a:lnTo>
                <a:lnTo>
                  <a:pt x="219963" y="71107"/>
                </a:lnTo>
                <a:lnTo>
                  <a:pt x="209100" y="72072"/>
                </a:lnTo>
                <a:lnTo>
                  <a:pt x="199690" y="74615"/>
                </a:lnTo>
                <a:lnTo>
                  <a:pt x="191530" y="78211"/>
                </a:lnTo>
                <a:lnTo>
                  <a:pt x="184416" y="82334"/>
                </a:lnTo>
                <a:lnTo>
                  <a:pt x="182194" y="84201"/>
                </a:lnTo>
                <a:lnTo>
                  <a:pt x="59994" y="84201"/>
                </a:lnTo>
                <a:lnTo>
                  <a:pt x="42214" y="87947"/>
                </a:lnTo>
                <a:close/>
              </a:path>
              <a:path w="255904" h="101600">
                <a:moveTo>
                  <a:pt x="124421" y="101041"/>
                </a:moveTo>
                <a:lnTo>
                  <a:pt x="115531" y="101041"/>
                </a:lnTo>
                <a:lnTo>
                  <a:pt x="113322" y="99174"/>
                </a:lnTo>
                <a:lnTo>
                  <a:pt x="104419" y="95427"/>
                </a:lnTo>
                <a:lnTo>
                  <a:pt x="97764" y="93560"/>
                </a:lnTo>
                <a:lnTo>
                  <a:pt x="91062" y="89730"/>
                </a:lnTo>
                <a:lnTo>
                  <a:pt x="84151" y="86775"/>
                </a:lnTo>
                <a:lnTo>
                  <a:pt x="76824" y="84874"/>
                </a:lnTo>
                <a:lnTo>
                  <a:pt x="68872" y="84201"/>
                </a:lnTo>
                <a:lnTo>
                  <a:pt x="175526" y="84201"/>
                </a:lnTo>
                <a:lnTo>
                  <a:pt x="171081" y="86067"/>
                </a:lnTo>
                <a:lnTo>
                  <a:pt x="162204" y="86067"/>
                </a:lnTo>
                <a:lnTo>
                  <a:pt x="153314" y="87947"/>
                </a:lnTo>
                <a:lnTo>
                  <a:pt x="151091" y="93560"/>
                </a:lnTo>
                <a:lnTo>
                  <a:pt x="148799" y="95517"/>
                </a:lnTo>
                <a:lnTo>
                  <a:pt x="142757" y="98001"/>
                </a:lnTo>
                <a:lnTo>
                  <a:pt x="134214" y="100134"/>
                </a:lnTo>
                <a:lnTo>
                  <a:pt x="124421" y="10104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324654" y="1235671"/>
            <a:ext cx="2134235" cy="2134235"/>
          </a:xfrm>
          <a:custGeom>
            <a:avLst/>
            <a:gdLst/>
            <a:ahLst/>
            <a:cxnLst/>
            <a:rect l="l" t="t" r="r" b="b"/>
            <a:pathLst>
              <a:path w="2134235" h="2134235">
                <a:moveTo>
                  <a:pt x="1067041" y="2134082"/>
                </a:moveTo>
                <a:lnTo>
                  <a:pt x="1021539" y="2133118"/>
                </a:lnTo>
                <a:lnTo>
                  <a:pt x="976103" y="2130224"/>
                </a:lnTo>
                <a:lnTo>
                  <a:pt x="930801" y="2125402"/>
                </a:lnTo>
                <a:lnTo>
                  <a:pt x="885698" y="2118650"/>
                </a:lnTo>
                <a:lnTo>
                  <a:pt x="840862" y="2109970"/>
                </a:lnTo>
                <a:lnTo>
                  <a:pt x="796358" y="2099360"/>
                </a:lnTo>
                <a:lnTo>
                  <a:pt x="752254" y="2086822"/>
                </a:lnTo>
                <a:lnTo>
                  <a:pt x="708615" y="2072354"/>
                </a:lnTo>
                <a:lnTo>
                  <a:pt x="665509" y="2055958"/>
                </a:lnTo>
                <a:lnTo>
                  <a:pt x="623002" y="2037633"/>
                </a:lnTo>
                <a:lnTo>
                  <a:pt x="581161" y="2017378"/>
                </a:lnTo>
                <a:lnTo>
                  <a:pt x="540051" y="1995195"/>
                </a:lnTo>
                <a:lnTo>
                  <a:pt x="499740" y="1971083"/>
                </a:lnTo>
                <a:lnTo>
                  <a:pt x="460295" y="1945041"/>
                </a:lnTo>
                <a:lnTo>
                  <a:pt x="421781" y="1917071"/>
                </a:lnTo>
                <a:lnTo>
                  <a:pt x="384266" y="1887172"/>
                </a:lnTo>
                <a:lnTo>
                  <a:pt x="347815" y="1855343"/>
                </a:lnTo>
                <a:lnTo>
                  <a:pt x="312496" y="1821586"/>
                </a:lnTo>
                <a:lnTo>
                  <a:pt x="278738" y="1786267"/>
                </a:lnTo>
                <a:lnTo>
                  <a:pt x="246910" y="1749816"/>
                </a:lnTo>
                <a:lnTo>
                  <a:pt x="217011" y="1712301"/>
                </a:lnTo>
                <a:lnTo>
                  <a:pt x="189040" y="1673787"/>
                </a:lnTo>
                <a:lnTo>
                  <a:pt x="162999" y="1634341"/>
                </a:lnTo>
                <a:lnTo>
                  <a:pt x="138887" y="1594030"/>
                </a:lnTo>
                <a:lnTo>
                  <a:pt x="116703" y="1552921"/>
                </a:lnTo>
                <a:lnTo>
                  <a:pt x="96449" y="1511079"/>
                </a:lnTo>
                <a:lnTo>
                  <a:pt x="78124" y="1468572"/>
                </a:lnTo>
                <a:lnTo>
                  <a:pt x="61727" y="1425466"/>
                </a:lnTo>
                <a:lnTo>
                  <a:pt x="47260" y="1381828"/>
                </a:lnTo>
                <a:lnTo>
                  <a:pt x="34721" y="1337723"/>
                </a:lnTo>
                <a:lnTo>
                  <a:pt x="24112" y="1293220"/>
                </a:lnTo>
                <a:lnTo>
                  <a:pt x="15431" y="1248383"/>
                </a:lnTo>
                <a:lnTo>
                  <a:pt x="8680" y="1203281"/>
                </a:lnTo>
                <a:lnTo>
                  <a:pt x="3857" y="1157978"/>
                </a:lnTo>
                <a:lnTo>
                  <a:pt x="964" y="1112543"/>
                </a:lnTo>
                <a:lnTo>
                  <a:pt x="0" y="1067041"/>
                </a:lnTo>
                <a:lnTo>
                  <a:pt x="964" y="1021539"/>
                </a:lnTo>
                <a:lnTo>
                  <a:pt x="3857" y="976103"/>
                </a:lnTo>
                <a:lnTo>
                  <a:pt x="8680" y="930801"/>
                </a:lnTo>
                <a:lnTo>
                  <a:pt x="15431" y="885698"/>
                </a:lnTo>
                <a:lnTo>
                  <a:pt x="24112" y="840862"/>
                </a:lnTo>
                <a:lnTo>
                  <a:pt x="34721" y="796358"/>
                </a:lnTo>
                <a:lnTo>
                  <a:pt x="47260" y="752254"/>
                </a:lnTo>
                <a:lnTo>
                  <a:pt x="61727" y="708615"/>
                </a:lnTo>
                <a:lnTo>
                  <a:pt x="78124" y="665509"/>
                </a:lnTo>
                <a:lnTo>
                  <a:pt x="96449" y="623002"/>
                </a:lnTo>
                <a:lnTo>
                  <a:pt x="116703" y="581161"/>
                </a:lnTo>
                <a:lnTo>
                  <a:pt x="138887" y="540051"/>
                </a:lnTo>
                <a:lnTo>
                  <a:pt x="162999" y="499740"/>
                </a:lnTo>
                <a:lnTo>
                  <a:pt x="189040" y="460295"/>
                </a:lnTo>
                <a:lnTo>
                  <a:pt x="217011" y="421781"/>
                </a:lnTo>
                <a:lnTo>
                  <a:pt x="246910" y="384266"/>
                </a:lnTo>
                <a:lnTo>
                  <a:pt x="278738" y="347815"/>
                </a:lnTo>
                <a:lnTo>
                  <a:pt x="312496" y="312496"/>
                </a:lnTo>
                <a:lnTo>
                  <a:pt x="347815" y="278738"/>
                </a:lnTo>
                <a:lnTo>
                  <a:pt x="384266" y="246910"/>
                </a:lnTo>
                <a:lnTo>
                  <a:pt x="421781" y="217011"/>
                </a:lnTo>
                <a:lnTo>
                  <a:pt x="460295" y="189040"/>
                </a:lnTo>
                <a:lnTo>
                  <a:pt x="499740" y="162999"/>
                </a:lnTo>
                <a:lnTo>
                  <a:pt x="540051" y="138887"/>
                </a:lnTo>
                <a:lnTo>
                  <a:pt x="581161" y="116703"/>
                </a:lnTo>
                <a:lnTo>
                  <a:pt x="623002" y="96449"/>
                </a:lnTo>
                <a:lnTo>
                  <a:pt x="665509" y="78124"/>
                </a:lnTo>
                <a:lnTo>
                  <a:pt x="708615" y="61727"/>
                </a:lnTo>
                <a:lnTo>
                  <a:pt x="752254" y="47260"/>
                </a:lnTo>
                <a:lnTo>
                  <a:pt x="796358" y="34721"/>
                </a:lnTo>
                <a:lnTo>
                  <a:pt x="840862" y="24112"/>
                </a:lnTo>
                <a:lnTo>
                  <a:pt x="885698" y="15431"/>
                </a:lnTo>
                <a:lnTo>
                  <a:pt x="930801" y="8680"/>
                </a:lnTo>
                <a:lnTo>
                  <a:pt x="976103" y="3857"/>
                </a:lnTo>
                <a:lnTo>
                  <a:pt x="1021539" y="964"/>
                </a:lnTo>
                <a:lnTo>
                  <a:pt x="1067041" y="0"/>
                </a:lnTo>
                <a:lnTo>
                  <a:pt x="1112543" y="964"/>
                </a:lnTo>
                <a:lnTo>
                  <a:pt x="1157978" y="3857"/>
                </a:lnTo>
                <a:lnTo>
                  <a:pt x="1203281" y="8680"/>
                </a:lnTo>
                <a:lnTo>
                  <a:pt x="1248383" y="15431"/>
                </a:lnTo>
                <a:lnTo>
                  <a:pt x="1293220" y="24112"/>
                </a:lnTo>
                <a:lnTo>
                  <a:pt x="1337723" y="34721"/>
                </a:lnTo>
                <a:lnTo>
                  <a:pt x="1381828" y="47260"/>
                </a:lnTo>
                <a:lnTo>
                  <a:pt x="1425466" y="61727"/>
                </a:lnTo>
                <a:lnTo>
                  <a:pt x="1468572" y="78124"/>
                </a:lnTo>
                <a:lnTo>
                  <a:pt x="1511079" y="96449"/>
                </a:lnTo>
                <a:lnTo>
                  <a:pt x="1552921" y="116703"/>
                </a:lnTo>
                <a:lnTo>
                  <a:pt x="1594030" y="138887"/>
                </a:lnTo>
                <a:lnTo>
                  <a:pt x="1634341" y="162999"/>
                </a:lnTo>
                <a:lnTo>
                  <a:pt x="1673787" y="189040"/>
                </a:lnTo>
                <a:lnTo>
                  <a:pt x="1712301" y="217011"/>
                </a:lnTo>
                <a:lnTo>
                  <a:pt x="1749816" y="246910"/>
                </a:lnTo>
                <a:lnTo>
                  <a:pt x="1786267" y="278738"/>
                </a:lnTo>
                <a:lnTo>
                  <a:pt x="1821586" y="312496"/>
                </a:lnTo>
                <a:lnTo>
                  <a:pt x="1854465" y="346845"/>
                </a:lnTo>
                <a:lnTo>
                  <a:pt x="1885518" y="382267"/>
                </a:lnTo>
                <a:lnTo>
                  <a:pt x="1914744" y="418701"/>
                </a:lnTo>
                <a:lnTo>
                  <a:pt x="1942143" y="456085"/>
                </a:lnTo>
                <a:lnTo>
                  <a:pt x="1967716" y="494358"/>
                </a:lnTo>
                <a:lnTo>
                  <a:pt x="1991462" y="533458"/>
                </a:lnTo>
                <a:lnTo>
                  <a:pt x="2013382" y="573325"/>
                </a:lnTo>
                <a:lnTo>
                  <a:pt x="2033475" y="613897"/>
                </a:lnTo>
                <a:lnTo>
                  <a:pt x="2051741" y="655112"/>
                </a:lnTo>
                <a:lnTo>
                  <a:pt x="2068181" y="696910"/>
                </a:lnTo>
                <a:lnTo>
                  <a:pt x="2082794" y="739229"/>
                </a:lnTo>
                <a:lnTo>
                  <a:pt x="2095580" y="782007"/>
                </a:lnTo>
                <a:lnTo>
                  <a:pt x="2106540" y="825184"/>
                </a:lnTo>
                <a:lnTo>
                  <a:pt x="2115673" y="868698"/>
                </a:lnTo>
                <a:lnTo>
                  <a:pt x="2122980" y="912488"/>
                </a:lnTo>
                <a:lnTo>
                  <a:pt x="2128460" y="956493"/>
                </a:lnTo>
                <a:lnTo>
                  <a:pt x="2132113" y="1000651"/>
                </a:lnTo>
                <a:lnTo>
                  <a:pt x="2133939" y="1044901"/>
                </a:lnTo>
                <a:lnTo>
                  <a:pt x="2133939" y="1089181"/>
                </a:lnTo>
                <a:lnTo>
                  <a:pt x="2132113" y="1133431"/>
                </a:lnTo>
                <a:lnTo>
                  <a:pt x="2128460" y="1177589"/>
                </a:lnTo>
                <a:lnTo>
                  <a:pt x="2122980" y="1221593"/>
                </a:lnTo>
                <a:lnTo>
                  <a:pt x="2115673" y="1265383"/>
                </a:lnTo>
                <a:lnTo>
                  <a:pt x="2106540" y="1308898"/>
                </a:lnTo>
                <a:lnTo>
                  <a:pt x="2095580" y="1352075"/>
                </a:lnTo>
                <a:lnTo>
                  <a:pt x="2082794" y="1394853"/>
                </a:lnTo>
                <a:lnTo>
                  <a:pt x="2068181" y="1437172"/>
                </a:lnTo>
                <a:lnTo>
                  <a:pt x="2051741" y="1478970"/>
                </a:lnTo>
                <a:lnTo>
                  <a:pt x="2033475" y="1520185"/>
                </a:lnTo>
                <a:lnTo>
                  <a:pt x="2013382" y="1560757"/>
                </a:lnTo>
                <a:lnTo>
                  <a:pt x="1991462" y="1600623"/>
                </a:lnTo>
                <a:lnTo>
                  <a:pt x="1967716" y="1639724"/>
                </a:lnTo>
                <a:lnTo>
                  <a:pt x="1942143" y="1677996"/>
                </a:lnTo>
                <a:lnTo>
                  <a:pt x="1914744" y="1715380"/>
                </a:lnTo>
                <a:lnTo>
                  <a:pt x="1885518" y="1751814"/>
                </a:lnTo>
                <a:lnTo>
                  <a:pt x="1854465" y="1787236"/>
                </a:lnTo>
                <a:lnTo>
                  <a:pt x="1821586" y="1821586"/>
                </a:lnTo>
                <a:lnTo>
                  <a:pt x="1786267" y="1855343"/>
                </a:lnTo>
                <a:lnTo>
                  <a:pt x="1749816" y="1887172"/>
                </a:lnTo>
                <a:lnTo>
                  <a:pt x="1712301" y="1917071"/>
                </a:lnTo>
                <a:lnTo>
                  <a:pt x="1673787" y="1945041"/>
                </a:lnTo>
                <a:lnTo>
                  <a:pt x="1634341" y="1971083"/>
                </a:lnTo>
                <a:lnTo>
                  <a:pt x="1594030" y="1995195"/>
                </a:lnTo>
                <a:lnTo>
                  <a:pt x="1552921" y="2017378"/>
                </a:lnTo>
                <a:lnTo>
                  <a:pt x="1511079" y="2037633"/>
                </a:lnTo>
                <a:lnTo>
                  <a:pt x="1468572" y="2055958"/>
                </a:lnTo>
                <a:lnTo>
                  <a:pt x="1425466" y="2072354"/>
                </a:lnTo>
                <a:lnTo>
                  <a:pt x="1381828" y="2086822"/>
                </a:lnTo>
                <a:lnTo>
                  <a:pt x="1337723" y="2099360"/>
                </a:lnTo>
                <a:lnTo>
                  <a:pt x="1293220" y="2109970"/>
                </a:lnTo>
                <a:lnTo>
                  <a:pt x="1248383" y="2118650"/>
                </a:lnTo>
                <a:lnTo>
                  <a:pt x="1203281" y="2125402"/>
                </a:lnTo>
                <a:lnTo>
                  <a:pt x="1157978" y="2130224"/>
                </a:lnTo>
                <a:lnTo>
                  <a:pt x="1112543" y="2133118"/>
                </a:lnTo>
                <a:lnTo>
                  <a:pt x="1067041" y="2134082"/>
                </a:lnTo>
                <a:close/>
              </a:path>
            </a:pathLst>
          </a:custGeom>
          <a:solidFill>
            <a:srgbClr val="15366A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788501" y="1235671"/>
            <a:ext cx="2133600" cy="2134235"/>
          </a:xfrm>
          <a:custGeom>
            <a:avLst/>
            <a:gdLst/>
            <a:ahLst/>
            <a:cxnLst/>
            <a:rect l="l" t="t" r="r" b="b"/>
            <a:pathLst>
              <a:path w="2133600" h="2134235">
                <a:moveTo>
                  <a:pt x="1066744" y="2134082"/>
                </a:moveTo>
                <a:lnTo>
                  <a:pt x="1021255" y="2133118"/>
                </a:lnTo>
                <a:lnTo>
                  <a:pt x="975832" y="2130224"/>
                </a:lnTo>
                <a:lnTo>
                  <a:pt x="930543" y="2125402"/>
                </a:lnTo>
                <a:lnTo>
                  <a:pt x="885453" y="2118650"/>
                </a:lnTo>
                <a:lnTo>
                  <a:pt x="840629" y="2109970"/>
                </a:lnTo>
                <a:lnTo>
                  <a:pt x="796138" y="2099360"/>
                </a:lnTo>
                <a:lnTo>
                  <a:pt x="752046" y="2086822"/>
                </a:lnTo>
                <a:lnTo>
                  <a:pt x="708420" y="2072354"/>
                </a:lnTo>
                <a:lnTo>
                  <a:pt x="665326" y="2055958"/>
                </a:lnTo>
                <a:lnTo>
                  <a:pt x="622831" y="2037633"/>
                </a:lnTo>
                <a:lnTo>
                  <a:pt x="581001" y="2017378"/>
                </a:lnTo>
                <a:lnTo>
                  <a:pt x="539903" y="1995195"/>
                </a:lnTo>
                <a:lnTo>
                  <a:pt x="499603" y="1971083"/>
                </a:lnTo>
                <a:lnTo>
                  <a:pt x="460168" y="1945041"/>
                </a:lnTo>
                <a:lnTo>
                  <a:pt x="421665" y="1917071"/>
                </a:lnTo>
                <a:lnTo>
                  <a:pt x="384160" y="1887172"/>
                </a:lnTo>
                <a:lnTo>
                  <a:pt x="347719" y="1855343"/>
                </a:lnTo>
                <a:lnTo>
                  <a:pt x="312410" y="1821586"/>
                </a:lnTo>
                <a:lnTo>
                  <a:pt x="278662" y="1786267"/>
                </a:lnTo>
                <a:lnTo>
                  <a:pt x="246842" y="1749816"/>
                </a:lnTo>
                <a:lnTo>
                  <a:pt x="216951" y="1712301"/>
                </a:lnTo>
                <a:lnTo>
                  <a:pt x="188989" y="1673787"/>
                </a:lnTo>
                <a:lnTo>
                  <a:pt x="162954" y="1634341"/>
                </a:lnTo>
                <a:lnTo>
                  <a:pt x="138849" y="1594030"/>
                </a:lnTo>
                <a:lnTo>
                  <a:pt x="116671" y="1552921"/>
                </a:lnTo>
                <a:lnTo>
                  <a:pt x="96422" y="1511079"/>
                </a:lnTo>
                <a:lnTo>
                  <a:pt x="78102" y="1468572"/>
                </a:lnTo>
                <a:lnTo>
                  <a:pt x="61710" y="1425466"/>
                </a:lnTo>
                <a:lnTo>
                  <a:pt x="47247" y="1381828"/>
                </a:lnTo>
                <a:lnTo>
                  <a:pt x="34712" y="1337723"/>
                </a:lnTo>
                <a:lnTo>
                  <a:pt x="24105" y="1293220"/>
                </a:lnTo>
                <a:lnTo>
                  <a:pt x="15427" y="1248383"/>
                </a:lnTo>
                <a:lnTo>
                  <a:pt x="8678" y="1203281"/>
                </a:lnTo>
                <a:lnTo>
                  <a:pt x="3856" y="1157978"/>
                </a:lnTo>
                <a:lnTo>
                  <a:pt x="964" y="1112543"/>
                </a:lnTo>
                <a:lnTo>
                  <a:pt x="0" y="1067041"/>
                </a:lnTo>
                <a:lnTo>
                  <a:pt x="964" y="1021539"/>
                </a:lnTo>
                <a:lnTo>
                  <a:pt x="3856" y="976103"/>
                </a:lnTo>
                <a:lnTo>
                  <a:pt x="8678" y="930801"/>
                </a:lnTo>
                <a:lnTo>
                  <a:pt x="15427" y="885698"/>
                </a:lnTo>
                <a:lnTo>
                  <a:pt x="24105" y="840862"/>
                </a:lnTo>
                <a:lnTo>
                  <a:pt x="34712" y="796358"/>
                </a:lnTo>
                <a:lnTo>
                  <a:pt x="47247" y="752254"/>
                </a:lnTo>
                <a:lnTo>
                  <a:pt x="61710" y="708615"/>
                </a:lnTo>
                <a:lnTo>
                  <a:pt x="78102" y="665509"/>
                </a:lnTo>
                <a:lnTo>
                  <a:pt x="96422" y="623002"/>
                </a:lnTo>
                <a:lnTo>
                  <a:pt x="116671" y="581161"/>
                </a:lnTo>
                <a:lnTo>
                  <a:pt x="138849" y="540051"/>
                </a:lnTo>
                <a:lnTo>
                  <a:pt x="162954" y="499740"/>
                </a:lnTo>
                <a:lnTo>
                  <a:pt x="188989" y="460295"/>
                </a:lnTo>
                <a:lnTo>
                  <a:pt x="216951" y="421781"/>
                </a:lnTo>
                <a:lnTo>
                  <a:pt x="246842" y="384266"/>
                </a:lnTo>
                <a:lnTo>
                  <a:pt x="278662" y="347815"/>
                </a:lnTo>
                <a:lnTo>
                  <a:pt x="312410" y="312496"/>
                </a:lnTo>
                <a:lnTo>
                  <a:pt x="347719" y="278738"/>
                </a:lnTo>
                <a:lnTo>
                  <a:pt x="384160" y="246910"/>
                </a:lnTo>
                <a:lnTo>
                  <a:pt x="421665" y="217011"/>
                </a:lnTo>
                <a:lnTo>
                  <a:pt x="460168" y="189040"/>
                </a:lnTo>
                <a:lnTo>
                  <a:pt x="499603" y="162999"/>
                </a:lnTo>
                <a:lnTo>
                  <a:pt x="539903" y="138887"/>
                </a:lnTo>
                <a:lnTo>
                  <a:pt x="581001" y="116703"/>
                </a:lnTo>
                <a:lnTo>
                  <a:pt x="622831" y="96449"/>
                </a:lnTo>
                <a:lnTo>
                  <a:pt x="665326" y="78124"/>
                </a:lnTo>
                <a:lnTo>
                  <a:pt x="708420" y="61727"/>
                </a:lnTo>
                <a:lnTo>
                  <a:pt x="752046" y="47260"/>
                </a:lnTo>
                <a:lnTo>
                  <a:pt x="796138" y="34721"/>
                </a:lnTo>
                <a:lnTo>
                  <a:pt x="840629" y="24112"/>
                </a:lnTo>
                <a:lnTo>
                  <a:pt x="885453" y="15431"/>
                </a:lnTo>
                <a:lnTo>
                  <a:pt x="930543" y="8680"/>
                </a:lnTo>
                <a:lnTo>
                  <a:pt x="975832" y="3857"/>
                </a:lnTo>
                <a:lnTo>
                  <a:pt x="1021255" y="964"/>
                </a:lnTo>
                <a:lnTo>
                  <a:pt x="1066744" y="0"/>
                </a:lnTo>
                <a:lnTo>
                  <a:pt x="1112233" y="964"/>
                </a:lnTo>
                <a:lnTo>
                  <a:pt x="1157655" y="3857"/>
                </a:lnTo>
                <a:lnTo>
                  <a:pt x="1202945" y="8680"/>
                </a:lnTo>
                <a:lnTo>
                  <a:pt x="1248035" y="15431"/>
                </a:lnTo>
                <a:lnTo>
                  <a:pt x="1292858" y="24112"/>
                </a:lnTo>
                <a:lnTo>
                  <a:pt x="1337349" y="34721"/>
                </a:lnTo>
                <a:lnTo>
                  <a:pt x="1381440" y="47260"/>
                </a:lnTo>
                <a:lnTo>
                  <a:pt x="1425066" y="61727"/>
                </a:lnTo>
                <a:lnTo>
                  <a:pt x="1468160" y="78124"/>
                </a:lnTo>
                <a:lnTo>
                  <a:pt x="1510654" y="96449"/>
                </a:lnTo>
                <a:lnTo>
                  <a:pt x="1552484" y="116703"/>
                </a:lnTo>
                <a:lnTo>
                  <a:pt x="1593581" y="138887"/>
                </a:lnTo>
                <a:lnTo>
                  <a:pt x="1633880" y="162999"/>
                </a:lnTo>
                <a:lnTo>
                  <a:pt x="1673314" y="189040"/>
                </a:lnTo>
                <a:lnTo>
                  <a:pt x="1711816" y="217011"/>
                </a:lnTo>
                <a:lnTo>
                  <a:pt x="1749320" y="246910"/>
                </a:lnTo>
                <a:lnTo>
                  <a:pt x="1785760" y="278738"/>
                </a:lnTo>
                <a:lnTo>
                  <a:pt x="1821068" y="312496"/>
                </a:lnTo>
                <a:lnTo>
                  <a:pt x="1854826" y="347815"/>
                </a:lnTo>
                <a:lnTo>
                  <a:pt x="1886654" y="384266"/>
                </a:lnTo>
                <a:lnTo>
                  <a:pt x="1916553" y="421781"/>
                </a:lnTo>
                <a:lnTo>
                  <a:pt x="1944524" y="460295"/>
                </a:lnTo>
                <a:lnTo>
                  <a:pt x="1970565" y="499740"/>
                </a:lnTo>
                <a:lnTo>
                  <a:pt x="1994677" y="540051"/>
                </a:lnTo>
                <a:lnTo>
                  <a:pt x="2016861" y="581161"/>
                </a:lnTo>
                <a:lnTo>
                  <a:pt x="2037115" y="623002"/>
                </a:lnTo>
                <a:lnTo>
                  <a:pt x="2055441" y="665509"/>
                </a:lnTo>
                <a:lnTo>
                  <a:pt x="2071837" y="708615"/>
                </a:lnTo>
                <a:lnTo>
                  <a:pt x="2086304" y="752254"/>
                </a:lnTo>
                <a:lnTo>
                  <a:pt x="2098843" y="796358"/>
                </a:lnTo>
                <a:lnTo>
                  <a:pt x="2109452" y="840862"/>
                </a:lnTo>
                <a:lnTo>
                  <a:pt x="2118133" y="885698"/>
                </a:lnTo>
                <a:lnTo>
                  <a:pt x="2124884" y="930801"/>
                </a:lnTo>
                <a:lnTo>
                  <a:pt x="2129707" y="976103"/>
                </a:lnTo>
                <a:lnTo>
                  <a:pt x="2132600" y="1021539"/>
                </a:lnTo>
                <a:lnTo>
                  <a:pt x="2133565" y="1067041"/>
                </a:lnTo>
                <a:lnTo>
                  <a:pt x="2132600" y="1112543"/>
                </a:lnTo>
                <a:lnTo>
                  <a:pt x="2129707" y="1157978"/>
                </a:lnTo>
                <a:lnTo>
                  <a:pt x="2124884" y="1203281"/>
                </a:lnTo>
                <a:lnTo>
                  <a:pt x="2118133" y="1248383"/>
                </a:lnTo>
                <a:lnTo>
                  <a:pt x="2109452" y="1293220"/>
                </a:lnTo>
                <a:lnTo>
                  <a:pt x="2098843" y="1337723"/>
                </a:lnTo>
                <a:lnTo>
                  <a:pt x="2086304" y="1381828"/>
                </a:lnTo>
                <a:lnTo>
                  <a:pt x="2071837" y="1425466"/>
                </a:lnTo>
                <a:lnTo>
                  <a:pt x="2055441" y="1468572"/>
                </a:lnTo>
                <a:lnTo>
                  <a:pt x="2037115" y="1511079"/>
                </a:lnTo>
                <a:lnTo>
                  <a:pt x="2016861" y="1552921"/>
                </a:lnTo>
                <a:lnTo>
                  <a:pt x="1994677" y="1594030"/>
                </a:lnTo>
                <a:lnTo>
                  <a:pt x="1970565" y="1634341"/>
                </a:lnTo>
                <a:lnTo>
                  <a:pt x="1944524" y="1673787"/>
                </a:lnTo>
                <a:lnTo>
                  <a:pt x="1916553" y="1712301"/>
                </a:lnTo>
                <a:lnTo>
                  <a:pt x="1886654" y="1749816"/>
                </a:lnTo>
                <a:lnTo>
                  <a:pt x="1854826" y="1786267"/>
                </a:lnTo>
                <a:lnTo>
                  <a:pt x="1821068" y="1821586"/>
                </a:lnTo>
                <a:lnTo>
                  <a:pt x="1785760" y="1855343"/>
                </a:lnTo>
                <a:lnTo>
                  <a:pt x="1749320" y="1887172"/>
                </a:lnTo>
                <a:lnTo>
                  <a:pt x="1711816" y="1917071"/>
                </a:lnTo>
                <a:lnTo>
                  <a:pt x="1673314" y="1945041"/>
                </a:lnTo>
                <a:lnTo>
                  <a:pt x="1633880" y="1971083"/>
                </a:lnTo>
                <a:lnTo>
                  <a:pt x="1593581" y="1995195"/>
                </a:lnTo>
                <a:lnTo>
                  <a:pt x="1552484" y="2017378"/>
                </a:lnTo>
                <a:lnTo>
                  <a:pt x="1510654" y="2037633"/>
                </a:lnTo>
                <a:lnTo>
                  <a:pt x="1468160" y="2055958"/>
                </a:lnTo>
                <a:lnTo>
                  <a:pt x="1425066" y="2072354"/>
                </a:lnTo>
                <a:lnTo>
                  <a:pt x="1381440" y="2086822"/>
                </a:lnTo>
                <a:lnTo>
                  <a:pt x="1337349" y="2099360"/>
                </a:lnTo>
                <a:lnTo>
                  <a:pt x="1292858" y="2109970"/>
                </a:lnTo>
                <a:lnTo>
                  <a:pt x="1248035" y="2118650"/>
                </a:lnTo>
                <a:lnTo>
                  <a:pt x="1202945" y="2125402"/>
                </a:lnTo>
                <a:lnTo>
                  <a:pt x="1157655" y="2130224"/>
                </a:lnTo>
                <a:lnTo>
                  <a:pt x="1112233" y="2133118"/>
                </a:lnTo>
                <a:lnTo>
                  <a:pt x="1066744" y="2134082"/>
                </a:lnTo>
                <a:close/>
              </a:path>
            </a:pathLst>
          </a:custGeom>
          <a:solidFill>
            <a:srgbClr val="15366A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621272" y="1432534"/>
            <a:ext cx="535940" cy="536575"/>
          </a:xfrm>
          <a:custGeom>
            <a:avLst/>
            <a:gdLst/>
            <a:ahLst/>
            <a:cxnLst/>
            <a:rect l="l" t="t" r="r" b="b"/>
            <a:pathLst>
              <a:path w="535939" h="536575">
                <a:moveTo>
                  <a:pt x="223414" y="446760"/>
                </a:moveTo>
                <a:lnTo>
                  <a:pt x="178766" y="442421"/>
                </a:lnTo>
                <a:lnTo>
                  <a:pt x="136851" y="429348"/>
                </a:lnTo>
                <a:lnTo>
                  <a:pt x="98753" y="408597"/>
                </a:lnTo>
                <a:lnTo>
                  <a:pt x="65579" y="381254"/>
                </a:lnTo>
                <a:lnTo>
                  <a:pt x="38159" y="348216"/>
                </a:lnTo>
                <a:lnTo>
                  <a:pt x="17369" y="310083"/>
                </a:lnTo>
                <a:lnTo>
                  <a:pt x="4320" y="268166"/>
                </a:lnTo>
                <a:lnTo>
                  <a:pt x="0" y="223393"/>
                </a:lnTo>
                <a:lnTo>
                  <a:pt x="1075" y="200850"/>
                </a:lnTo>
                <a:lnTo>
                  <a:pt x="9747" y="157555"/>
                </a:lnTo>
                <a:lnTo>
                  <a:pt x="26922" y="117230"/>
                </a:lnTo>
                <a:lnTo>
                  <a:pt x="51018" y="81612"/>
                </a:lnTo>
                <a:lnTo>
                  <a:pt x="81537" y="51243"/>
                </a:lnTo>
                <a:lnTo>
                  <a:pt x="117101" y="27181"/>
                </a:lnTo>
                <a:lnTo>
                  <a:pt x="157319" y="9895"/>
                </a:lnTo>
                <a:lnTo>
                  <a:pt x="200655" y="1101"/>
                </a:lnTo>
                <a:lnTo>
                  <a:pt x="223414" y="0"/>
                </a:lnTo>
                <a:lnTo>
                  <a:pt x="246066" y="1101"/>
                </a:lnTo>
                <a:lnTo>
                  <a:pt x="289231" y="9895"/>
                </a:lnTo>
                <a:lnTo>
                  <a:pt x="329349" y="27181"/>
                </a:lnTo>
                <a:lnTo>
                  <a:pt x="364943" y="51243"/>
                </a:lnTo>
                <a:lnTo>
                  <a:pt x="395469" y="81612"/>
                </a:lnTo>
                <a:lnTo>
                  <a:pt x="401392" y="89522"/>
                </a:lnTo>
                <a:lnTo>
                  <a:pt x="223338" y="89522"/>
                </a:lnTo>
                <a:lnTo>
                  <a:pt x="209801" y="90189"/>
                </a:lnTo>
                <a:lnTo>
                  <a:pt x="171357" y="100126"/>
                </a:lnTo>
                <a:lnTo>
                  <a:pt x="138222" y="120313"/>
                </a:lnTo>
                <a:lnTo>
                  <a:pt x="112532" y="148766"/>
                </a:lnTo>
                <a:lnTo>
                  <a:pt x="95225" y="183996"/>
                </a:lnTo>
                <a:lnTo>
                  <a:pt x="89201" y="223469"/>
                </a:lnTo>
                <a:lnTo>
                  <a:pt x="89870" y="237371"/>
                </a:lnTo>
                <a:lnTo>
                  <a:pt x="99919" y="276059"/>
                </a:lnTo>
                <a:lnTo>
                  <a:pt x="120220" y="308960"/>
                </a:lnTo>
                <a:lnTo>
                  <a:pt x="159535" y="341109"/>
                </a:lnTo>
                <a:lnTo>
                  <a:pt x="196586" y="354784"/>
                </a:lnTo>
                <a:lnTo>
                  <a:pt x="223338" y="357416"/>
                </a:lnTo>
                <a:lnTo>
                  <a:pt x="420671" y="357416"/>
                </a:lnTo>
                <a:lnTo>
                  <a:pt x="472857" y="409778"/>
                </a:lnTo>
                <a:lnTo>
                  <a:pt x="346198" y="409778"/>
                </a:lnTo>
                <a:lnTo>
                  <a:pt x="332205" y="418176"/>
                </a:lnTo>
                <a:lnTo>
                  <a:pt x="317753" y="425548"/>
                </a:lnTo>
                <a:lnTo>
                  <a:pt x="271756" y="441370"/>
                </a:lnTo>
                <a:lnTo>
                  <a:pt x="239747" y="446165"/>
                </a:lnTo>
                <a:lnTo>
                  <a:pt x="223414" y="446760"/>
                </a:lnTo>
                <a:close/>
              </a:path>
              <a:path w="535939" h="536575">
                <a:moveTo>
                  <a:pt x="420671" y="357416"/>
                </a:moveTo>
                <a:lnTo>
                  <a:pt x="223338" y="357416"/>
                </a:lnTo>
                <a:lnTo>
                  <a:pt x="236901" y="356758"/>
                </a:lnTo>
                <a:lnTo>
                  <a:pt x="250048" y="354784"/>
                </a:lnTo>
                <a:lnTo>
                  <a:pt x="286905" y="341109"/>
                </a:lnTo>
                <a:lnTo>
                  <a:pt x="317521" y="318350"/>
                </a:lnTo>
                <a:lnTo>
                  <a:pt x="340598" y="287781"/>
                </a:lnTo>
                <a:lnTo>
                  <a:pt x="354453" y="250769"/>
                </a:lnTo>
                <a:lnTo>
                  <a:pt x="357129" y="223393"/>
                </a:lnTo>
                <a:lnTo>
                  <a:pt x="356458" y="209866"/>
                </a:lnTo>
                <a:lnTo>
                  <a:pt x="346401" y="171640"/>
                </a:lnTo>
                <a:lnTo>
                  <a:pt x="326134" y="138470"/>
                </a:lnTo>
                <a:lnTo>
                  <a:pt x="297882" y="112637"/>
                </a:lnTo>
                <a:lnTo>
                  <a:pt x="262777" y="95501"/>
                </a:lnTo>
                <a:lnTo>
                  <a:pt x="223338" y="89522"/>
                </a:lnTo>
                <a:lnTo>
                  <a:pt x="401392" y="89522"/>
                </a:lnTo>
                <a:lnTo>
                  <a:pt x="429091" y="136944"/>
                </a:lnTo>
                <a:lnTo>
                  <a:pt x="442184" y="178868"/>
                </a:lnTo>
                <a:lnTo>
                  <a:pt x="446553" y="223469"/>
                </a:lnTo>
                <a:lnTo>
                  <a:pt x="445952" y="239868"/>
                </a:lnTo>
                <a:lnTo>
                  <a:pt x="436951" y="287822"/>
                </a:lnTo>
                <a:lnTo>
                  <a:pt x="417991" y="332492"/>
                </a:lnTo>
                <a:lnTo>
                  <a:pt x="409622" y="346329"/>
                </a:lnTo>
                <a:lnTo>
                  <a:pt x="420671" y="357416"/>
                </a:lnTo>
                <a:close/>
              </a:path>
              <a:path w="535939" h="536575">
                <a:moveTo>
                  <a:pt x="160410" y="239801"/>
                </a:moveTo>
                <a:lnTo>
                  <a:pt x="150808" y="239801"/>
                </a:lnTo>
                <a:lnTo>
                  <a:pt x="146668" y="238264"/>
                </a:lnTo>
                <a:lnTo>
                  <a:pt x="143519" y="235038"/>
                </a:lnTo>
                <a:lnTo>
                  <a:pt x="140369" y="231736"/>
                </a:lnTo>
                <a:lnTo>
                  <a:pt x="138883" y="227964"/>
                </a:lnTo>
                <a:lnTo>
                  <a:pt x="138883" y="223393"/>
                </a:lnTo>
                <a:lnTo>
                  <a:pt x="148980" y="183365"/>
                </a:lnTo>
                <a:lnTo>
                  <a:pt x="176054" y="153212"/>
                </a:lnTo>
                <a:lnTo>
                  <a:pt x="214687" y="139253"/>
                </a:lnTo>
                <a:lnTo>
                  <a:pt x="223414" y="138836"/>
                </a:lnTo>
                <a:lnTo>
                  <a:pt x="227834" y="138836"/>
                </a:lnTo>
                <a:lnTo>
                  <a:pt x="231745" y="140449"/>
                </a:lnTo>
                <a:lnTo>
                  <a:pt x="234971" y="143649"/>
                </a:lnTo>
                <a:lnTo>
                  <a:pt x="238197" y="146951"/>
                </a:lnTo>
                <a:lnTo>
                  <a:pt x="239810" y="151028"/>
                </a:lnTo>
                <a:lnTo>
                  <a:pt x="239810" y="160413"/>
                </a:lnTo>
                <a:lnTo>
                  <a:pt x="238197" y="164287"/>
                </a:lnTo>
                <a:lnTo>
                  <a:pt x="234971" y="167487"/>
                </a:lnTo>
                <a:lnTo>
                  <a:pt x="231745" y="170789"/>
                </a:lnTo>
                <a:lnTo>
                  <a:pt x="227834" y="172415"/>
                </a:lnTo>
                <a:lnTo>
                  <a:pt x="223414" y="172415"/>
                </a:lnTo>
                <a:lnTo>
                  <a:pt x="213233" y="173347"/>
                </a:lnTo>
                <a:lnTo>
                  <a:pt x="180794" y="194966"/>
                </a:lnTo>
                <a:lnTo>
                  <a:pt x="172398" y="223393"/>
                </a:lnTo>
                <a:lnTo>
                  <a:pt x="172398" y="227964"/>
                </a:lnTo>
                <a:lnTo>
                  <a:pt x="170785" y="231736"/>
                </a:lnTo>
                <a:lnTo>
                  <a:pt x="167560" y="235038"/>
                </a:lnTo>
                <a:lnTo>
                  <a:pt x="164258" y="238264"/>
                </a:lnTo>
                <a:lnTo>
                  <a:pt x="160410" y="239801"/>
                </a:lnTo>
                <a:close/>
              </a:path>
              <a:path w="535939" h="536575">
                <a:moveTo>
                  <a:pt x="485999" y="536346"/>
                </a:moveTo>
                <a:lnTo>
                  <a:pt x="475979" y="536346"/>
                </a:lnTo>
                <a:lnTo>
                  <a:pt x="470671" y="534263"/>
                </a:lnTo>
                <a:lnTo>
                  <a:pt x="466607" y="529996"/>
                </a:lnTo>
                <a:lnTo>
                  <a:pt x="346198" y="409778"/>
                </a:lnTo>
                <a:lnTo>
                  <a:pt x="472857" y="409778"/>
                </a:lnTo>
                <a:lnTo>
                  <a:pt x="529751" y="466864"/>
                </a:lnTo>
                <a:lnTo>
                  <a:pt x="533751" y="470941"/>
                </a:lnTo>
                <a:lnTo>
                  <a:pt x="535758" y="476211"/>
                </a:lnTo>
                <a:lnTo>
                  <a:pt x="535758" y="486219"/>
                </a:lnTo>
                <a:lnTo>
                  <a:pt x="508567" y="520928"/>
                </a:lnTo>
                <a:lnTo>
                  <a:pt x="496667" y="530123"/>
                </a:lnTo>
                <a:lnTo>
                  <a:pt x="490711" y="534339"/>
                </a:lnTo>
                <a:lnTo>
                  <a:pt x="485999" y="536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6127851" y="1235671"/>
            <a:ext cx="2133600" cy="2134235"/>
          </a:xfrm>
          <a:custGeom>
            <a:avLst/>
            <a:gdLst/>
            <a:ahLst/>
            <a:cxnLst/>
            <a:rect l="l" t="t" r="r" b="b"/>
            <a:pathLst>
              <a:path w="2133600" h="2134235">
                <a:moveTo>
                  <a:pt x="1066749" y="2134082"/>
                </a:moveTo>
                <a:lnTo>
                  <a:pt x="1021259" y="2133118"/>
                </a:lnTo>
                <a:lnTo>
                  <a:pt x="975837" y="2130224"/>
                </a:lnTo>
                <a:lnTo>
                  <a:pt x="930547" y="2125402"/>
                </a:lnTo>
                <a:lnTo>
                  <a:pt x="885457" y="2118650"/>
                </a:lnTo>
                <a:lnTo>
                  <a:pt x="840633" y="2109970"/>
                </a:lnTo>
                <a:lnTo>
                  <a:pt x="796142" y="2099360"/>
                </a:lnTo>
                <a:lnTo>
                  <a:pt x="752050" y="2086822"/>
                </a:lnTo>
                <a:lnTo>
                  <a:pt x="708424" y="2072354"/>
                </a:lnTo>
                <a:lnTo>
                  <a:pt x="665330" y="2055958"/>
                </a:lnTo>
                <a:lnTo>
                  <a:pt x="622835" y="2037633"/>
                </a:lnTo>
                <a:lnTo>
                  <a:pt x="581005" y="2017378"/>
                </a:lnTo>
                <a:lnTo>
                  <a:pt x="539908" y="1995195"/>
                </a:lnTo>
                <a:lnTo>
                  <a:pt x="499609" y="1971083"/>
                </a:lnTo>
                <a:lnTo>
                  <a:pt x="460175" y="1945041"/>
                </a:lnTo>
                <a:lnTo>
                  <a:pt x="421672" y="1917071"/>
                </a:lnTo>
                <a:lnTo>
                  <a:pt x="384168" y="1887172"/>
                </a:lnTo>
                <a:lnTo>
                  <a:pt x="347728" y="1855343"/>
                </a:lnTo>
                <a:lnTo>
                  <a:pt x="312419" y="1821586"/>
                </a:lnTo>
                <a:lnTo>
                  <a:pt x="278670" y="1786267"/>
                </a:lnTo>
                <a:lnTo>
                  <a:pt x="246850" y="1749816"/>
                </a:lnTo>
                <a:lnTo>
                  <a:pt x="216958" y="1712301"/>
                </a:lnTo>
                <a:lnTo>
                  <a:pt x="188994" y="1673787"/>
                </a:lnTo>
                <a:lnTo>
                  <a:pt x="162959" y="1634341"/>
                </a:lnTo>
                <a:lnTo>
                  <a:pt x="138853" y="1594030"/>
                </a:lnTo>
                <a:lnTo>
                  <a:pt x="116675" y="1552921"/>
                </a:lnTo>
                <a:lnTo>
                  <a:pt x="96425" y="1511079"/>
                </a:lnTo>
                <a:lnTo>
                  <a:pt x="78104" y="1468572"/>
                </a:lnTo>
                <a:lnTo>
                  <a:pt x="61712" y="1425466"/>
                </a:lnTo>
                <a:lnTo>
                  <a:pt x="47248" y="1381828"/>
                </a:lnTo>
                <a:lnTo>
                  <a:pt x="34713" y="1337723"/>
                </a:lnTo>
                <a:lnTo>
                  <a:pt x="24106" y="1293220"/>
                </a:lnTo>
                <a:lnTo>
                  <a:pt x="15428" y="1248383"/>
                </a:lnTo>
                <a:lnTo>
                  <a:pt x="8678" y="1203281"/>
                </a:lnTo>
                <a:lnTo>
                  <a:pt x="3857" y="1157978"/>
                </a:lnTo>
                <a:lnTo>
                  <a:pt x="964" y="1112543"/>
                </a:lnTo>
                <a:lnTo>
                  <a:pt x="0" y="1067041"/>
                </a:lnTo>
                <a:lnTo>
                  <a:pt x="964" y="1021539"/>
                </a:lnTo>
                <a:lnTo>
                  <a:pt x="3857" y="976103"/>
                </a:lnTo>
                <a:lnTo>
                  <a:pt x="8678" y="930801"/>
                </a:lnTo>
                <a:lnTo>
                  <a:pt x="15428" y="885698"/>
                </a:lnTo>
                <a:lnTo>
                  <a:pt x="24106" y="840862"/>
                </a:lnTo>
                <a:lnTo>
                  <a:pt x="34713" y="796358"/>
                </a:lnTo>
                <a:lnTo>
                  <a:pt x="47248" y="752254"/>
                </a:lnTo>
                <a:lnTo>
                  <a:pt x="61712" y="708615"/>
                </a:lnTo>
                <a:lnTo>
                  <a:pt x="78104" y="665509"/>
                </a:lnTo>
                <a:lnTo>
                  <a:pt x="96425" y="623002"/>
                </a:lnTo>
                <a:lnTo>
                  <a:pt x="116675" y="581161"/>
                </a:lnTo>
                <a:lnTo>
                  <a:pt x="138853" y="540051"/>
                </a:lnTo>
                <a:lnTo>
                  <a:pt x="162959" y="499740"/>
                </a:lnTo>
                <a:lnTo>
                  <a:pt x="188994" y="460295"/>
                </a:lnTo>
                <a:lnTo>
                  <a:pt x="216958" y="421781"/>
                </a:lnTo>
                <a:lnTo>
                  <a:pt x="246850" y="384266"/>
                </a:lnTo>
                <a:lnTo>
                  <a:pt x="278670" y="347815"/>
                </a:lnTo>
                <a:lnTo>
                  <a:pt x="312419" y="312496"/>
                </a:lnTo>
                <a:lnTo>
                  <a:pt x="347728" y="278738"/>
                </a:lnTo>
                <a:lnTo>
                  <a:pt x="384168" y="246910"/>
                </a:lnTo>
                <a:lnTo>
                  <a:pt x="421672" y="217011"/>
                </a:lnTo>
                <a:lnTo>
                  <a:pt x="460175" y="189040"/>
                </a:lnTo>
                <a:lnTo>
                  <a:pt x="499609" y="162999"/>
                </a:lnTo>
                <a:lnTo>
                  <a:pt x="539908" y="138887"/>
                </a:lnTo>
                <a:lnTo>
                  <a:pt x="581005" y="116703"/>
                </a:lnTo>
                <a:lnTo>
                  <a:pt x="622835" y="96449"/>
                </a:lnTo>
                <a:lnTo>
                  <a:pt x="665330" y="78124"/>
                </a:lnTo>
                <a:lnTo>
                  <a:pt x="708424" y="61727"/>
                </a:lnTo>
                <a:lnTo>
                  <a:pt x="752050" y="47260"/>
                </a:lnTo>
                <a:lnTo>
                  <a:pt x="796142" y="34721"/>
                </a:lnTo>
                <a:lnTo>
                  <a:pt x="840633" y="24112"/>
                </a:lnTo>
                <a:lnTo>
                  <a:pt x="885457" y="15431"/>
                </a:lnTo>
                <a:lnTo>
                  <a:pt x="930547" y="8680"/>
                </a:lnTo>
                <a:lnTo>
                  <a:pt x="975837" y="3857"/>
                </a:lnTo>
                <a:lnTo>
                  <a:pt x="1021259" y="964"/>
                </a:lnTo>
                <a:lnTo>
                  <a:pt x="1066749" y="0"/>
                </a:lnTo>
                <a:lnTo>
                  <a:pt x="1112238" y="964"/>
                </a:lnTo>
                <a:lnTo>
                  <a:pt x="1157661" y="3857"/>
                </a:lnTo>
                <a:lnTo>
                  <a:pt x="1202950" y="8680"/>
                </a:lnTo>
                <a:lnTo>
                  <a:pt x="1248041" y="15431"/>
                </a:lnTo>
                <a:lnTo>
                  <a:pt x="1292864" y="24112"/>
                </a:lnTo>
                <a:lnTo>
                  <a:pt x="1337356" y="34721"/>
                </a:lnTo>
                <a:lnTo>
                  <a:pt x="1381448" y="47260"/>
                </a:lnTo>
                <a:lnTo>
                  <a:pt x="1425074" y="61727"/>
                </a:lnTo>
                <a:lnTo>
                  <a:pt x="1468168" y="78124"/>
                </a:lnTo>
                <a:lnTo>
                  <a:pt x="1510662" y="96449"/>
                </a:lnTo>
                <a:lnTo>
                  <a:pt x="1552492" y="116703"/>
                </a:lnTo>
                <a:lnTo>
                  <a:pt x="1593590" y="138887"/>
                </a:lnTo>
                <a:lnTo>
                  <a:pt x="1633889" y="162999"/>
                </a:lnTo>
                <a:lnTo>
                  <a:pt x="1673323" y="189040"/>
                </a:lnTo>
                <a:lnTo>
                  <a:pt x="1711825" y="217011"/>
                </a:lnTo>
                <a:lnTo>
                  <a:pt x="1749330" y="246910"/>
                </a:lnTo>
                <a:lnTo>
                  <a:pt x="1785769" y="278738"/>
                </a:lnTo>
                <a:lnTo>
                  <a:pt x="1821078" y="312496"/>
                </a:lnTo>
                <a:lnTo>
                  <a:pt x="1854835" y="347815"/>
                </a:lnTo>
                <a:lnTo>
                  <a:pt x="1886664" y="384266"/>
                </a:lnTo>
                <a:lnTo>
                  <a:pt x="1916563" y="421781"/>
                </a:lnTo>
                <a:lnTo>
                  <a:pt x="1944533" y="460295"/>
                </a:lnTo>
                <a:lnTo>
                  <a:pt x="1970575" y="499740"/>
                </a:lnTo>
                <a:lnTo>
                  <a:pt x="1994687" y="540051"/>
                </a:lnTo>
                <a:lnTo>
                  <a:pt x="2016870" y="581161"/>
                </a:lnTo>
                <a:lnTo>
                  <a:pt x="2037125" y="623002"/>
                </a:lnTo>
                <a:lnTo>
                  <a:pt x="2055450" y="665509"/>
                </a:lnTo>
                <a:lnTo>
                  <a:pt x="2071846" y="708615"/>
                </a:lnTo>
                <a:lnTo>
                  <a:pt x="2086314" y="752254"/>
                </a:lnTo>
                <a:lnTo>
                  <a:pt x="2098852" y="796358"/>
                </a:lnTo>
                <a:lnTo>
                  <a:pt x="2109462" y="840862"/>
                </a:lnTo>
                <a:lnTo>
                  <a:pt x="2118142" y="885698"/>
                </a:lnTo>
                <a:lnTo>
                  <a:pt x="2124894" y="930801"/>
                </a:lnTo>
                <a:lnTo>
                  <a:pt x="2129716" y="976103"/>
                </a:lnTo>
                <a:lnTo>
                  <a:pt x="2132610" y="1021539"/>
                </a:lnTo>
                <a:lnTo>
                  <a:pt x="2133574" y="1067041"/>
                </a:lnTo>
                <a:lnTo>
                  <a:pt x="2132610" y="1112543"/>
                </a:lnTo>
                <a:lnTo>
                  <a:pt x="2129716" y="1157978"/>
                </a:lnTo>
                <a:lnTo>
                  <a:pt x="2124894" y="1203281"/>
                </a:lnTo>
                <a:lnTo>
                  <a:pt x="2118142" y="1248383"/>
                </a:lnTo>
                <a:lnTo>
                  <a:pt x="2109462" y="1293220"/>
                </a:lnTo>
                <a:lnTo>
                  <a:pt x="2098852" y="1337723"/>
                </a:lnTo>
                <a:lnTo>
                  <a:pt x="2086314" y="1381828"/>
                </a:lnTo>
                <a:lnTo>
                  <a:pt x="2071846" y="1425466"/>
                </a:lnTo>
                <a:lnTo>
                  <a:pt x="2055450" y="1468572"/>
                </a:lnTo>
                <a:lnTo>
                  <a:pt x="2037125" y="1511079"/>
                </a:lnTo>
                <a:lnTo>
                  <a:pt x="2016870" y="1552921"/>
                </a:lnTo>
                <a:lnTo>
                  <a:pt x="1994687" y="1594030"/>
                </a:lnTo>
                <a:lnTo>
                  <a:pt x="1970575" y="1634341"/>
                </a:lnTo>
                <a:lnTo>
                  <a:pt x="1944533" y="1673787"/>
                </a:lnTo>
                <a:lnTo>
                  <a:pt x="1916563" y="1712301"/>
                </a:lnTo>
                <a:lnTo>
                  <a:pt x="1886664" y="1749816"/>
                </a:lnTo>
                <a:lnTo>
                  <a:pt x="1854835" y="1786267"/>
                </a:lnTo>
                <a:lnTo>
                  <a:pt x="1821078" y="1821586"/>
                </a:lnTo>
                <a:lnTo>
                  <a:pt x="1785769" y="1855343"/>
                </a:lnTo>
                <a:lnTo>
                  <a:pt x="1749330" y="1887172"/>
                </a:lnTo>
                <a:lnTo>
                  <a:pt x="1711825" y="1917071"/>
                </a:lnTo>
                <a:lnTo>
                  <a:pt x="1673323" y="1945041"/>
                </a:lnTo>
                <a:lnTo>
                  <a:pt x="1633889" y="1971083"/>
                </a:lnTo>
                <a:lnTo>
                  <a:pt x="1593590" y="1995195"/>
                </a:lnTo>
                <a:lnTo>
                  <a:pt x="1552492" y="2017378"/>
                </a:lnTo>
                <a:lnTo>
                  <a:pt x="1510662" y="2037633"/>
                </a:lnTo>
                <a:lnTo>
                  <a:pt x="1468168" y="2055958"/>
                </a:lnTo>
                <a:lnTo>
                  <a:pt x="1425074" y="2072354"/>
                </a:lnTo>
                <a:lnTo>
                  <a:pt x="1381448" y="2086822"/>
                </a:lnTo>
                <a:lnTo>
                  <a:pt x="1337356" y="2099360"/>
                </a:lnTo>
                <a:lnTo>
                  <a:pt x="1292864" y="2109970"/>
                </a:lnTo>
                <a:lnTo>
                  <a:pt x="1248041" y="2118650"/>
                </a:lnTo>
                <a:lnTo>
                  <a:pt x="1202950" y="2125402"/>
                </a:lnTo>
                <a:lnTo>
                  <a:pt x="1157661" y="2130224"/>
                </a:lnTo>
                <a:lnTo>
                  <a:pt x="1112238" y="2133118"/>
                </a:lnTo>
                <a:lnTo>
                  <a:pt x="1066749" y="2134082"/>
                </a:lnTo>
                <a:close/>
              </a:path>
            </a:pathLst>
          </a:custGeom>
          <a:solidFill>
            <a:srgbClr val="2B88FD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2516692" y="1235671"/>
            <a:ext cx="2133600" cy="2134235"/>
          </a:xfrm>
          <a:custGeom>
            <a:avLst/>
            <a:gdLst/>
            <a:ahLst/>
            <a:cxnLst/>
            <a:rect l="l" t="t" r="r" b="b"/>
            <a:pathLst>
              <a:path w="2133600" h="2134235">
                <a:moveTo>
                  <a:pt x="1066746" y="2134082"/>
                </a:moveTo>
                <a:lnTo>
                  <a:pt x="1021256" y="2133118"/>
                </a:lnTo>
                <a:lnTo>
                  <a:pt x="975833" y="2130224"/>
                </a:lnTo>
                <a:lnTo>
                  <a:pt x="930544" y="2125402"/>
                </a:lnTo>
                <a:lnTo>
                  <a:pt x="885454" y="2118650"/>
                </a:lnTo>
                <a:lnTo>
                  <a:pt x="840630" y="2109970"/>
                </a:lnTo>
                <a:lnTo>
                  <a:pt x="796138" y="2099360"/>
                </a:lnTo>
                <a:lnTo>
                  <a:pt x="752046" y="2086822"/>
                </a:lnTo>
                <a:lnTo>
                  <a:pt x="708420" y="2072354"/>
                </a:lnTo>
                <a:lnTo>
                  <a:pt x="665326" y="2055958"/>
                </a:lnTo>
                <a:lnTo>
                  <a:pt x="622831" y="2037633"/>
                </a:lnTo>
                <a:lnTo>
                  <a:pt x="581001" y="2017378"/>
                </a:lnTo>
                <a:lnTo>
                  <a:pt x="539903" y="1995195"/>
                </a:lnTo>
                <a:lnTo>
                  <a:pt x="499603" y="1971083"/>
                </a:lnTo>
                <a:lnTo>
                  <a:pt x="460168" y="1945041"/>
                </a:lnTo>
                <a:lnTo>
                  <a:pt x="421665" y="1917071"/>
                </a:lnTo>
                <a:lnTo>
                  <a:pt x="384160" y="1887172"/>
                </a:lnTo>
                <a:lnTo>
                  <a:pt x="347719" y="1855343"/>
                </a:lnTo>
                <a:lnTo>
                  <a:pt x="312410" y="1821586"/>
                </a:lnTo>
                <a:lnTo>
                  <a:pt x="278662" y="1786267"/>
                </a:lnTo>
                <a:lnTo>
                  <a:pt x="246842" y="1749816"/>
                </a:lnTo>
                <a:lnTo>
                  <a:pt x="216951" y="1712301"/>
                </a:lnTo>
                <a:lnTo>
                  <a:pt x="188989" y="1673787"/>
                </a:lnTo>
                <a:lnTo>
                  <a:pt x="162954" y="1634341"/>
                </a:lnTo>
                <a:lnTo>
                  <a:pt x="138849" y="1594030"/>
                </a:lnTo>
                <a:lnTo>
                  <a:pt x="116671" y="1552921"/>
                </a:lnTo>
                <a:lnTo>
                  <a:pt x="96422" y="1511079"/>
                </a:lnTo>
                <a:lnTo>
                  <a:pt x="78102" y="1468572"/>
                </a:lnTo>
                <a:lnTo>
                  <a:pt x="61710" y="1425466"/>
                </a:lnTo>
                <a:lnTo>
                  <a:pt x="47247" y="1381828"/>
                </a:lnTo>
                <a:lnTo>
                  <a:pt x="34712" y="1337723"/>
                </a:lnTo>
                <a:lnTo>
                  <a:pt x="24105" y="1293220"/>
                </a:lnTo>
                <a:lnTo>
                  <a:pt x="15427" y="1248383"/>
                </a:lnTo>
                <a:lnTo>
                  <a:pt x="8678" y="1203281"/>
                </a:lnTo>
                <a:lnTo>
                  <a:pt x="3856" y="1157978"/>
                </a:lnTo>
                <a:lnTo>
                  <a:pt x="964" y="1112543"/>
                </a:lnTo>
                <a:lnTo>
                  <a:pt x="0" y="1067041"/>
                </a:lnTo>
                <a:lnTo>
                  <a:pt x="964" y="1021539"/>
                </a:lnTo>
                <a:lnTo>
                  <a:pt x="3856" y="976103"/>
                </a:lnTo>
                <a:lnTo>
                  <a:pt x="8678" y="930801"/>
                </a:lnTo>
                <a:lnTo>
                  <a:pt x="15427" y="885698"/>
                </a:lnTo>
                <a:lnTo>
                  <a:pt x="24105" y="840862"/>
                </a:lnTo>
                <a:lnTo>
                  <a:pt x="34712" y="796358"/>
                </a:lnTo>
                <a:lnTo>
                  <a:pt x="47247" y="752254"/>
                </a:lnTo>
                <a:lnTo>
                  <a:pt x="61710" y="708615"/>
                </a:lnTo>
                <a:lnTo>
                  <a:pt x="78102" y="665509"/>
                </a:lnTo>
                <a:lnTo>
                  <a:pt x="96422" y="623002"/>
                </a:lnTo>
                <a:lnTo>
                  <a:pt x="116671" y="581161"/>
                </a:lnTo>
                <a:lnTo>
                  <a:pt x="138849" y="540051"/>
                </a:lnTo>
                <a:lnTo>
                  <a:pt x="162954" y="499740"/>
                </a:lnTo>
                <a:lnTo>
                  <a:pt x="188989" y="460295"/>
                </a:lnTo>
                <a:lnTo>
                  <a:pt x="216951" y="421781"/>
                </a:lnTo>
                <a:lnTo>
                  <a:pt x="246842" y="384266"/>
                </a:lnTo>
                <a:lnTo>
                  <a:pt x="278662" y="347815"/>
                </a:lnTo>
                <a:lnTo>
                  <a:pt x="312410" y="312496"/>
                </a:lnTo>
                <a:lnTo>
                  <a:pt x="347719" y="278738"/>
                </a:lnTo>
                <a:lnTo>
                  <a:pt x="384160" y="246910"/>
                </a:lnTo>
                <a:lnTo>
                  <a:pt x="421665" y="217011"/>
                </a:lnTo>
                <a:lnTo>
                  <a:pt x="460168" y="189040"/>
                </a:lnTo>
                <a:lnTo>
                  <a:pt x="499603" y="162999"/>
                </a:lnTo>
                <a:lnTo>
                  <a:pt x="539903" y="138887"/>
                </a:lnTo>
                <a:lnTo>
                  <a:pt x="581001" y="116703"/>
                </a:lnTo>
                <a:lnTo>
                  <a:pt x="622831" y="96449"/>
                </a:lnTo>
                <a:lnTo>
                  <a:pt x="665326" y="78124"/>
                </a:lnTo>
                <a:lnTo>
                  <a:pt x="708420" y="61727"/>
                </a:lnTo>
                <a:lnTo>
                  <a:pt x="752046" y="47260"/>
                </a:lnTo>
                <a:lnTo>
                  <a:pt x="796138" y="34721"/>
                </a:lnTo>
                <a:lnTo>
                  <a:pt x="840630" y="24112"/>
                </a:lnTo>
                <a:lnTo>
                  <a:pt x="885454" y="15431"/>
                </a:lnTo>
                <a:lnTo>
                  <a:pt x="930544" y="8680"/>
                </a:lnTo>
                <a:lnTo>
                  <a:pt x="975833" y="3857"/>
                </a:lnTo>
                <a:lnTo>
                  <a:pt x="1021256" y="964"/>
                </a:lnTo>
                <a:lnTo>
                  <a:pt x="1066746" y="0"/>
                </a:lnTo>
                <a:lnTo>
                  <a:pt x="1112235" y="964"/>
                </a:lnTo>
                <a:lnTo>
                  <a:pt x="1157658" y="3857"/>
                </a:lnTo>
                <a:lnTo>
                  <a:pt x="1202947" y="8680"/>
                </a:lnTo>
                <a:lnTo>
                  <a:pt x="1248037" y="15431"/>
                </a:lnTo>
                <a:lnTo>
                  <a:pt x="1292861" y="24112"/>
                </a:lnTo>
                <a:lnTo>
                  <a:pt x="1337353" y="34721"/>
                </a:lnTo>
                <a:lnTo>
                  <a:pt x="1381445" y="47260"/>
                </a:lnTo>
                <a:lnTo>
                  <a:pt x="1425071" y="61727"/>
                </a:lnTo>
                <a:lnTo>
                  <a:pt x="1468165" y="78124"/>
                </a:lnTo>
                <a:lnTo>
                  <a:pt x="1510660" y="96449"/>
                </a:lnTo>
                <a:lnTo>
                  <a:pt x="1552490" y="116703"/>
                </a:lnTo>
                <a:lnTo>
                  <a:pt x="1593588" y="138887"/>
                </a:lnTo>
                <a:lnTo>
                  <a:pt x="1633888" y="162999"/>
                </a:lnTo>
                <a:lnTo>
                  <a:pt x="1673323" y="189040"/>
                </a:lnTo>
                <a:lnTo>
                  <a:pt x="1711826" y="217011"/>
                </a:lnTo>
                <a:lnTo>
                  <a:pt x="1749331" y="246910"/>
                </a:lnTo>
                <a:lnTo>
                  <a:pt x="1785772" y="278738"/>
                </a:lnTo>
                <a:lnTo>
                  <a:pt x="1821081" y="312496"/>
                </a:lnTo>
                <a:lnTo>
                  <a:pt x="1854837" y="347815"/>
                </a:lnTo>
                <a:lnTo>
                  <a:pt x="1886665" y="384266"/>
                </a:lnTo>
                <a:lnTo>
                  <a:pt x="1916563" y="421781"/>
                </a:lnTo>
                <a:lnTo>
                  <a:pt x="1944533" y="460295"/>
                </a:lnTo>
                <a:lnTo>
                  <a:pt x="1970573" y="499740"/>
                </a:lnTo>
                <a:lnTo>
                  <a:pt x="1994685" y="540051"/>
                </a:lnTo>
                <a:lnTo>
                  <a:pt x="2016867" y="581161"/>
                </a:lnTo>
                <a:lnTo>
                  <a:pt x="2037121" y="623002"/>
                </a:lnTo>
                <a:lnTo>
                  <a:pt x="2055446" y="665509"/>
                </a:lnTo>
                <a:lnTo>
                  <a:pt x="2071842" y="708615"/>
                </a:lnTo>
                <a:lnTo>
                  <a:pt x="2086309" y="752254"/>
                </a:lnTo>
                <a:lnTo>
                  <a:pt x="2098847" y="796358"/>
                </a:lnTo>
                <a:lnTo>
                  <a:pt x="2109456" y="840862"/>
                </a:lnTo>
                <a:lnTo>
                  <a:pt x="2118136" y="885698"/>
                </a:lnTo>
                <a:lnTo>
                  <a:pt x="2124888" y="930801"/>
                </a:lnTo>
                <a:lnTo>
                  <a:pt x="2129710" y="976103"/>
                </a:lnTo>
                <a:lnTo>
                  <a:pt x="2132603" y="1021539"/>
                </a:lnTo>
                <a:lnTo>
                  <a:pt x="2133568" y="1067041"/>
                </a:lnTo>
                <a:lnTo>
                  <a:pt x="2132603" y="1112543"/>
                </a:lnTo>
                <a:lnTo>
                  <a:pt x="2129710" y="1157978"/>
                </a:lnTo>
                <a:lnTo>
                  <a:pt x="2124888" y="1203281"/>
                </a:lnTo>
                <a:lnTo>
                  <a:pt x="2118136" y="1248383"/>
                </a:lnTo>
                <a:lnTo>
                  <a:pt x="2109456" y="1293220"/>
                </a:lnTo>
                <a:lnTo>
                  <a:pt x="2098847" y="1337723"/>
                </a:lnTo>
                <a:lnTo>
                  <a:pt x="2086309" y="1381828"/>
                </a:lnTo>
                <a:lnTo>
                  <a:pt x="2071842" y="1425466"/>
                </a:lnTo>
                <a:lnTo>
                  <a:pt x="2055446" y="1468572"/>
                </a:lnTo>
                <a:lnTo>
                  <a:pt x="2037121" y="1511079"/>
                </a:lnTo>
                <a:lnTo>
                  <a:pt x="2016867" y="1552921"/>
                </a:lnTo>
                <a:lnTo>
                  <a:pt x="1994685" y="1594030"/>
                </a:lnTo>
                <a:lnTo>
                  <a:pt x="1970573" y="1634341"/>
                </a:lnTo>
                <a:lnTo>
                  <a:pt x="1944533" y="1673787"/>
                </a:lnTo>
                <a:lnTo>
                  <a:pt x="1916563" y="1712301"/>
                </a:lnTo>
                <a:lnTo>
                  <a:pt x="1886665" y="1749816"/>
                </a:lnTo>
                <a:lnTo>
                  <a:pt x="1854837" y="1786267"/>
                </a:lnTo>
                <a:lnTo>
                  <a:pt x="1821081" y="1821586"/>
                </a:lnTo>
                <a:lnTo>
                  <a:pt x="1785772" y="1855343"/>
                </a:lnTo>
                <a:lnTo>
                  <a:pt x="1749331" y="1887172"/>
                </a:lnTo>
                <a:lnTo>
                  <a:pt x="1711826" y="1917071"/>
                </a:lnTo>
                <a:lnTo>
                  <a:pt x="1673323" y="1945041"/>
                </a:lnTo>
                <a:lnTo>
                  <a:pt x="1633888" y="1971083"/>
                </a:lnTo>
                <a:lnTo>
                  <a:pt x="1593588" y="1995195"/>
                </a:lnTo>
                <a:lnTo>
                  <a:pt x="1552490" y="2017378"/>
                </a:lnTo>
                <a:lnTo>
                  <a:pt x="1510660" y="2037633"/>
                </a:lnTo>
                <a:lnTo>
                  <a:pt x="1468165" y="2055958"/>
                </a:lnTo>
                <a:lnTo>
                  <a:pt x="1425071" y="2072354"/>
                </a:lnTo>
                <a:lnTo>
                  <a:pt x="1381445" y="2086822"/>
                </a:lnTo>
                <a:lnTo>
                  <a:pt x="1337353" y="2099360"/>
                </a:lnTo>
                <a:lnTo>
                  <a:pt x="1292861" y="2109970"/>
                </a:lnTo>
                <a:lnTo>
                  <a:pt x="1248037" y="2118650"/>
                </a:lnTo>
                <a:lnTo>
                  <a:pt x="1202947" y="2125402"/>
                </a:lnTo>
                <a:lnTo>
                  <a:pt x="1157658" y="2130224"/>
                </a:lnTo>
                <a:lnTo>
                  <a:pt x="1112235" y="2133118"/>
                </a:lnTo>
                <a:lnTo>
                  <a:pt x="1066746" y="2134082"/>
                </a:lnTo>
                <a:close/>
              </a:path>
            </a:pathLst>
          </a:custGeom>
          <a:solidFill>
            <a:srgbClr val="2566BC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 txBox="1"/>
          <p:nvPr/>
        </p:nvSpPr>
        <p:spPr>
          <a:xfrm>
            <a:off x="972019" y="2010410"/>
            <a:ext cx="1438275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From single  factory to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group  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6" name="object 626"/>
          <p:cNvSpPr txBox="1"/>
          <p:nvPr/>
        </p:nvSpPr>
        <p:spPr>
          <a:xfrm>
            <a:off x="2638425" y="2010410"/>
            <a:ext cx="1786889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From single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system  to comprehensive  system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7" name="object 627"/>
          <p:cNvSpPr/>
          <p:nvPr/>
        </p:nvSpPr>
        <p:spPr>
          <a:xfrm>
            <a:off x="3306838" y="1397533"/>
            <a:ext cx="535940" cy="447040"/>
          </a:xfrm>
          <a:custGeom>
            <a:avLst/>
            <a:gdLst/>
            <a:ahLst/>
            <a:cxnLst/>
            <a:rect l="l" t="t" r="r" b="b"/>
            <a:pathLst>
              <a:path w="535939" h="447039">
                <a:moveTo>
                  <a:pt x="519684" y="446455"/>
                </a:moveTo>
                <a:lnTo>
                  <a:pt x="395389" y="446455"/>
                </a:lnTo>
                <a:lnTo>
                  <a:pt x="390156" y="444284"/>
                </a:lnTo>
                <a:lnTo>
                  <a:pt x="381965" y="435546"/>
                </a:lnTo>
                <a:lnTo>
                  <a:pt x="379907" y="430250"/>
                </a:lnTo>
                <a:lnTo>
                  <a:pt x="379907" y="306133"/>
                </a:lnTo>
                <a:lnTo>
                  <a:pt x="381965" y="300710"/>
                </a:lnTo>
                <a:lnTo>
                  <a:pt x="390359" y="291972"/>
                </a:lnTo>
                <a:lnTo>
                  <a:pt x="395516" y="289801"/>
                </a:lnTo>
                <a:lnTo>
                  <a:pt x="441223" y="289801"/>
                </a:lnTo>
                <a:lnTo>
                  <a:pt x="441223" y="241820"/>
                </a:lnTo>
                <a:lnTo>
                  <a:pt x="439216" y="239979"/>
                </a:lnTo>
                <a:lnTo>
                  <a:pt x="435152" y="239814"/>
                </a:lnTo>
                <a:lnTo>
                  <a:pt x="284581" y="239814"/>
                </a:lnTo>
                <a:lnTo>
                  <a:pt x="284581" y="289775"/>
                </a:lnTo>
                <a:lnTo>
                  <a:pt x="329806" y="289775"/>
                </a:lnTo>
                <a:lnTo>
                  <a:pt x="335038" y="291972"/>
                </a:lnTo>
                <a:lnTo>
                  <a:pt x="343725" y="300710"/>
                </a:lnTo>
                <a:lnTo>
                  <a:pt x="345909" y="306133"/>
                </a:lnTo>
                <a:lnTo>
                  <a:pt x="345909" y="430250"/>
                </a:lnTo>
                <a:lnTo>
                  <a:pt x="343725" y="435546"/>
                </a:lnTo>
                <a:lnTo>
                  <a:pt x="335038" y="444284"/>
                </a:lnTo>
                <a:lnTo>
                  <a:pt x="329806" y="446455"/>
                </a:lnTo>
                <a:lnTo>
                  <a:pt x="205828" y="446455"/>
                </a:lnTo>
                <a:lnTo>
                  <a:pt x="200672" y="444284"/>
                </a:lnTo>
                <a:lnTo>
                  <a:pt x="191985" y="435546"/>
                </a:lnTo>
                <a:lnTo>
                  <a:pt x="189814" y="430250"/>
                </a:lnTo>
                <a:lnTo>
                  <a:pt x="189814" y="306133"/>
                </a:lnTo>
                <a:lnTo>
                  <a:pt x="191985" y="300710"/>
                </a:lnTo>
                <a:lnTo>
                  <a:pt x="200672" y="291972"/>
                </a:lnTo>
                <a:lnTo>
                  <a:pt x="205828" y="289775"/>
                </a:lnTo>
                <a:lnTo>
                  <a:pt x="251129" y="289775"/>
                </a:lnTo>
                <a:lnTo>
                  <a:pt x="251129" y="239814"/>
                </a:lnTo>
                <a:lnTo>
                  <a:pt x="96761" y="239814"/>
                </a:lnTo>
                <a:lnTo>
                  <a:pt x="94780" y="241630"/>
                </a:lnTo>
                <a:lnTo>
                  <a:pt x="94780" y="289801"/>
                </a:lnTo>
                <a:lnTo>
                  <a:pt x="140423" y="289801"/>
                </a:lnTo>
                <a:lnTo>
                  <a:pt x="145707" y="291972"/>
                </a:lnTo>
                <a:lnTo>
                  <a:pt x="154508" y="300710"/>
                </a:lnTo>
                <a:lnTo>
                  <a:pt x="156641" y="306133"/>
                </a:lnTo>
                <a:lnTo>
                  <a:pt x="156641" y="430250"/>
                </a:lnTo>
                <a:lnTo>
                  <a:pt x="154508" y="435546"/>
                </a:lnTo>
                <a:lnTo>
                  <a:pt x="145783" y="444284"/>
                </a:lnTo>
                <a:lnTo>
                  <a:pt x="140500" y="446455"/>
                </a:lnTo>
                <a:lnTo>
                  <a:pt x="16319" y="446455"/>
                </a:lnTo>
                <a:lnTo>
                  <a:pt x="10922" y="444284"/>
                </a:lnTo>
                <a:lnTo>
                  <a:pt x="2184" y="435546"/>
                </a:lnTo>
                <a:lnTo>
                  <a:pt x="0" y="430250"/>
                </a:lnTo>
                <a:lnTo>
                  <a:pt x="0" y="306133"/>
                </a:lnTo>
                <a:lnTo>
                  <a:pt x="2184" y="300710"/>
                </a:lnTo>
                <a:lnTo>
                  <a:pt x="10871" y="291972"/>
                </a:lnTo>
                <a:lnTo>
                  <a:pt x="16281" y="289801"/>
                </a:lnTo>
                <a:lnTo>
                  <a:pt x="61315" y="289801"/>
                </a:lnTo>
                <a:lnTo>
                  <a:pt x="61315" y="245338"/>
                </a:lnTo>
                <a:lnTo>
                  <a:pt x="85639" y="209473"/>
                </a:lnTo>
                <a:lnTo>
                  <a:pt x="100533" y="206641"/>
                </a:lnTo>
                <a:lnTo>
                  <a:pt x="251053" y="206641"/>
                </a:lnTo>
                <a:lnTo>
                  <a:pt x="251053" y="156057"/>
                </a:lnTo>
                <a:lnTo>
                  <a:pt x="205752" y="156057"/>
                </a:lnTo>
                <a:lnTo>
                  <a:pt x="200596" y="153987"/>
                </a:lnTo>
                <a:lnTo>
                  <a:pt x="191922" y="145618"/>
                </a:lnTo>
                <a:lnTo>
                  <a:pt x="189738" y="140334"/>
                </a:lnTo>
                <a:lnTo>
                  <a:pt x="189738" y="16014"/>
                </a:lnTo>
                <a:lnTo>
                  <a:pt x="191922" y="10782"/>
                </a:lnTo>
                <a:lnTo>
                  <a:pt x="200596" y="2108"/>
                </a:lnTo>
                <a:lnTo>
                  <a:pt x="205752" y="0"/>
                </a:lnTo>
                <a:lnTo>
                  <a:pt x="329755" y="0"/>
                </a:lnTo>
                <a:lnTo>
                  <a:pt x="334962" y="2108"/>
                </a:lnTo>
                <a:lnTo>
                  <a:pt x="343649" y="10782"/>
                </a:lnTo>
                <a:lnTo>
                  <a:pt x="345859" y="16014"/>
                </a:lnTo>
                <a:lnTo>
                  <a:pt x="345859" y="140334"/>
                </a:lnTo>
                <a:lnTo>
                  <a:pt x="343649" y="145618"/>
                </a:lnTo>
                <a:lnTo>
                  <a:pt x="334962" y="153987"/>
                </a:lnTo>
                <a:lnTo>
                  <a:pt x="329755" y="156057"/>
                </a:lnTo>
                <a:lnTo>
                  <a:pt x="284518" y="156057"/>
                </a:lnTo>
                <a:lnTo>
                  <a:pt x="284518" y="206641"/>
                </a:lnTo>
                <a:lnTo>
                  <a:pt x="435102" y="206641"/>
                </a:lnTo>
                <a:lnTo>
                  <a:pt x="442796" y="207339"/>
                </a:lnTo>
                <a:lnTo>
                  <a:pt x="473592" y="237502"/>
                </a:lnTo>
                <a:lnTo>
                  <a:pt x="474319" y="245338"/>
                </a:lnTo>
                <a:lnTo>
                  <a:pt x="474319" y="289801"/>
                </a:lnTo>
                <a:lnTo>
                  <a:pt x="519684" y="289801"/>
                </a:lnTo>
                <a:lnTo>
                  <a:pt x="524891" y="291972"/>
                </a:lnTo>
                <a:lnTo>
                  <a:pt x="533577" y="300710"/>
                </a:lnTo>
                <a:lnTo>
                  <a:pt x="535787" y="306133"/>
                </a:lnTo>
                <a:lnTo>
                  <a:pt x="535787" y="430250"/>
                </a:lnTo>
                <a:lnTo>
                  <a:pt x="533577" y="435546"/>
                </a:lnTo>
                <a:lnTo>
                  <a:pt x="524891" y="444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 txBox="1"/>
          <p:nvPr/>
        </p:nvSpPr>
        <p:spPr>
          <a:xfrm>
            <a:off x="4631054" y="2010410"/>
            <a:ext cx="1505585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production  to business  collaboration  mode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9" name="object 629"/>
          <p:cNvSpPr txBox="1"/>
          <p:nvPr/>
        </p:nvSpPr>
        <p:spPr>
          <a:xfrm>
            <a:off x="6356350" y="2010410"/>
            <a:ext cx="1901189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System upgrade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and  iteration in the future  by AI+ Big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6973252" y="1558328"/>
            <a:ext cx="238125" cy="316230"/>
          </a:xfrm>
          <a:custGeom>
            <a:avLst/>
            <a:gdLst/>
            <a:ahLst/>
            <a:cxnLst/>
            <a:rect l="l" t="t" r="r" b="b"/>
            <a:pathLst>
              <a:path w="238125" h="316230">
                <a:moveTo>
                  <a:pt x="237553" y="316217"/>
                </a:moveTo>
                <a:lnTo>
                  <a:pt x="2324" y="316217"/>
                </a:lnTo>
                <a:lnTo>
                  <a:pt x="0" y="313766"/>
                </a:lnTo>
                <a:lnTo>
                  <a:pt x="0" y="0"/>
                </a:lnTo>
                <a:lnTo>
                  <a:pt x="135077" y="0"/>
                </a:lnTo>
                <a:lnTo>
                  <a:pt x="135077" y="2451"/>
                </a:lnTo>
                <a:lnTo>
                  <a:pt x="135514" y="15319"/>
                </a:lnTo>
                <a:lnTo>
                  <a:pt x="136826" y="28187"/>
                </a:lnTo>
                <a:lnTo>
                  <a:pt x="139009" y="41055"/>
                </a:lnTo>
                <a:lnTo>
                  <a:pt x="142062" y="53924"/>
                </a:lnTo>
                <a:lnTo>
                  <a:pt x="53568" y="53924"/>
                </a:lnTo>
                <a:lnTo>
                  <a:pt x="51231" y="58826"/>
                </a:lnTo>
                <a:lnTo>
                  <a:pt x="51231" y="68630"/>
                </a:lnTo>
                <a:lnTo>
                  <a:pt x="53568" y="73533"/>
                </a:lnTo>
                <a:lnTo>
                  <a:pt x="149059" y="73533"/>
                </a:lnTo>
                <a:lnTo>
                  <a:pt x="154335" y="84486"/>
                </a:lnTo>
                <a:lnTo>
                  <a:pt x="159829" y="94981"/>
                </a:lnTo>
                <a:lnTo>
                  <a:pt x="165761" y="104560"/>
                </a:lnTo>
                <a:lnTo>
                  <a:pt x="172351" y="112763"/>
                </a:lnTo>
                <a:lnTo>
                  <a:pt x="53568" y="112763"/>
                </a:lnTo>
                <a:lnTo>
                  <a:pt x="51231" y="117665"/>
                </a:lnTo>
                <a:lnTo>
                  <a:pt x="51231" y="129921"/>
                </a:lnTo>
                <a:lnTo>
                  <a:pt x="53568" y="134823"/>
                </a:lnTo>
                <a:lnTo>
                  <a:pt x="193908" y="134823"/>
                </a:lnTo>
                <a:lnTo>
                  <a:pt x="201861" y="141487"/>
                </a:lnTo>
                <a:lnTo>
                  <a:pt x="213396" y="150142"/>
                </a:lnTo>
                <a:lnTo>
                  <a:pt x="225367" y="157878"/>
                </a:lnTo>
                <a:lnTo>
                  <a:pt x="237553" y="164236"/>
                </a:lnTo>
                <a:lnTo>
                  <a:pt x="237553" y="174040"/>
                </a:lnTo>
                <a:lnTo>
                  <a:pt x="53568" y="174040"/>
                </a:lnTo>
                <a:lnTo>
                  <a:pt x="51231" y="178943"/>
                </a:lnTo>
                <a:lnTo>
                  <a:pt x="51231" y="188747"/>
                </a:lnTo>
                <a:lnTo>
                  <a:pt x="53568" y="193649"/>
                </a:lnTo>
                <a:lnTo>
                  <a:pt x="237553" y="193649"/>
                </a:lnTo>
                <a:lnTo>
                  <a:pt x="237553" y="232879"/>
                </a:lnTo>
                <a:lnTo>
                  <a:pt x="53568" y="232879"/>
                </a:lnTo>
                <a:lnTo>
                  <a:pt x="51231" y="237782"/>
                </a:lnTo>
                <a:lnTo>
                  <a:pt x="51231" y="250037"/>
                </a:lnTo>
                <a:lnTo>
                  <a:pt x="53568" y="252488"/>
                </a:lnTo>
                <a:lnTo>
                  <a:pt x="237553" y="252488"/>
                </a:lnTo>
                <a:lnTo>
                  <a:pt x="237553" y="316217"/>
                </a:lnTo>
                <a:close/>
              </a:path>
              <a:path w="238125" h="316230">
                <a:moveTo>
                  <a:pt x="193908" y="134823"/>
                </a:moveTo>
                <a:lnTo>
                  <a:pt x="188645" y="134823"/>
                </a:lnTo>
                <a:lnTo>
                  <a:pt x="188645" y="132372"/>
                </a:lnTo>
                <a:lnTo>
                  <a:pt x="190982" y="132372"/>
                </a:lnTo>
                <a:lnTo>
                  <a:pt x="193908" y="134823"/>
                </a:lnTo>
                <a:close/>
              </a:path>
              <a:path w="238125" h="316230">
                <a:moveTo>
                  <a:pt x="237553" y="193649"/>
                </a:moveTo>
                <a:lnTo>
                  <a:pt x="190982" y="193649"/>
                </a:lnTo>
                <a:lnTo>
                  <a:pt x="195630" y="188747"/>
                </a:lnTo>
                <a:lnTo>
                  <a:pt x="195630" y="178943"/>
                </a:lnTo>
                <a:lnTo>
                  <a:pt x="190982" y="174040"/>
                </a:lnTo>
                <a:lnTo>
                  <a:pt x="237553" y="174040"/>
                </a:lnTo>
                <a:lnTo>
                  <a:pt x="237553" y="193649"/>
                </a:lnTo>
                <a:close/>
              </a:path>
              <a:path w="238125" h="316230">
                <a:moveTo>
                  <a:pt x="237553" y="252488"/>
                </a:moveTo>
                <a:lnTo>
                  <a:pt x="190982" y="252488"/>
                </a:lnTo>
                <a:lnTo>
                  <a:pt x="195630" y="250037"/>
                </a:lnTo>
                <a:lnTo>
                  <a:pt x="195630" y="237782"/>
                </a:lnTo>
                <a:lnTo>
                  <a:pt x="190982" y="232879"/>
                </a:lnTo>
                <a:lnTo>
                  <a:pt x="237553" y="232879"/>
                </a:lnTo>
                <a:lnTo>
                  <a:pt x="237553" y="252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7286091" y="1406334"/>
            <a:ext cx="135826" cy="14399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7127379" y="1406334"/>
            <a:ext cx="138430" cy="308610"/>
          </a:xfrm>
          <a:custGeom>
            <a:avLst/>
            <a:gdLst/>
            <a:ahLst/>
            <a:cxnLst/>
            <a:rect l="l" t="t" r="r" b="b"/>
            <a:pathLst>
              <a:path w="138429" h="308610">
                <a:moveTo>
                  <a:pt x="138366" y="308241"/>
                </a:moveTo>
                <a:lnTo>
                  <a:pt x="94257" y="298080"/>
                </a:lnTo>
                <a:lnTo>
                  <a:pt x="56227" y="275122"/>
                </a:lnTo>
                <a:lnTo>
                  <a:pt x="26415" y="241832"/>
                </a:lnTo>
                <a:lnTo>
                  <a:pt x="6960" y="200674"/>
                </a:lnTo>
                <a:lnTo>
                  <a:pt x="0" y="154114"/>
                </a:lnTo>
                <a:lnTo>
                  <a:pt x="6960" y="107560"/>
                </a:lnTo>
                <a:lnTo>
                  <a:pt x="26415" y="66406"/>
                </a:lnTo>
                <a:lnTo>
                  <a:pt x="56227" y="33118"/>
                </a:lnTo>
                <a:lnTo>
                  <a:pt x="94257" y="10161"/>
                </a:lnTo>
                <a:lnTo>
                  <a:pt x="138366" y="0"/>
                </a:lnTo>
                <a:lnTo>
                  <a:pt x="138366" y="308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7286091" y="1570583"/>
            <a:ext cx="135826" cy="14399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5140159" y="1371574"/>
            <a:ext cx="355600" cy="349885"/>
          </a:xfrm>
          <a:custGeom>
            <a:avLst/>
            <a:gdLst/>
            <a:ahLst/>
            <a:cxnLst/>
            <a:rect l="l" t="t" r="r" b="b"/>
            <a:pathLst>
              <a:path w="355600" h="349885">
                <a:moveTo>
                  <a:pt x="230833" y="55757"/>
                </a:moveTo>
                <a:lnTo>
                  <a:pt x="112815" y="55757"/>
                </a:lnTo>
                <a:lnTo>
                  <a:pt x="124235" y="54528"/>
                </a:lnTo>
                <a:lnTo>
                  <a:pt x="133159" y="52476"/>
                </a:lnTo>
                <a:lnTo>
                  <a:pt x="139216" y="48834"/>
                </a:lnTo>
                <a:lnTo>
                  <a:pt x="143886" y="43003"/>
                </a:lnTo>
                <a:lnTo>
                  <a:pt x="146891" y="36079"/>
                </a:lnTo>
                <a:lnTo>
                  <a:pt x="147954" y="29159"/>
                </a:lnTo>
                <a:lnTo>
                  <a:pt x="147954" y="8750"/>
                </a:lnTo>
                <a:lnTo>
                  <a:pt x="156832" y="0"/>
                </a:lnTo>
                <a:lnTo>
                  <a:pt x="198259" y="0"/>
                </a:lnTo>
                <a:lnTo>
                  <a:pt x="207137" y="8750"/>
                </a:lnTo>
                <a:lnTo>
                  <a:pt x="207137" y="29159"/>
                </a:lnTo>
                <a:lnTo>
                  <a:pt x="210465" y="36579"/>
                </a:lnTo>
                <a:lnTo>
                  <a:pt x="218233" y="44823"/>
                </a:lnTo>
                <a:lnTo>
                  <a:pt x="230833" y="55757"/>
                </a:lnTo>
                <a:close/>
              </a:path>
              <a:path w="355600" h="349885">
                <a:moveTo>
                  <a:pt x="73607" y="312683"/>
                </a:moveTo>
                <a:lnTo>
                  <a:pt x="39393" y="284575"/>
                </a:lnTo>
                <a:lnTo>
                  <a:pt x="37728" y="277331"/>
                </a:lnTo>
                <a:lnTo>
                  <a:pt x="39393" y="270633"/>
                </a:lnTo>
                <a:lnTo>
                  <a:pt x="44386" y="265303"/>
                </a:lnTo>
                <a:lnTo>
                  <a:pt x="53263" y="256565"/>
                </a:lnTo>
                <a:lnTo>
                  <a:pt x="56176" y="249413"/>
                </a:lnTo>
                <a:lnTo>
                  <a:pt x="43646" y="208089"/>
                </a:lnTo>
                <a:lnTo>
                  <a:pt x="29590" y="204076"/>
                </a:lnTo>
                <a:lnTo>
                  <a:pt x="8877" y="204076"/>
                </a:lnTo>
                <a:lnTo>
                  <a:pt x="0" y="195338"/>
                </a:lnTo>
                <a:lnTo>
                  <a:pt x="0" y="154520"/>
                </a:lnTo>
                <a:lnTo>
                  <a:pt x="8877" y="145770"/>
                </a:lnTo>
                <a:lnTo>
                  <a:pt x="29590" y="145770"/>
                </a:lnTo>
                <a:lnTo>
                  <a:pt x="37127" y="142490"/>
                </a:lnTo>
                <a:lnTo>
                  <a:pt x="45496" y="134837"/>
                </a:lnTo>
                <a:lnTo>
                  <a:pt x="59181" y="119532"/>
                </a:lnTo>
                <a:lnTo>
                  <a:pt x="60337" y="112560"/>
                </a:lnTo>
                <a:lnTo>
                  <a:pt x="59551" y="105317"/>
                </a:lnTo>
                <a:lnTo>
                  <a:pt x="57101" y="98622"/>
                </a:lnTo>
                <a:lnTo>
                  <a:pt x="53263" y="93294"/>
                </a:lnTo>
                <a:lnTo>
                  <a:pt x="44386" y="84543"/>
                </a:lnTo>
                <a:lnTo>
                  <a:pt x="39393" y="79215"/>
                </a:lnTo>
                <a:lnTo>
                  <a:pt x="37728" y="72520"/>
                </a:lnTo>
                <a:lnTo>
                  <a:pt x="39393" y="65277"/>
                </a:lnTo>
                <a:lnTo>
                  <a:pt x="44386" y="58305"/>
                </a:lnTo>
                <a:lnTo>
                  <a:pt x="59181" y="43726"/>
                </a:lnTo>
                <a:lnTo>
                  <a:pt x="66256" y="38811"/>
                </a:lnTo>
                <a:lnTo>
                  <a:pt x="73607" y="37172"/>
                </a:lnTo>
                <a:lnTo>
                  <a:pt x="80404" y="38811"/>
                </a:lnTo>
                <a:lnTo>
                  <a:pt x="85813" y="43726"/>
                </a:lnTo>
                <a:lnTo>
                  <a:pt x="94691" y="52476"/>
                </a:lnTo>
                <a:lnTo>
                  <a:pt x="101950" y="55346"/>
                </a:lnTo>
                <a:lnTo>
                  <a:pt x="112815" y="55757"/>
                </a:lnTo>
                <a:lnTo>
                  <a:pt x="230833" y="55757"/>
                </a:lnTo>
                <a:lnTo>
                  <a:pt x="233768" y="58305"/>
                </a:lnTo>
                <a:lnTo>
                  <a:pt x="240842" y="59446"/>
                </a:lnTo>
                <a:lnTo>
                  <a:pt x="311522" y="59446"/>
                </a:lnTo>
                <a:lnTo>
                  <a:pt x="315698" y="65277"/>
                </a:lnTo>
                <a:lnTo>
                  <a:pt x="317363" y="72520"/>
                </a:lnTo>
                <a:lnTo>
                  <a:pt x="315698" y="79215"/>
                </a:lnTo>
                <a:lnTo>
                  <a:pt x="310705" y="84543"/>
                </a:lnTo>
                <a:lnTo>
                  <a:pt x="301828" y="93294"/>
                </a:lnTo>
                <a:lnTo>
                  <a:pt x="299454" y="99123"/>
                </a:lnTo>
                <a:lnTo>
                  <a:pt x="177545" y="99123"/>
                </a:lnTo>
                <a:lnTo>
                  <a:pt x="148047" y="105228"/>
                </a:lnTo>
                <a:lnTo>
                  <a:pt x="123542" y="121719"/>
                </a:lnTo>
                <a:lnTo>
                  <a:pt x="106805" y="145865"/>
                </a:lnTo>
                <a:lnTo>
                  <a:pt x="100609" y="174929"/>
                </a:lnTo>
                <a:lnTo>
                  <a:pt x="106805" y="203994"/>
                </a:lnTo>
                <a:lnTo>
                  <a:pt x="123542" y="228139"/>
                </a:lnTo>
                <a:lnTo>
                  <a:pt x="148047" y="244631"/>
                </a:lnTo>
                <a:lnTo>
                  <a:pt x="177545" y="250736"/>
                </a:lnTo>
                <a:lnTo>
                  <a:pt x="297808" y="250736"/>
                </a:lnTo>
                <a:lnTo>
                  <a:pt x="297990" y="251235"/>
                </a:lnTo>
                <a:lnTo>
                  <a:pt x="301828" y="256565"/>
                </a:lnTo>
                <a:lnTo>
                  <a:pt x="310705" y="265303"/>
                </a:lnTo>
                <a:lnTo>
                  <a:pt x="315698" y="270633"/>
                </a:lnTo>
                <a:lnTo>
                  <a:pt x="317363" y="277331"/>
                </a:lnTo>
                <a:lnTo>
                  <a:pt x="315698" y="284575"/>
                </a:lnTo>
                <a:lnTo>
                  <a:pt x="311519" y="290405"/>
                </a:lnTo>
                <a:lnTo>
                  <a:pt x="114249" y="290405"/>
                </a:lnTo>
                <a:lnTo>
                  <a:pt x="106897" y="291180"/>
                </a:lnTo>
                <a:lnTo>
                  <a:pt x="100100" y="293596"/>
                </a:lnTo>
                <a:lnTo>
                  <a:pt x="94691" y="297383"/>
                </a:lnTo>
                <a:lnTo>
                  <a:pt x="85813" y="306120"/>
                </a:lnTo>
                <a:lnTo>
                  <a:pt x="80404" y="311042"/>
                </a:lnTo>
                <a:lnTo>
                  <a:pt x="73607" y="312683"/>
                </a:lnTo>
                <a:close/>
              </a:path>
              <a:path w="355600" h="349885">
                <a:moveTo>
                  <a:pt x="311522" y="59446"/>
                </a:moveTo>
                <a:lnTo>
                  <a:pt x="240842" y="59446"/>
                </a:lnTo>
                <a:lnTo>
                  <a:pt x="248194" y="58672"/>
                </a:lnTo>
                <a:lnTo>
                  <a:pt x="254991" y="56257"/>
                </a:lnTo>
                <a:lnTo>
                  <a:pt x="260400" y="52476"/>
                </a:lnTo>
                <a:lnTo>
                  <a:pt x="269278" y="43726"/>
                </a:lnTo>
                <a:lnTo>
                  <a:pt x="274687" y="38811"/>
                </a:lnTo>
                <a:lnTo>
                  <a:pt x="281484" y="37172"/>
                </a:lnTo>
                <a:lnTo>
                  <a:pt x="288835" y="38811"/>
                </a:lnTo>
                <a:lnTo>
                  <a:pt x="295909" y="43726"/>
                </a:lnTo>
                <a:lnTo>
                  <a:pt x="310705" y="58305"/>
                </a:lnTo>
                <a:lnTo>
                  <a:pt x="311522" y="59446"/>
                </a:lnTo>
                <a:close/>
              </a:path>
              <a:path w="355600" h="349885">
                <a:moveTo>
                  <a:pt x="297808" y="250736"/>
                </a:moveTo>
                <a:lnTo>
                  <a:pt x="177545" y="250736"/>
                </a:lnTo>
                <a:lnTo>
                  <a:pt x="207044" y="244631"/>
                </a:lnTo>
                <a:lnTo>
                  <a:pt x="231549" y="228139"/>
                </a:lnTo>
                <a:lnTo>
                  <a:pt x="248286" y="203994"/>
                </a:lnTo>
                <a:lnTo>
                  <a:pt x="254482" y="174929"/>
                </a:lnTo>
                <a:lnTo>
                  <a:pt x="248286" y="145865"/>
                </a:lnTo>
                <a:lnTo>
                  <a:pt x="231549" y="121719"/>
                </a:lnTo>
                <a:lnTo>
                  <a:pt x="207044" y="105228"/>
                </a:lnTo>
                <a:lnTo>
                  <a:pt x="177545" y="99123"/>
                </a:lnTo>
                <a:lnTo>
                  <a:pt x="299454" y="99123"/>
                </a:lnTo>
                <a:lnTo>
                  <a:pt x="298915" y="100446"/>
                </a:lnTo>
                <a:lnTo>
                  <a:pt x="298499" y="111151"/>
                </a:lnTo>
                <a:lnTo>
                  <a:pt x="299747" y="122403"/>
                </a:lnTo>
                <a:lnTo>
                  <a:pt x="325500" y="145770"/>
                </a:lnTo>
                <a:lnTo>
                  <a:pt x="346214" y="145770"/>
                </a:lnTo>
                <a:lnTo>
                  <a:pt x="355091" y="154520"/>
                </a:lnTo>
                <a:lnTo>
                  <a:pt x="355091" y="195338"/>
                </a:lnTo>
                <a:lnTo>
                  <a:pt x="346214" y="204076"/>
                </a:lnTo>
                <a:lnTo>
                  <a:pt x="325500" y="204076"/>
                </a:lnTo>
                <a:lnTo>
                  <a:pt x="317964" y="207356"/>
                </a:lnTo>
                <a:lnTo>
                  <a:pt x="309595" y="215011"/>
                </a:lnTo>
                <a:lnTo>
                  <a:pt x="295909" y="230327"/>
                </a:lnTo>
                <a:lnTo>
                  <a:pt x="294754" y="237293"/>
                </a:lnTo>
                <a:lnTo>
                  <a:pt x="295540" y="244536"/>
                </a:lnTo>
                <a:lnTo>
                  <a:pt x="297808" y="250736"/>
                </a:lnTo>
                <a:close/>
              </a:path>
              <a:path w="355600" h="349885">
                <a:moveTo>
                  <a:pt x="198259" y="349859"/>
                </a:moveTo>
                <a:lnTo>
                  <a:pt x="156832" y="349859"/>
                </a:lnTo>
                <a:lnTo>
                  <a:pt x="147954" y="341109"/>
                </a:lnTo>
                <a:lnTo>
                  <a:pt x="147954" y="320700"/>
                </a:lnTo>
                <a:lnTo>
                  <a:pt x="144626" y="313274"/>
                </a:lnTo>
                <a:lnTo>
                  <a:pt x="136858" y="305030"/>
                </a:lnTo>
                <a:lnTo>
                  <a:pt x="121323" y="291541"/>
                </a:lnTo>
                <a:lnTo>
                  <a:pt x="114249" y="290405"/>
                </a:lnTo>
                <a:lnTo>
                  <a:pt x="311519" y="290405"/>
                </a:lnTo>
                <a:lnTo>
                  <a:pt x="310705" y="291541"/>
                </a:lnTo>
                <a:lnTo>
                  <a:pt x="308111" y="294097"/>
                </a:lnTo>
                <a:lnTo>
                  <a:pt x="242276" y="294097"/>
                </a:lnTo>
                <a:lnTo>
                  <a:pt x="230856" y="295329"/>
                </a:lnTo>
                <a:lnTo>
                  <a:pt x="207137" y="320700"/>
                </a:lnTo>
                <a:lnTo>
                  <a:pt x="207137" y="341109"/>
                </a:lnTo>
                <a:lnTo>
                  <a:pt x="198259" y="349859"/>
                </a:lnTo>
                <a:close/>
              </a:path>
              <a:path w="355600" h="349885">
                <a:moveTo>
                  <a:pt x="281484" y="312683"/>
                </a:moveTo>
                <a:lnTo>
                  <a:pt x="274687" y="311042"/>
                </a:lnTo>
                <a:lnTo>
                  <a:pt x="269278" y="306120"/>
                </a:lnTo>
                <a:lnTo>
                  <a:pt x="260400" y="297383"/>
                </a:lnTo>
                <a:lnTo>
                  <a:pt x="253141" y="294507"/>
                </a:lnTo>
                <a:lnTo>
                  <a:pt x="242276" y="294097"/>
                </a:lnTo>
                <a:lnTo>
                  <a:pt x="308111" y="294097"/>
                </a:lnTo>
                <a:lnTo>
                  <a:pt x="295909" y="306120"/>
                </a:lnTo>
                <a:lnTo>
                  <a:pt x="288835" y="311042"/>
                </a:lnTo>
                <a:lnTo>
                  <a:pt x="281484" y="312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5423446" y="1686051"/>
            <a:ext cx="178206" cy="17557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 txBox="1"/>
          <p:nvPr/>
        </p:nvSpPr>
        <p:spPr>
          <a:xfrm rot="19800000">
            <a:off x="676448" y="168797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9" name="object 6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637" name="object 637"/>
          <p:cNvSpPr txBox="1"/>
          <p:nvPr/>
        </p:nvSpPr>
        <p:spPr>
          <a:xfrm rot="19800000">
            <a:off x="1392738" y="118490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8" name="object 638"/>
          <p:cNvSpPr txBox="1"/>
          <p:nvPr/>
        </p:nvSpPr>
        <p:spPr>
          <a:xfrm rot="19800000">
            <a:off x="6422443" y="3208172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3867785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Our achievements on smart</a:t>
            </a:r>
            <a:r>
              <a:rPr dirty="0" sz="1600" spc="15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manufacturing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600" y="548640"/>
            <a:ext cx="8823960" cy="4069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1407" y="3660647"/>
            <a:ext cx="1012190" cy="378460"/>
          </a:xfrm>
          <a:custGeom>
            <a:avLst/>
            <a:gdLst/>
            <a:ahLst/>
            <a:cxnLst/>
            <a:rect l="l" t="t" r="r" b="b"/>
            <a:pathLst>
              <a:path w="1012189" h="378460">
                <a:moveTo>
                  <a:pt x="1011936" y="377951"/>
                </a:moveTo>
                <a:lnTo>
                  <a:pt x="0" y="377951"/>
                </a:lnTo>
                <a:lnTo>
                  <a:pt x="0" y="0"/>
                </a:lnTo>
                <a:lnTo>
                  <a:pt x="1011936" y="0"/>
                </a:lnTo>
                <a:lnTo>
                  <a:pt x="1011936" y="37795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14867" y="3654590"/>
            <a:ext cx="1025525" cy="389890"/>
          </a:xfrm>
          <a:custGeom>
            <a:avLst/>
            <a:gdLst/>
            <a:ahLst/>
            <a:cxnLst/>
            <a:rect l="l" t="t" r="r" b="b"/>
            <a:pathLst>
              <a:path w="1025525" h="389889">
                <a:moveTo>
                  <a:pt x="1025207" y="389890"/>
                </a:moveTo>
                <a:lnTo>
                  <a:pt x="0" y="389890"/>
                </a:lnTo>
                <a:lnTo>
                  <a:pt x="0" y="0"/>
                </a:lnTo>
                <a:lnTo>
                  <a:pt x="1025207" y="0"/>
                </a:lnTo>
                <a:lnTo>
                  <a:pt x="102520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7190"/>
                </a:lnTo>
                <a:lnTo>
                  <a:pt x="6350" y="377190"/>
                </a:lnTo>
                <a:lnTo>
                  <a:pt x="12700" y="383540"/>
                </a:lnTo>
                <a:lnTo>
                  <a:pt x="1025207" y="383540"/>
                </a:lnTo>
                <a:lnTo>
                  <a:pt x="1025207" y="389890"/>
                </a:lnTo>
                <a:close/>
              </a:path>
              <a:path w="1025525" h="3898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5525" h="389889">
                <a:moveTo>
                  <a:pt x="101250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12507" y="6350"/>
                </a:lnTo>
                <a:lnTo>
                  <a:pt x="1012507" y="12700"/>
                </a:lnTo>
                <a:close/>
              </a:path>
              <a:path w="1025525" h="389889">
                <a:moveTo>
                  <a:pt x="1012507" y="383540"/>
                </a:moveTo>
                <a:lnTo>
                  <a:pt x="1012507" y="6350"/>
                </a:lnTo>
                <a:lnTo>
                  <a:pt x="1018857" y="12700"/>
                </a:lnTo>
                <a:lnTo>
                  <a:pt x="1025207" y="12700"/>
                </a:lnTo>
                <a:lnTo>
                  <a:pt x="1025207" y="377190"/>
                </a:lnTo>
                <a:lnTo>
                  <a:pt x="1018857" y="377190"/>
                </a:lnTo>
                <a:lnTo>
                  <a:pt x="1012507" y="383540"/>
                </a:lnTo>
                <a:close/>
              </a:path>
              <a:path w="1025525" h="389889">
                <a:moveTo>
                  <a:pt x="1025207" y="12700"/>
                </a:moveTo>
                <a:lnTo>
                  <a:pt x="1018857" y="12700"/>
                </a:lnTo>
                <a:lnTo>
                  <a:pt x="1012507" y="6350"/>
                </a:lnTo>
                <a:lnTo>
                  <a:pt x="1025207" y="6350"/>
                </a:lnTo>
                <a:lnTo>
                  <a:pt x="1025207" y="12700"/>
                </a:lnTo>
                <a:close/>
              </a:path>
              <a:path w="1025525" h="389889">
                <a:moveTo>
                  <a:pt x="12700" y="383540"/>
                </a:moveTo>
                <a:lnTo>
                  <a:pt x="6350" y="377190"/>
                </a:lnTo>
                <a:lnTo>
                  <a:pt x="12700" y="377190"/>
                </a:lnTo>
                <a:lnTo>
                  <a:pt x="12700" y="383540"/>
                </a:lnTo>
                <a:close/>
              </a:path>
              <a:path w="1025525" h="389889">
                <a:moveTo>
                  <a:pt x="1012507" y="383540"/>
                </a:moveTo>
                <a:lnTo>
                  <a:pt x="12700" y="383540"/>
                </a:lnTo>
                <a:lnTo>
                  <a:pt x="12700" y="377190"/>
                </a:lnTo>
                <a:lnTo>
                  <a:pt x="1012507" y="377190"/>
                </a:lnTo>
                <a:lnTo>
                  <a:pt x="1012507" y="383540"/>
                </a:lnTo>
                <a:close/>
              </a:path>
              <a:path w="1025525" h="389889">
                <a:moveTo>
                  <a:pt x="1025207" y="383540"/>
                </a:moveTo>
                <a:lnTo>
                  <a:pt x="1012507" y="383540"/>
                </a:lnTo>
                <a:lnTo>
                  <a:pt x="1018857" y="377190"/>
                </a:lnTo>
                <a:lnTo>
                  <a:pt x="1025207" y="377190"/>
                </a:lnTo>
                <a:lnTo>
                  <a:pt x="1025207" y="383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64155" y="4020439"/>
            <a:ext cx="128905" cy="297180"/>
          </a:xfrm>
          <a:custGeom>
            <a:avLst/>
            <a:gdLst/>
            <a:ahLst/>
            <a:cxnLst/>
            <a:rect l="l" t="t" r="r" b="b"/>
            <a:pathLst>
              <a:path w="128905" h="297179">
                <a:moveTo>
                  <a:pt x="64469" y="240361"/>
                </a:moveTo>
                <a:lnTo>
                  <a:pt x="50062" y="215933"/>
                </a:lnTo>
                <a:lnTo>
                  <a:pt x="49022" y="126"/>
                </a:lnTo>
                <a:lnTo>
                  <a:pt x="77597" y="0"/>
                </a:lnTo>
                <a:lnTo>
                  <a:pt x="78515" y="190487"/>
                </a:lnTo>
                <a:lnTo>
                  <a:pt x="78561" y="215933"/>
                </a:lnTo>
                <a:lnTo>
                  <a:pt x="64469" y="240361"/>
                </a:lnTo>
                <a:close/>
              </a:path>
              <a:path w="128905" h="297179">
                <a:moveTo>
                  <a:pt x="81060" y="268782"/>
                </a:moveTo>
                <a:lnTo>
                  <a:pt x="50317" y="268782"/>
                </a:lnTo>
                <a:lnTo>
                  <a:pt x="78892" y="268643"/>
                </a:lnTo>
                <a:lnTo>
                  <a:pt x="78637" y="215802"/>
                </a:lnTo>
                <a:lnTo>
                  <a:pt x="101837" y="175590"/>
                </a:lnTo>
                <a:lnTo>
                  <a:pt x="114198" y="168452"/>
                </a:lnTo>
                <a:lnTo>
                  <a:pt x="117170" y="168770"/>
                </a:lnTo>
                <a:lnTo>
                  <a:pt x="128409" y="181241"/>
                </a:lnTo>
                <a:lnTo>
                  <a:pt x="128409" y="184238"/>
                </a:lnTo>
                <a:lnTo>
                  <a:pt x="127787" y="187159"/>
                </a:lnTo>
                <a:lnTo>
                  <a:pt x="126580" y="189877"/>
                </a:lnTo>
                <a:lnTo>
                  <a:pt x="81060" y="268782"/>
                </a:lnTo>
                <a:close/>
              </a:path>
              <a:path w="128905" h="297179">
                <a:moveTo>
                  <a:pt x="64744" y="297065"/>
                </a:moveTo>
                <a:lnTo>
                  <a:pt x="1879" y="190487"/>
                </a:lnTo>
                <a:lnTo>
                  <a:pt x="647" y="187769"/>
                </a:lnTo>
                <a:lnTo>
                  <a:pt x="0" y="184848"/>
                </a:lnTo>
                <a:lnTo>
                  <a:pt x="88" y="181241"/>
                </a:lnTo>
                <a:lnTo>
                  <a:pt x="14058" y="168935"/>
                </a:lnTo>
                <a:lnTo>
                  <a:pt x="17030" y="169227"/>
                </a:lnTo>
                <a:lnTo>
                  <a:pt x="50062" y="215933"/>
                </a:lnTo>
                <a:lnTo>
                  <a:pt x="50317" y="268782"/>
                </a:lnTo>
                <a:lnTo>
                  <a:pt x="81060" y="268782"/>
                </a:lnTo>
                <a:lnTo>
                  <a:pt x="64744" y="297065"/>
                </a:lnTo>
                <a:close/>
              </a:path>
              <a:path w="128905" h="297179">
                <a:moveTo>
                  <a:pt x="78858" y="261569"/>
                </a:moveTo>
                <a:lnTo>
                  <a:pt x="52235" y="261569"/>
                </a:lnTo>
                <a:lnTo>
                  <a:pt x="76911" y="261454"/>
                </a:lnTo>
                <a:lnTo>
                  <a:pt x="64469" y="240361"/>
                </a:lnTo>
                <a:lnTo>
                  <a:pt x="78637" y="215802"/>
                </a:lnTo>
                <a:lnTo>
                  <a:pt x="78858" y="261569"/>
                </a:lnTo>
                <a:close/>
              </a:path>
              <a:path w="128905" h="297179">
                <a:moveTo>
                  <a:pt x="50317" y="268782"/>
                </a:moveTo>
                <a:lnTo>
                  <a:pt x="50062" y="215933"/>
                </a:lnTo>
                <a:lnTo>
                  <a:pt x="64469" y="240361"/>
                </a:lnTo>
                <a:lnTo>
                  <a:pt x="52235" y="261569"/>
                </a:lnTo>
                <a:lnTo>
                  <a:pt x="78858" y="261569"/>
                </a:lnTo>
                <a:lnTo>
                  <a:pt x="78892" y="268643"/>
                </a:lnTo>
                <a:lnTo>
                  <a:pt x="50317" y="268782"/>
                </a:lnTo>
                <a:close/>
              </a:path>
              <a:path w="128905" h="297179">
                <a:moveTo>
                  <a:pt x="52235" y="261569"/>
                </a:moveTo>
                <a:lnTo>
                  <a:pt x="64469" y="240361"/>
                </a:lnTo>
                <a:lnTo>
                  <a:pt x="76911" y="261454"/>
                </a:lnTo>
                <a:lnTo>
                  <a:pt x="52235" y="26156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73907" y="3374135"/>
            <a:ext cx="1763395" cy="378460"/>
          </a:xfrm>
          <a:custGeom>
            <a:avLst/>
            <a:gdLst/>
            <a:ahLst/>
            <a:cxnLst/>
            <a:rect l="l" t="t" r="r" b="b"/>
            <a:pathLst>
              <a:path w="1763395" h="378460">
                <a:moveTo>
                  <a:pt x="1763268" y="377951"/>
                </a:moveTo>
                <a:lnTo>
                  <a:pt x="0" y="377951"/>
                </a:lnTo>
                <a:lnTo>
                  <a:pt x="0" y="0"/>
                </a:lnTo>
                <a:lnTo>
                  <a:pt x="1763268" y="0"/>
                </a:lnTo>
                <a:lnTo>
                  <a:pt x="1763268" y="37795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67050" y="3368357"/>
            <a:ext cx="1776730" cy="389890"/>
          </a:xfrm>
          <a:custGeom>
            <a:avLst/>
            <a:gdLst/>
            <a:ahLst/>
            <a:cxnLst/>
            <a:rect l="l" t="t" r="r" b="b"/>
            <a:pathLst>
              <a:path w="1776729" h="389889">
                <a:moveTo>
                  <a:pt x="1776247" y="389889"/>
                </a:moveTo>
                <a:lnTo>
                  <a:pt x="0" y="389889"/>
                </a:lnTo>
                <a:lnTo>
                  <a:pt x="0" y="0"/>
                </a:lnTo>
                <a:lnTo>
                  <a:pt x="1776247" y="0"/>
                </a:lnTo>
                <a:lnTo>
                  <a:pt x="177624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7189"/>
                </a:lnTo>
                <a:lnTo>
                  <a:pt x="6350" y="377189"/>
                </a:lnTo>
                <a:lnTo>
                  <a:pt x="12700" y="383539"/>
                </a:lnTo>
                <a:lnTo>
                  <a:pt x="1776247" y="383539"/>
                </a:lnTo>
                <a:lnTo>
                  <a:pt x="1776247" y="389889"/>
                </a:lnTo>
                <a:close/>
              </a:path>
              <a:path w="1776729" h="3898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776729" h="389889">
                <a:moveTo>
                  <a:pt x="176354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763547" y="6350"/>
                </a:lnTo>
                <a:lnTo>
                  <a:pt x="1763547" y="12700"/>
                </a:lnTo>
                <a:close/>
              </a:path>
              <a:path w="1776729" h="389889">
                <a:moveTo>
                  <a:pt x="1763547" y="383539"/>
                </a:moveTo>
                <a:lnTo>
                  <a:pt x="1763547" y="6350"/>
                </a:lnTo>
                <a:lnTo>
                  <a:pt x="1769897" y="12700"/>
                </a:lnTo>
                <a:lnTo>
                  <a:pt x="1776247" y="12700"/>
                </a:lnTo>
                <a:lnTo>
                  <a:pt x="1776247" y="377189"/>
                </a:lnTo>
                <a:lnTo>
                  <a:pt x="1769897" y="377189"/>
                </a:lnTo>
                <a:lnTo>
                  <a:pt x="1763547" y="383539"/>
                </a:lnTo>
                <a:close/>
              </a:path>
              <a:path w="1776729" h="389889">
                <a:moveTo>
                  <a:pt x="1776247" y="12700"/>
                </a:moveTo>
                <a:lnTo>
                  <a:pt x="1769897" y="12700"/>
                </a:lnTo>
                <a:lnTo>
                  <a:pt x="1763547" y="6350"/>
                </a:lnTo>
                <a:lnTo>
                  <a:pt x="1776247" y="6350"/>
                </a:lnTo>
                <a:lnTo>
                  <a:pt x="1776247" y="12700"/>
                </a:lnTo>
                <a:close/>
              </a:path>
              <a:path w="1776729" h="389889">
                <a:moveTo>
                  <a:pt x="12700" y="383539"/>
                </a:moveTo>
                <a:lnTo>
                  <a:pt x="6350" y="377189"/>
                </a:lnTo>
                <a:lnTo>
                  <a:pt x="12700" y="377189"/>
                </a:lnTo>
                <a:lnTo>
                  <a:pt x="12700" y="383539"/>
                </a:lnTo>
                <a:close/>
              </a:path>
              <a:path w="1776729" h="389889">
                <a:moveTo>
                  <a:pt x="1763547" y="383539"/>
                </a:moveTo>
                <a:lnTo>
                  <a:pt x="12700" y="383539"/>
                </a:lnTo>
                <a:lnTo>
                  <a:pt x="12700" y="377189"/>
                </a:lnTo>
                <a:lnTo>
                  <a:pt x="1763547" y="377189"/>
                </a:lnTo>
                <a:lnTo>
                  <a:pt x="1763547" y="383539"/>
                </a:lnTo>
                <a:close/>
              </a:path>
              <a:path w="1776729" h="389889">
                <a:moveTo>
                  <a:pt x="1776247" y="383539"/>
                </a:moveTo>
                <a:lnTo>
                  <a:pt x="1763547" y="383539"/>
                </a:lnTo>
                <a:lnTo>
                  <a:pt x="1769897" y="377189"/>
                </a:lnTo>
                <a:lnTo>
                  <a:pt x="1776247" y="377189"/>
                </a:lnTo>
                <a:lnTo>
                  <a:pt x="1776247" y="383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91356" y="3751897"/>
            <a:ext cx="128905" cy="540385"/>
          </a:xfrm>
          <a:custGeom>
            <a:avLst/>
            <a:gdLst/>
            <a:ahLst/>
            <a:cxnLst/>
            <a:rect l="l" t="t" r="r" b="b"/>
            <a:pathLst>
              <a:path w="128904" h="540385">
                <a:moveTo>
                  <a:pt x="64217" y="483290"/>
                </a:moveTo>
                <a:lnTo>
                  <a:pt x="49936" y="458805"/>
                </a:lnTo>
                <a:lnTo>
                  <a:pt x="49936" y="0"/>
                </a:lnTo>
                <a:lnTo>
                  <a:pt x="78511" y="0"/>
                </a:lnTo>
                <a:lnTo>
                  <a:pt x="78498" y="458805"/>
                </a:lnTo>
                <a:lnTo>
                  <a:pt x="64217" y="483290"/>
                </a:lnTo>
                <a:close/>
              </a:path>
              <a:path w="128904" h="540385">
                <a:moveTo>
                  <a:pt x="64223" y="540003"/>
                </a:moveTo>
                <a:lnTo>
                  <a:pt x="1866" y="433120"/>
                </a:lnTo>
                <a:lnTo>
                  <a:pt x="647" y="430390"/>
                </a:lnTo>
                <a:lnTo>
                  <a:pt x="12" y="427481"/>
                </a:lnTo>
                <a:lnTo>
                  <a:pt x="0" y="424484"/>
                </a:lnTo>
                <a:lnTo>
                  <a:pt x="609" y="421563"/>
                </a:lnTo>
                <a:lnTo>
                  <a:pt x="14147" y="411632"/>
                </a:lnTo>
                <a:lnTo>
                  <a:pt x="17119" y="411937"/>
                </a:lnTo>
                <a:lnTo>
                  <a:pt x="49923" y="458783"/>
                </a:lnTo>
                <a:lnTo>
                  <a:pt x="49936" y="511644"/>
                </a:lnTo>
                <a:lnTo>
                  <a:pt x="80765" y="511644"/>
                </a:lnTo>
                <a:lnTo>
                  <a:pt x="64223" y="540003"/>
                </a:lnTo>
                <a:close/>
              </a:path>
              <a:path w="128904" h="540385">
                <a:moveTo>
                  <a:pt x="80765" y="511644"/>
                </a:moveTo>
                <a:lnTo>
                  <a:pt x="78511" y="511644"/>
                </a:lnTo>
                <a:lnTo>
                  <a:pt x="78511" y="458783"/>
                </a:lnTo>
                <a:lnTo>
                  <a:pt x="101879" y="418718"/>
                </a:lnTo>
                <a:lnTo>
                  <a:pt x="114287" y="411632"/>
                </a:lnTo>
                <a:lnTo>
                  <a:pt x="117259" y="411962"/>
                </a:lnTo>
                <a:lnTo>
                  <a:pt x="128435" y="424484"/>
                </a:lnTo>
                <a:lnTo>
                  <a:pt x="128422" y="427481"/>
                </a:lnTo>
                <a:lnTo>
                  <a:pt x="127787" y="430390"/>
                </a:lnTo>
                <a:lnTo>
                  <a:pt x="126568" y="433120"/>
                </a:lnTo>
                <a:lnTo>
                  <a:pt x="80765" y="511644"/>
                </a:lnTo>
                <a:close/>
              </a:path>
              <a:path w="128904" h="540385">
                <a:moveTo>
                  <a:pt x="78511" y="504443"/>
                </a:moveTo>
                <a:lnTo>
                  <a:pt x="76555" y="504443"/>
                </a:lnTo>
                <a:lnTo>
                  <a:pt x="64217" y="483290"/>
                </a:lnTo>
                <a:lnTo>
                  <a:pt x="78511" y="458783"/>
                </a:lnTo>
                <a:lnTo>
                  <a:pt x="78511" y="504443"/>
                </a:lnTo>
                <a:close/>
              </a:path>
              <a:path w="128904" h="540385">
                <a:moveTo>
                  <a:pt x="78511" y="511644"/>
                </a:moveTo>
                <a:lnTo>
                  <a:pt x="49936" y="511644"/>
                </a:lnTo>
                <a:lnTo>
                  <a:pt x="49936" y="458805"/>
                </a:lnTo>
                <a:lnTo>
                  <a:pt x="64217" y="483290"/>
                </a:lnTo>
                <a:lnTo>
                  <a:pt x="51879" y="504443"/>
                </a:lnTo>
                <a:lnTo>
                  <a:pt x="78511" y="504443"/>
                </a:lnTo>
                <a:lnTo>
                  <a:pt x="78511" y="511644"/>
                </a:lnTo>
                <a:close/>
              </a:path>
              <a:path w="128904" h="540385">
                <a:moveTo>
                  <a:pt x="76555" y="504443"/>
                </a:moveTo>
                <a:lnTo>
                  <a:pt x="51879" y="504443"/>
                </a:lnTo>
                <a:lnTo>
                  <a:pt x="64217" y="483290"/>
                </a:lnTo>
                <a:lnTo>
                  <a:pt x="76555" y="50444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2396" y="3051048"/>
            <a:ext cx="1580515" cy="378460"/>
          </a:xfrm>
          <a:custGeom>
            <a:avLst/>
            <a:gdLst/>
            <a:ahLst/>
            <a:cxnLst/>
            <a:rect l="l" t="t" r="r" b="b"/>
            <a:pathLst>
              <a:path w="1580514" h="378460">
                <a:moveTo>
                  <a:pt x="1580388" y="377951"/>
                </a:moveTo>
                <a:lnTo>
                  <a:pt x="0" y="377951"/>
                </a:lnTo>
                <a:lnTo>
                  <a:pt x="0" y="0"/>
                </a:lnTo>
                <a:lnTo>
                  <a:pt x="1580388" y="0"/>
                </a:lnTo>
                <a:lnTo>
                  <a:pt x="1580388" y="37795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86134" y="3044990"/>
            <a:ext cx="1593850" cy="389890"/>
          </a:xfrm>
          <a:custGeom>
            <a:avLst/>
            <a:gdLst/>
            <a:ahLst/>
            <a:cxnLst/>
            <a:rect l="l" t="t" r="r" b="b"/>
            <a:pathLst>
              <a:path w="1593850" h="389889">
                <a:moveTo>
                  <a:pt x="1593380" y="389890"/>
                </a:moveTo>
                <a:lnTo>
                  <a:pt x="0" y="389890"/>
                </a:lnTo>
                <a:lnTo>
                  <a:pt x="0" y="0"/>
                </a:lnTo>
                <a:lnTo>
                  <a:pt x="1593380" y="0"/>
                </a:lnTo>
                <a:lnTo>
                  <a:pt x="159338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7190"/>
                </a:lnTo>
                <a:lnTo>
                  <a:pt x="6350" y="377190"/>
                </a:lnTo>
                <a:lnTo>
                  <a:pt x="12700" y="383540"/>
                </a:lnTo>
                <a:lnTo>
                  <a:pt x="1593380" y="383540"/>
                </a:lnTo>
                <a:lnTo>
                  <a:pt x="1593380" y="389890"/>
                </a:lnTo>
                <a:close/>
              </a:path>
              <a:path w="1593850" h="3898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593850" h="389889">
                <a:moveTo>
                  <a:pt x="158068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580680" y="6350"/>
                </a:lnTo>
                <a:lnTo>
                  <a:pt x="1580680" y="12700"/>
                </a:lnTo>
                <a:close/>
              </a:path>
              <a:path w="1593850" h="389889">
                <a:moveTo>
                  <a:pt x="1580680" y="383540"/>
                </a:moveTo>
                <a:lnTo>
                  <a:pt x="1580680" y="6350"/>
                </a:lnTo>
                <a:lnTo>
                  <a:pt x="1587030" y="12700"/>
                </a:lnTo>
                <a:lnTo>
                  <a:pt x="1593380" y="12700"/>
                </a:lnTo>
                <a:lnTo>
                  <a:pt x="1593380" y="377190"/>
                </a:lnTo>
                <a:lnTo>
                  <a:pt x="1587030" y="377190"/>
                </a:lnTo>
                <a:lnTo>
                  <a:pt x="1580680" y="383540"/>
                </a:lnTo>
                <a:close/>
              </a:path>
              <a:path w="1593850" h="389889">
                <a:moveTo>
                  <a:pt x="1593380" y="12700"/>
                </a:moveTo>
                <a:lnTo>
                  <a:pt x="1587030" y="12700"/>
                </a:lnTo>
                <a:lnTo>
                  <a:pt x="1580680" y="6350"/>
                </a:lnTo>
                <a:lnTo>
                  <a:pt x="1593380" y="6350"/>
                </a:lnTo>
                <a:lnTo>
                  <a:pt x="1593380" y="12700"/>
                </a:lnTo>
                <a:close/>
              </a:path>
              <a:path w="1593850" h="389889">
                <a:moveTo>
                  <a:pt x="12700" y="383540"/>
                </a:moveTo>
                <a:lnTo>
                  <a:pt x="6350" y="377190"/>
                </a:lnTo>
                <a:lnTo>
                  <a:pt x="12700" y="377190"/>
                </a:lnTo>
                <a:lnTo>
                  <a:pt x="12700" y="383540"/>
                </a:lnTo>
                <a:close/>
              </a:path>
              <a:path w="1593850" h="389889">
                <a:moveTo>
                  <a:pt x="1580680" y="383540"/>
                </a:moveTo>
                <a:lnTo>
                  <a:pt x="12700" y="383540"/>
                </a:lnTo>
                <a:lnTo>
                  <a:pt x="12700" y="377190"/>
                </a:lnTo>
                <a:lnTo>
                  <a:pt x="1580680" y="377190"/>
                </a:lnTo>
                <a:lnTo>
                  <a:pt x="1580680" y="383540"/>
                </a:lnTo>
                <a:close/>
              </a:path>
              <a:path w="1593850" h="389889">
                <a:moveTo>
                  <a:pt x="1593380" y="383540"/>
                </a:moveTo>
                <a:lnTo>
                  <a:pt x="1580680" y="383540"/>
                </a:lnTo>
                <a:lnTo>
                  <a:pt x="1587030" y="377190"/>
                </a:lnTo>
                <a:lnTo>
                  <a:pt x="1593380" y="377190"/>
                </a:lnTo>
                <a:lnTo>
                  <a:pt x="1593380" y="383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19001" y="3428047"/>
            <a:ext cx="128905" cy="945515"/>
          </a:xfrm>
          <a:custGeom>
            <a:avLst/>
            <a:gdLst/>
            <a:ahLst/>
            <a:cxnLst/>
            <a:rect l="l" t="t" r="r" b="b"/>
            <a:pathLst>
              <a:path w="128904" h="945514">
                <a:moveTo>
                  <a:pt x="64223" y="888287"/>
                </a:moveTo>
                <a:lnTo>
                  <a:pt x="49936" y="863798"/>
                </a:lnTo>
                <a:lnTo>
                  <a:pt x="49936" y="0"/>
                </a:lnTo>
                <a:lnTo>
                  <a:pt x="78511" y="0"/>
                </a:lnTo>
                <a:lnTo>
                  <a:pt x="78511" y="863798"/>
                </a:lnTo>
                <a:lnTo>
                  <a:pt x="64223" y="888287"/>
                </a:lnTo>
                <a:close/>
              </a:path>
              <a:path w="128904" h="945514">
                <a:moveTo>
                  <a:pt x="64223" y="944994"/>
                </a:moveTo>
                <a:lnTo>
                  <a:pt x="1879" y="838123"/>
                </a:lnTo>
                <a:lnTo>
                  <a:pt x="647" y="835393"/>
                </a:lnTo>
                <a:lnTo>
                  <a:pt x="12" y="832472"/>
                </a:lnTo>
                <a:lnTo>
                  <a:pt x="0" y="829487"/>
                </a:lnTo>
                <a:lnTo>
                  <a:pt x="609" y="826566"/>
                </a:lnTo>
                <a:lnTo>
                  <a:pt x="14147" y="816635"/>
                </a:lnTo>
                <a:lnTo>
                  <a:pt x="17119" y="816927"/>
                </a:lnTo>
                <a:lnTo>
                  <a:pt x="49936" y="863798"/>
                </a:lnTo>
                <a:lnTo>
                  <a:pt x="49936" y="916647"/>
                </a:lnTo>
                <a:lnTo>
                  <a:pt x="80760" y="916647"/>
                </a:lnTo>
                <a:lnTo>
                  <a:pt x="64223" y="944994"/>
                </a:lnTo>
                <a:close/>
              </a:path>
              <a:path w="128904" h="945514">
                <a:moveTo>
                  <a:pt x="80760" y="916647"/>
                </a:moveTo>
                <a:lnTo>
                  <a:pt x="78511" y="916647"/>
                </a:lnTo>
                <a:lnTo>
                  <a:pt x="78511" y="863798"/>
                </a:lnTo>
                <a:lnTo>
                  <a:pt x="101892" y="823722"/>
                </a:lnTo>
                <a:lnTo>
                  <a:pt x="114300" y="816635"/>
                </a:lnTo>
                <a:lnTo>
                  <a:pt x="117259" y="816952"/>
                </a:lnTo>
                <a:lnTo>
                  <a:pt x="128447" y="829487"/>
                </a:lnTo>
                <a:lnTo>
                  <a:pt x="128435" y="832472"/>
                </a:lnTo>
                <a:lnTo>
                  <a:pt x="127800" y="835393"/>
                </a:lnTo>
                <a:lnTo>
                  <a:pt x="126568" y="838123"/>
                </a:lnTo>
                <a:lnTo>
                  <a:pt x="80760" y="916647"/>
                </a:lnTo>
                <a:close/>
              </a:path>
              <a:path w="128904" h="945514">
                <a:moveTo>
                  <a:pt x="78511" y="916647"/>
                </a:moveTo>
                <a:lnTo>
                  <a:pt x="49936" y="916647"/>
                </a:lnTo>
                <a:lnTo>
                  <a:pt x="49936" y="863798"/>
                </a:lnTo>
                <a:lnTo>
                  <a:pt x="64223" y="888287"/>
                </a:lnTo>
                <a:lnTo>
                  <a:pt x="51879" y="909447"/>
                </a:lnTo>
                <a:lnTo>
                  <a:pt x="78511" y="909447"/>
                </a:lnTo>
                <a:lnTo>
                  <a:pt x="78511" y="916647"/>
                </a:lnTo>
                <a:close/>
              </a:path>
              <a:path w="128904" h="945514">
                <a:moveTo>
                  <a:pt x="78511" y="909447"/>
                </a:moveTo>
                <a:lnTo>
                  <a:pt x="76568" y="909447"/>
                </a:lnTo>
                <a:lnTo>
                  <a:pt x="64223" y="888287"/>
                </a:lnTo>
                <a:lnTo>
                  <a:pt x="78511" y="863798"/>
                </a:lnTo>
                <a:lnTo>
                  <a:pt x="78511" y="909447"/>
                </a:lnTo>
                <a:close/>
              </a:path>
              <a:path w="128904" h="945514">
                <a:moveTo>
                  <a:pt x="76568" y="909447"/>
                </a:moveTo>
                <a:lnTo>
                  <a:pt x="51879" y="909447"/>
                </a:lnTo>
                <a:lnTo>
                  <a:pt x="64223" y="888287"/>
                </a:lnTo>
                <a:lnTo>
                  <a:pt x="76568" y="90944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93535" y="2763011"/>
            <a:ext cx="1083945" cy="376555"/>
          </a:xfrm>
          <a:custGeom>
            <a:avLst/>
            <a:gdLst/>
            <a:ahLst/>
            <a:cxnLst/>
            <a:rect l="l" t="t" r="r" b="b"/>
            <a:pathLst>
              <a:path w="1083945" h="376555">
                <a:moveTo>
                  <a:pt x="1083564" y="376427"/>
                </a:moveTo>
                <a:lnTo>
                  <a:pt x="0" y="376427"/>
                </a:lnTo>
                <a:lnTo>
                  <a:pt x="0" y="0"/>
                </a:lnTo>
                <a:lnTo>
                  <a:pt x="1083564" y="0"/>
                </a:lnTo>
                <a:lnTo>
                  <a:pt x="1083564" y="37642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87275" y="2756369"/>
            <a:ext cx="1096645" cy="389890"/>
          </a:xfrm>
          <a:custGeom>
            <a:avLst/>
            <a:gdLst/>
            <a:ahLst/>
            <a:cxnLst/>
            <a:rect l="l" t="t" r="r" b="b"/>
            <a:pathLst>
              <a:path w="1096645" h="389889">
                <a:moveTo>
                  <a:pt x="1096175" y="389889"/>
                </a:moveTo>
                <a:lnTo>
                  <a:pt x="0" y="389889"/>
                </a:lnTo>
                <a:lnTo>
                  <a:pt x="0" y="0"/>
                </a:lnTo>
                <a:lnTo>
                  <a:pt x="1096175" y="0"/>
                </a:lnTo>
                <a:lnTo>
                  <a:pt x="109617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7189"/>
                </a:lnTo>
                <a:lnTo>
                  <a:pt x="6350" y="377189"/>
                </a:lnTo>
                <a:lnTo>
                  <a:pt x="12700" y="383539"/>
                </a:lnTo>
                <a:lnTo>
                  <a:pt x="1096175" y="383539"/>
                </a:lnTo>
                <a:lnTo>
                  <a:pt x="1096175" y="389889"/>
                </a:lnTo>
                <a:close/>
              </a:path>
              <a:path w="1096645" h="3898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96645" h="389889">
                <a:moveTo>
                  <a:pt x="108347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83475" y="6350"/>
                </a:lnTo>
                <a:lnTo>
                  <a:pt x="1083475" y="12700"/>
                </a:lnTo>
                <a:close/>
              </a:path>
              <a:path w="1096645" h="389889">
                <a:moveTo>
                  <a:pt x="1083475" y="383539"/>
                </a:moveTo>
                <a:lnTo>
                  <a:pt x="1083475" y="6350"/>
                </a:lnTo>
                <a:lnTo>
                  <a:pt x="1089825" y="12700"/>
                </a:lnTo>
                <a:lnTo>
                  <a:pt x="1096175" y="12700"/>
                </a:lnTo>
                <a:lnTo>
                  <a:pt x="1096175" y="377189"/>
                </a:lnTo>
                <a:lnTo>
                  <a:pt x="1089825" y="377189"/>
                </a:lnTo>
                <a:lnTo>
                  <a:pt x="1083475" y="383539"/>
                </a:lnTo>
                <a:close/>
              </a:path>
              <a:path w="1096645" h="389889">
                <a:moveTo>
                  <a:pt x="1096175" y="12700"/>
                </a:moveTo>
                <a:lnTo>
                  <a:pt x="1089825" y="12700"/>
                </a:lnTo>
                <a:lnTo>
                  <a:pt x="1083475" y="6350"/>
                </a:lnTo>
                <a:lnTo>
                  <a:pt x="1096175" y="6350"/>
                </a:lnTo>
                <a:lnTo>
                  <a:pt x="1096175" y="12700"/>
                </a:lnTo>
                <a:close/>
              </a:path>
              <a:path w="1096645" h="389889">
                <a:moveTo>
                  <a:pt x="12700" y="383539"/>
                </a:moveTo>
                <a:lnTo>
                  <a:pt x="6350" y="377189"/>
                </a:lnTo>
                <a:lnTo>
                  <a:pt x="12700" y="377189"/>
                </a:lnTo>
                <a:lnTo>
                  <a:pt x="12700" y="383539"/>
                </a:lnTo>
                <a:close/>
              </a:path>
              <a:path w="1096645" h="389889">
                <a:moveTo>
                  <a:pt x="1083475" y="383539"/>
                </a:moveTo>
                <a:lnTo>
                  <a:pt x="12700" y="383539"/>
                </a:lnTo>
                <a:lnTo>
                  <a:pt x="12700" y="377189"/>
                </a:lnTo>
                <a:lnTo>
                  <a:pt x="1083475" y="377189"/>
                </a:lnTo>
                <a:lnTo>
                  <a:pt x="1083475" y="383539"/>
                </a:lnTo>
                <a:close/>
              </a:path>
              <a:path w="1096645" h="389889">
                <a:moveTo>
                  <a:pt x="1096175" y="383539"/>
                </a:moveTo>
                <a:lnTo>
                  <a:pt x="1083475" y="383539"/>
                </a:lnTo>
                <a:lnTo>
                  <a:pt x="1089825" y="377189"/>
                </a:lnTo>
                <a:lnTo>
                  <a:pt x="1096175" y="377189"/>
                </a:lnTo>
                <a:lnTo>
                  <a:pt x="1096175" y="383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68375" y="3139871"/>
            <a:ext cx="128905" cy="1158240"/>
          </a:xfrm>
          <a:custGeom>
            <a:avLst/>
            <a:gdLst/>
            <a:ahLst/>
            <a:cxnLst/>
            <a:rect l="l" t="t" r="r" b="b"/>
            <a:pathLst>
              <a:path w="128904" h="1158239">
                <a:moveTo>
                  <a:pt x="64058" y="1101092"/>
                </a:moveTo>
                <a:lnTo>
                  <a:pt x="49894" y="1076651"/>
                </a:lnTo>
                <a:lnTo>
                  <a:pt x="49907" y="1051102"/>
                </a:lnTo>
                <a:lnTo>
                  <a:pt x="52933" y="0"/>
                </a:lnTo>
                <a:lnTo>
                  <a:pt x="81508" y="88"/>
                </a:lnTo>
                <a:lnTo>
                  <a:pt x="78409" y="1076651"/>
                </a:lnTo>
                <a:lnTo>
                  <a:pt x="64058" y="1101092"/>
                </a:lnTo>
                <a:close/>
              </a:path>
              <a:path w="128904" h="1158239">
                <a:moveTo>
                  <a:pt x="63893" y="1157808"/>
                </a:moveTo>
                <a:lnTo>
                  <a:pt x="1854" y="1050747"/>
                </a:lnTo>
                <a:lnTo>
                  <a:pt x="635" y="1048016"/>
                </a:lnTo>
                <a:lnTo>
                  <a:pt x="91" y="1045463"/>
                </a:lnTo>
                <a:lnTo>
                  <a:pt x="0" y="1042111"/>
                </a:lnTo>
                <a:lnTo>
                  <a:pt x="622" y="1039190"/>
                </a:lnTo>
                <a:lnTo>
                  <a:pt x="14198" y="1029296"/>
                </a:lnTo>
                <a:lnTo>
                  <a:pt x="17196" y="1029614"/>
                </a:lnTo>
                <a:lnTo>
                  <a:pt x="49834" y="1076548"/>
                </a:lnTo>
                <a:lnTo>
                  <a:pt x="49682" y="1129410"/>
                </a:lnTo>
                <a:lnTo>
                  <a:pt x="80514" y="1129499"/>
                </a:lnTo>
                <a:lnTo>
                  <a:pt x="63893" y="1157808"/>
                </a:lnTo>
                <a:close/>
              </a:path>
              <a:path w="128904" h="1158239">
                <a:moveTo>
                  <a:pt x="80514" y="1129499"/>
                </a:moveTo>
                <a:lnTo>
                  <a:pt x="78257" y="1129499"/>
                </a:lnTo>
                <a:lnTo>
                  <a:pt x="78409" y="1076651"/>
                </a:lnTo>
                <a:lnTo>
                  <a:pt x="101904" y="1036637"/>
                </a:lnTo>
                <a:lnTo>
                  <a:pt x="114338" y="1029588"/>
                </a:lnTo>
                <a:lnTo>
                  <a:pt x="117297" y="1029919"/>
                </a:lnTo>
                <a:lnTo>
                  <a:pt x="128422" y="1045463"/>
                </a:lnTo>
                <a:lnTo>
                  <a:pt x="127787" y="1048384"/>
                </a:lnTo>
                <a:lnTo>
                  <a:pt x="126542" y="1051102"/>
                </a:lnTo>
                <a:lnTo>
                  <a:pt x="80514" y="1129499"/>
                </a:lnTo>
                <a:close/>
              </a:path>
              <a:path w="128904" h="1158239">
                <a:moveTo>
                  <a:pt x="78257" y="1129499"/>
                </a:moveTo>
                <a:lnTo>
                  <a:pt x="49682" y="1129410"/>
                </a:lnTo>
                <a:lnTo>
                  <a:pt x="49834" y="1076548"/>
                </a:lnTo>
                <a:lnTo>
                  <a:pt x="64058" y="1101092"/>
                </a:lnTo>
                <a:lnTo>
                  <a:pt x="51650" y="1122222"/>
                </a:lnTo>
                <a:lnTo>
                  <a:pt x="78278" y="1122286"/>
                </a:lnTo>
                <a:lnTo>
                  <a:pt x="78257" y="1129499"/>
                </a:lnTo>
                <a:close/>
              </a:path>
              <a:path w="128904" h="1158239">
                <a:moveTo>
                  <a:pt x="78278" y="1122286"/>
                </a:moveTo>
                <a:lnTo>
                  <a:pt x="76339" y="1122286"/>
                </a:lnTo>
                <a:lnTo>
                  <a:pt x="64058" y="1101092"/>
                </a:lnTo>
                <a:lnTo>
                  <a:pt x="78409" y="1076651"/>
                </a:lnTo>
                <a:lnTo>
                  <a:pt x="78278" y="1122286"/>
                </a:lnTo>
                <a:close/>
              </a:path>
              <a:path w="128904" h="1158239">
                <a:moveTo>
                  <a:pt x="76339" y="1122286"/>
                </a:moveTo>
                <a:lnTo>
                  <a:pt x="51650" y="1122222"/>
                </a:lnTo>
                <a:lnTo>
                  <a:pt x="64058" y="1101092"/>
                </a:lnTo>
                <a:lnTo>
                  <a:pt x="76339" y="112228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88252" y="2366772"/>
            <a:ext cx="1664335" cy="376555"/>
          </a:xfrm>
          <a:custGeom>
            <a:avLst/>
            <a:gdLst/>
            <a:ahLst/>
            <a:cxnLst/>
            <a:rect l="l" t="t" r="r" b="b"/>
            <a:pathLst>
              <a:path w="1664334" h="376555">
                <a:moveTo>
                  <a:pt x="1664207" y="376427"/>
                </a:moveTo>
                <a:lnTo>
                  <a:pt x="0" y="376427"/>
                </a:lnTo>
                <a:lnTo>
                  <a:pt x="0" y="0"/>
                </a:lnTo>
                <a:lnTo>
                  <a:pt x="1664207" y="0"/>
                </a:lnTo>
                <a:lnTo>
                  <a:pt x="1664207" y="37642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81140" y="2360295"/>
            <a:ext cx="1677670" cy="389890"/>
          </a:xfrm>
          <a:custGeom>
            <a:avLst/>
            <a:gdLst/>
            <a:ahLst/>
            <a:cxnLst/>
            <a:rect l="l" t="t" r="r" b="b"/>
            <a:pathLst>
              <a:path w="1677670" h="389889">
                <a:moveTo>
                  <a:pt x="1677669" y="389890"/>
                </a:moveTo>
                <a:lnTo>
                  <a:pt x="0" y="389890"/>
                </a:lnTo>
                <a:lnTo>
                  <a:pt x="0" y="0"/>
                </a:lnTo>
                <a:lnTo>
                  <a:pt x="1677669" y="0"/>
                </a:lnTo>
                <a:lnTo>
                  <a:pt x="16776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77190"/>
                </a:lnTo>
                <a:lnTo>
                  <a:pt x="6350" y="377190"/>
                </a:lnTo>
                <a:lnTo>
                  <a:pt x="12700" y="383540"/>
                </a:lnTo>
                <a:lnTo>
                  <a:pt x="1677669" y="383540"/>
                </a:lnTo>
                <a:lnTo>
                  <a:pt x="1677669" y="389890"/>
                </a:lnTo>
                <a:close/>
              </a:path>
              <a:path w="1677670" h="3898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77670" h="389889">
                <a:moveTo>
                  <a:pt x="16649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64969" y="6350"/>
                </a:lnTo>
                <a:lnTo>
                  <a:pt x="1664969" y="12700"/>
                </a:lnTo>
                <a:close/>
              </a:path>
              <a:path w="1677670" h="389889">
                <a:moveTo>
                  <a:pt x="1664969" y="383540"/>
                </a:moveTo>
                <a:lnTo>
                  <a:pt x="1664969" y="6350"/>
                </a:lnTo>
                <a:lnTo>
                  <a:pt x="1671319" y="12700"/>
                </a:lnTo>
                <a:lnTo>
                  <a:pt x="1677669" y="12700"/>
                </a:lnTo>
                <a:lnTo>
                  <a:pt x="1677669" y="377190"/>
                </a:lnTo>
                <a:lnTo>
                  <a:pt x="1671319" y="377190"/>
                </a:lnTo>
                <a:lnTo>
                  <a:pt x="1664969" y="383540"/>
                </a:lnTo>
                <a:close/>
              </a:path>
              <a:path w="1677670" h="389889">
                <a:moveTo>
                  <a:pt x="1677669" y="12700"/>
                </a:moveTo>
                <a:lnTo>
                  <a:pt x="1671319" y="12700"/>
                </a:lnTo>
                <a:lnTo>
                  <a:pt x="1664969" y="6350"/>
                </a:lnTo>
                <a:lnTo>
                  <a:pt x="1677669" y="6350"/>
                </a:lnTo>
                <a:lnTo>
                  <a:pt x="1677669" y="12700"/>
                </a:lnTo>
                <a:close/>
              </a:path>
              <a:path w="1677670" h="389889">
                <a:moveTo>
                  <a:pt x="12700" y="383540"/>
                </a:moveTo>
                <a:lnTo>
                  <a:pt x="6350" y="377190"/>
                </a:lnTo>
                <a:lnTo>
                  <a:pt x="12700" y="377190"/>
                </a:lnTo>
                <a:lnTo>
                  <a:pt x="12700" y="383540"/>
                </a:lnTo>
                <a:close/>
              </a:path>
              <a:path w="1677670" h="389889">
                <a:moveTo>
                  <a:pt x="1664969" y="383540"/>
                </a:moveTo>
                <a:lnTo>
                  <a:pt x="12700" y="383540"/>
                </a:lnTo>
                <a:lnTo>
                  <a:pt x="12700" y="377190"/>
                </a:lnTo>
                <a:lnTo>
                  <a:pt x="1664969" y="377190"/>
                </a:lnTo>
                <a:lnTo>
                  <a:pt x="1664969" y="383540"/>
                </a:lnTo>
                <a:close/>
              </a:path>
              <a:path w="1677670" h="389889">
                <a:moveTo>
                  <a:pt x="1677669" y="383540"/>
                </a:moveTo>
                <a:lnTo>
                  <a:pt x="1664969" y="383540"/>
                </a:lnTo>
                <a:lnTo>
                  <a:pt x="1671319" y="377190"/>
                </a:lnTo>
                <a:lnTo>
                  <a:pt x="1677669" y="377190"/>
                </a:lnTo>
                <a:lnTo>
                  <a:pt x="1677669" y="383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36745" marR="5080" indent="313690">
              <a:lnSpc>
                <a:spcPct val="119800"/>
              </a:lnSpc>
              <a:spcBef>
                <a:spcPts val="100"/>
              </a:spcBef>
            </a:pPr>
            <a:r>
              <a:rPr dirty="0" spc="-5"/>
              <a:t>Smart  ma</a:t>
            </a:r>
            <a:r>
              <a:rPr dirty="0"/>
              <a:t>nuf</a:t>
            </a:r>
            <a:r>
              <a:rPr dirty="0" spc="-5"/>
              <a:t>ac</a:t>
            </a:r>
            <a:r>
              <a:rPr dirty="0"/>
              <a:t>tu</a:t>
            </a:r>
            <a:r>
              <a:rPr dirty="0" spc="-5"/>
              <a:t>r</a:t>
            </a:r>
            <a:r>
              <a:rPr dirty="0"/>
              <a:t>ing</a:t>
            </a:r>
          </a:p>
          <a:p>
            <a:pPr marL="3875404">
              <a:lnSpc>
                <a:spcPct val="100000"/>
              </a:lnSpc>
              <a:spcBef>
                <a:spcPts val="805"/>
              </a:spcBef>
            </a:pPr>
            <a:r>
              <a:rPr dirty="0" spc="-5"/>
              <a:t>Industry4.0</a:t>
            </a:r>
          </a:p>
          <a:p>
            <a:pPr algn="ctr" marL="549275">
              <a:lnSpc>
                <a:spcPct val="100000"/>
              </a:lnSpc>
              <a:spcBef>
                <a:spcPts val="835"/>
              </a:spcBef>
            </a:pPr>
            <a:r>
              <a:rPr dirty="0" spc="-5"/>
              <a:t>Automation</a:t>
            </a:r>
          </a:p>
          <a:p>
            <a:pPr marL="937894">
              <a:lnSpc>
                <a:spcPct val="100000"/>
              </a:lnSpc>
              <a:spcBef>
                <a:spcPts val="1105"/>
              </a:spcBef>
            </a:pPr>
            <a:r>
              <a:rPr dirty="0" spc="-5"/>
              <a:t>Lean Six Sigma</a:t>
            </a: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pc="-5"/>
              <a:t>TPM</a:t>
            </a:r>
          </a:p>
        </p:txBody>
      </p:sp>
      <p:sp>
        <p:nvSpPr>
          <p:cNvPr id="30" name="object 30"/>
          <p:cNvSpPr/>
          <p:nvPr/>
        </p:nvSpPr>
        <p:spPr>
          <a:xfrm>
            <a:off x="7337488" y="2743492"/>
            <a:ext cx="128905" cy="1566545"/>
          </a:xfrm>
          <a:custGeom>
            <a:avLst/>
            <a:gdLst/>
            <a:ahLst/>
            <a:cxnLst/>
            <a:rect l="l" t="t" r="r" b="b"/>
            <a:pathLst>
              <a:path w="128904" h="1566545">
                <a:moveTo>
                  <a:pt x="63511" y="1509470"/>
                </a:moveTo>
                <a:lnTo>
                  <a:pt x="49528" y="1484799"/>
                </a:lnTo>
                <a:lnTo>
                  <a:pt x="68033" y="0"/>
                </a:lnTo>
                <a:lnTo>
                  <a:pt x="96608" y="355"/>
                </a:lnTo>
                <a:lnTo>
                  <a:pt x="78103" y="1485163"/>
                </a:lnTo>
                <a:lnTo>
                  <a:pt x="63511" y="1509470"/>
                </a:lnTo>
                <a:close/>
              </a:path>
              <a:path w="128904" h="1566545">
                <a:moveTo>
                  <a:pt x="62801" y="1566189"/>
                </a:moveTo>
                <a:lnTo>
                  <a:pt x="1790" y="1458531"/>
                </a:lnTo>
                <a:lnTo>
                  <a:pt x="596" y="1455801"/>
                </a:lnTo>
                <a:lnTo>
                  <a:pt x="0" y="1452867"/>
                </a:lnTo>
                <a:lnTo>
                  <a:pt x="25" y="1449882"/>
                </a:lnTo>
                <a:lnTo>
                  <a:pt x="14338" y="1437195"/>
                </a:lnTo>
                <a:lnTo>
                  <a:pt x="17297" y="1437538"/>
                </a:lnTo>
                <a:lnTo>
                  <a:pt x="49528" y="1484799"/>
                </a:lnTo>
                <a:lnTo>
                  <a:pt x="48869" y="1537652"/>
                </a:lnTo>
                <a:lnTo>
                  <a:pt x="77444" y="1538008"/>
                </a:lnTo>
                <a:lnTo>
                  <a:pt x="79715" y="1538008"/>
                </a:lnTo>
                <a:lnTo>
                  <a:pt x="62801" y="1566189"/>
                </a:lnTo>
                <a:close/>
              </a:path>
              <a:path w="128904" h="1566545">
                <a:moveTo>
                  <a:pt x="79715" y="1538008"/>
                </a:moveTo>
                <a:lnTo>
                  <a:pt x="77444" y="1538008"/>
                </a:lnTo>
                <a:lnTo>
                  <a:pt x="78103" y="1485163"/>
                </a:lnTo>
                <a:lnTo>
                  <a:pt x="101980" y="1445387"/>
                </a:lnTo>
                <a:lnTo>
                  <a:pt x="114465" y="1438452"/>
                </a:lnTo>
                <a:lnTo>
                  <a:pt x="117436" y="1438808"/>
                </a:lnTo>
                <a:lnTo>
                  <a:pt x="128460" y="1451483"/>
                </a:lnTo>
                <a:lnTo>
                  <a:pt x="128409" y="1454467"/>
                </a:lnTo>
                <a:lnTo>
                  <a:pt x="127736" y="1457375"/>
                </a:lnTo>
                <a:lnTo>
                  <a:pt x="126479" y="1460093"/>
                </a:lnTo>
                <a:lnTo>
                  <a:pt x="79715" y="1538008"/>
                </a:lnTo>
                <a:close/>
              </a:path>
              <a:path w="128904" h="1566545">
                <a:moveTo>
                  <a:pt x="77444" y="1538008"/>
                </a:moveTo>
                <a:lnTo>
                  <a:pt x="48869" y="1537652"/>
                </a:lnTo>
                <a:lnTo>
                  <a:pt x="49528" y="1484799"/>
                </a:lnTo>
                <a:lnTo>
                  <a:pt x="63511" y="1509470"/>
                </a:lnTo>
                <a:lnTo>
                  <a:pt x="50901" y="1530477"/>
                </a:lnTo>
                <a:lnTo>
                  <a:pt x="75590" y="1530781"/>
                </a:lnTo>
                <a:lnTo>
                  <a:pt x="77534" y="1530781"/>
                </a:lnTo>
                <a:lnTo>
                  <a:pt x="77444" y="1538008"/>
                </a:lnTo>
                <a:close/>
              </a:path>
              <a:path w="128904" h="1566545">
                <a:moveTo>
                  <a:pt x="77534" y="1530781"/>
                </a:moveTo>
                <a:lnTo>
                  <a:pt x="75590" y="1530781"/>
                </a:lnTo>
                <a:lnTo>
                  <a:pt x="63511" y="1509470"/>
                </a:lnTo>
                <a:lnTo>
                  <a:pt x="78103" y="1485163"/>
                </a:lnTo>
                <a:lnTo>
                  <a:pt x="77534" y="1530781"/>
                </a:lnTo>
                <a:close/>
              </a:path>
              <a:path w="128904" h="1566545">
                <a:moveTo>
                  <a:pt x="75590" y="1530781"/>
                </a:moveTo>
                <a:lnTo>
                  <a:pt x="50901" y="1530477"/>
                </a:lnTo>
                <a:lnTo>
                  <a:pt x="63511" y="1509470"/>
                </a:lnTo>
                <a:lnTo>
                  <a:pt x="75590" y="153078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29911" y="676655"/>
            <a:ext cx="664463" cy="292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9995" y="1752600"/>
            <a:ext cx="1909572" cy="128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28544" y="1741932"/>
            <a:ext cx="2252472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8355" y="607059"/>
            <a:ext cx="2950845" cy="8528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819"/>
              </a:spcBef>
              <a:buSzPct val="91666"/>
              <a:buFont typeface="Wingdings"/>
              <a:buChar char=""/>
              <a:tabLst>
                <a:tab pos="133350" algn="l"/>
              </a:tabLst>
            </a:pPr>
            <a:r>
              <a:rPr dirty="0" sz="1200" spc="-5">
                <a:latin typeface="Arial"/>
                <a:cs typeface="Arial"/>
              </a:rPr>
              <a:t>Management efficiency increases by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10%</a:t>
            </a:r>
            <a:endParaRPr sz="1200">
              <a:latin typeface="Arial"/>
              <a:cs typeface="Arial"/>
            </a:endParaRPr>
          </a:p>
          <a:p>
            <a:pPr marL="132715" indent="-120650">
              <a:lnSpc>
                <a:spcPct val="100000"/>
              </a:lnSpc>
              <a:spcBef>
                <a:spcPts val="720"/>
              </a:spcBef>
              <a:buSzPct val="91666"/>
              <a:buFont typeface="Wingdings"/>
              <a:buChar char=""/>
              <a:tabLst>
                <a:tab pos="133350" algn="l"/>
              </a:tabLst>
            </a:pPr>
            <a:r>
              <a:rPr dirty="0" sz="1200" spc="-5">
                <a:latin typeface="Arial"/>
                <a:cs typeface="Arial"/>
              </a:rPr>
              <a:t>Quality failure cost decreases by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0000"/>
                </a:solidFill>
                <a:latin typeface="Arial"/>
                <a:cs typeface="Arial"/>
              </a:rPr>
              <a:t>15%</a:t>
            </a:r>
            <a:endParaRPr sz="1200">
              <a:latin typeface="Arial"/>
              <a:cs typeface="Arial"/>
            </a:endParaRPr>
          </a:p>
          <a:p>
            <a:pPr marL="132715" indent="-120650">
              <a:lnSpc>
                <a:spcPct val="100000"/>
              </a:lnSpc>
              <a:spcBef>
                <a:spcPts val="755"/>
              </a:spcBef>
              <a:buSzPct val="91666"/>
              <a:buFont typeface="Wingdings"/>
              <a:buChar char=""/>
              <a:tabLst>
                <a:tab pos="133350" algn="l"/>
              </a:tabLst>
            </a:pPr>
            <a:r>
              <a:rPr dirty="0" sz="1200" spc="-5">
                <a:latin typeface="Arial"/>
                <a:cs typeface="Arial"/>
              </a:rPr>
              <a:t>OEE </a:t>
            </a:r>
            <a:r>
              <a:rPr dirty="0" sz="1200" spc="-10">
                <a:latin typeface="Arial"/>
                <a:cs typeface="Arial"/>
              </a:rPr>
              <a:t>in</a:t>
            </a:r>
            <a:r>
              <a:rPr dirty="0" sz="1200" spc="-10">
                <a:solidFill>
                  <a:srgbClr val="0D0D0D"/>
                </a:solidFill>
                <a:latin typeface="Microsoft YaHei"/>
                <a:cs typeface="Microsoft YaHei"/>
              </a:rPr>
              <a:t>creases </a:t>
            </a:r>
            <a:r>
              <a:rPr dirty="0" sz="1200" spc="-5">
                <a:solidFill>
                  <a:srgbClr val="0D0D0D"/>
                </a:solidFill>
                <a:latin typeface="Microsoft YaHei"/>
                <a:cs typeface="Microsoft YaHei"/>
              </a:rPr>
              <a:t>by</a:t>
            </a:r>
            <a:r>
              <a:rPr dirty="0" sz="1200">
                <a:solidFill>
                  <a:srgbClr val="0D0D0D"/>
                </a:solidFill>
                <a:latin typeface="Microsoft YaHei"/>
                <a:cs typeface="Microsoft YaHei"/>
              </a:rPr>
              <a:t> </a:t>
            </a:r>
            <a:r>
              <a:rPr dirty="0" sz="1200">
                <a:solidFill>
                  <a:srgbClr val="FF0000"/>
                </a:solidFill>
                <a:latin typeface="Microsoft YaHei"/>
                <a:cs typeface="Microsoft YaHei"/>
              </a:rPr>
              <a:t>10%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35" name="object 35"/>
          <p:cNvSpPr txBox="1"/>
          <p:nvPr/>
        </p:nvSpPr>
        <p:spPr>
          <a:xfrm rot="19800000">
            <a:off x="732328" y="2053730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19800000">
            <a:off x="1448618" y="1550664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 rot="19800000">
            <a:off x="6770423" y="295734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7506"/>
            <a:ext cx="9144000" cy="39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4424045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System map </a:t>
            </a:r>
            <a:r>
              <a:rPr dirty="0" sz="1200" spc="-5" b="0" i="0">
                <a:solidFill>
                  <a:srgbClr val="7E7E7E"/>
                </a:solidFill>
                <a:latin typeface="Arial"/>
                <a:cs typeface="Arial"/>
              </a:rPr>
              <a:t>(100% independent research and</a:t>
            </a:r>
            <a:r>
              <a:rPr dirty="0" sz="1200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200" spc="-5" b="0" i="0">
                <a:solidFill>
                  <a:srgbClr val="7E7E7E"/>
                </a:solidFill>
                <a:latin typeface="Arial"/>
                <a:cs typeface="Arial"/>
              </a:rPr>
              <a:t>development)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92268" y="1387946"/>
            <a:ext cx="1178560" cy="89916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5"/>
              </a:spcBef>
            </a:pPr>
            <a:r>
              <a:rPr dirty="0" baseline="-56497" sz="4425" spc="-2182">
                <a:solidFill>
                  <a:srgbClr val="F1F1F1"/>
                </a:solidFill>
                <a:latin typeface="SimSun"/>
                <a:cs typeface="SimSun"/>
              </a:rPr>
              <a:t>达</a:t>
            </a:r>
            <a:r>
              <a:rPr dirty="0" baseline="-28248" sz="4425" spc="-2182">
                <a:solidFill>
                  <a:srgbClr val="F1F1F1"/>
                </a:solidFill>
                <a:latin typeface="SimSun"/>
                <a:cs typeface="SimSun"/>
              </a:rPr>
              <a:t>智</a:t>
            </a: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汇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0949" y="1007266"/>
            <a:ext cx="987425" cy="7912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468630">
              <a:lnSpc>
                <a:spcPts val="2845"/>
              </a:lnSpc>
              <a:spcBef>
                <a:spcPts val="765"/>
              </a:spcBef>
            </a:pP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能</a:t>
            </a:r>
            <a:endParaRPr sz="2950">
              <a:latin typeface="SimSun"/>
              <a:cs typeface="SimSun"/>
            </a:endParaRPr>
          </a:p>
          <a:p>
            <a:pPr>
              <a:lnSpc>
                <a:spcPts val="2620"/>
              </a:lnSpc>
            </a:pP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智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652" y="1124711"/>
            <a:ext cx="1632585" cy="1618615"/>
          </a:xfrm>
          <a:custGeom>
            <a:avLst/>
            <a:gdLst/>
            <a:ahLst/>
            <a:cxnLst/>
            <a:rect l="l" t="t" r="r" b="b"/>
            <a:pathLst>
              <a:path w="1632585" h="1618614">
                <a:moveTo>
                  <a:pt x="1632204" y="1618488"/>
                </a:moveTo>
                <a:lnTo>
                  <a:pt x="0" y="1618488"/>
                </a:lnTo>
                <a:lnTo>
                  <a:pt x="0" y="0"/>
                </a:lnTo>
                <a:lnTo>
                  <a:pt x="1632204" y="0"/>
                </a:lnTo>
                <a:lnTo>
                  <a:pt x="1632204" y="1618488"/>
                </a:lnTo>
                <a:close/>
              </a:path>
            </a:pathLst>
          </a:custGeom>
          <a:solidFill>
            <a:srgbClr val="4489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7213" y="1118920"/>
            <a:ext cx="1644650" cy="1631950"/>
          </a:xfrm>
          <a:custGeom>
            <a:avLst/>
            <a:gdLst/>
            <a:ahLst/>
            <a:cxnLst/>
            <a:rect l="l" t="t" r="r" b="b"/>
            <a:pathLst>
              <a:path w="1644650" h="1631950">
                <a:moveTo>
                  <a:pt x="1644459" y="1631353"/>
                </a:moveTo>
                <a:lnTo>
                  <a:pt x="0" y="1631353"/>
                </a:lnTo>
                <a:lnTo>
                  <a:pt x="0" y="0"/>
                </a:lnTo>
                <a:lnTo>
                  <a:pt x="1644459" y="0"/>
                </a:lnTo>
                <a:lnTo>
                  <a:pt x="164445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618653"/>
                </a:lnTo>
                <a:lnTo>
                  <a:pt x="6350" y="1618653"/>
                </a:lnTo>
                <a:lnTo>
                  <a:pt x="12700" y="1625003"/>
                </a:lnTo>
                <a:lnTo>
                  <a:pt x="1644459" y="1625003"/>
                </a:lnTo>
                <a:lnTo>
                  <a:pt x="1644459" y="1631353"/>
                </a:lnTo>
                <a:close/>
              </a:path>
              <a:path w="1644650" h="16319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44650" h="1631950">
                <a:moveTo>
                  <a:pt x="163175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31759" y="6350"/>
                </a:lnTo>
                <a:lnTo>
                  <a:pt x="1631759" y="12700"/>
                </a:lnTo>
                <a:close/>
              </a:path>
              <a:path w="1644650" h="1631950">
                <a:moveTo>
                  <a:pt x="1631759" y="1625003"/>
                </a:moveTo>
                <a:lnTo>
                  <a:pt x="1631759" y="6350"/>
                </a:lnTo>
                <a:lnTo>
                  <a:pt x="1638109" y="12700"/>
                </a:lnTo>
                <a:lnTo>
                  <a:pt x="1644459" y="12700"/>
                </a:lnTo>
                <a:lnTo>
                  <a:pt x="1644459" y="1618653"/>
                </a:lnTo>
                <a:lnTo>
                  <a:pt x="1638109" y="1618653"/>
                </a:lnTo>
                <a:lnTo>
                  <a:pt x="1631759" y="1625003"/>
                </a:lnTo>
                <a:close/>
              </a:path>
              <a:path w="1644650" h="1631950">
                <a:moveTo>
                  <a:pt x="1644459" y="12700"/>
                </a:moveTo>
                <a:lnTo>
                  <a:pt x="1638109" y="12700"/>
                </a:lnTo>
                <a:lnTo>
                  <a:pt x="1631759" y="6350"/>
                </a:lnTo>
                <a:lnTo>
                  <a:pt x="1644459" y="6350"/>
                </a:lnTo>
                <a:lnTo>
                  <a:pt x="1644459" y="12700"/>
                </a:lnTo>
                <a:close/>
              </a:path>
              <a:path w="1644650" h="1631950">
                <a:moveTo>
                  <a:pt x="12700" y="1625003"/>
                </a:moveTo>
                <a:lnTo>
                  <a:pt x="6350" y="1618653"/>
                </a:lnTo>
                <a:lnTo>
                  <a:pt x="12700" y="1618653"/>
                </a:lnTo>
                <a:lnTo>
                  <a:pt x="12700" y="1625003"/>
                </a:lnTo>
                <a:close/>
              </a:path>
              <a:path w="1644650" h="1631950">
                <a:moveTo>
                  <a:pt x="1631759" y="1625003"/>
                </a:moveTo>
                <a:lnTo>
                  <a:pt x="12700" y="1625003"/>
                </a:lnTo>
                <a:lnTo>
                  <a:pt x="12700" y="1618653"/>
                </a:lnTo>
                <a:lnTo>
                  <a:pt x="1631759" y="1618653"/>
                </a:lnTo>
                <a:lnTo>
                  <a:pt x="1631759" y="1625003"/>
                </a:lnTo>
                <a:close/>
              </a:path>
              <a:path w="1644650" h="1631950">
                <a:moveTo>
                  <a:pt x="1644459" y="1625003"/>
                </a:moveTo>
                <a:lnTo>
                  <a:pt x="1631759" y="1625003"/>
                </a:lnTo>
                <a:lnTo>
                  <a:pt x="1638109" y="1618653"/>
                </a:lnTo>
                <a:lnTo>
                  <a:pt x="1644459" y="1618653"/>
                </a:lnTo>
                <a:lnTo>
                  <a:pt x="1644459" y="162500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63652" y="1124711"/>
            <a:ext cx="1632585" cy="1618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 marL="180975" marR="173990">
              <a:lnSpc>
                <a:spcPts val="1200"/>
              </a:lnSpc>
              <a:spcBef>
                <a:spcPts val="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Architectural</a:t>
            </a:r>
            <a:r>
              <a:rPr dirty="0" sz="11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basic  drive ability of the  organization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3652" y="2863595"/>
            <a:ext cx="1632585" cy="1100455"/>
          </a:xfrm>
          <a:custGeom>
            <a:avLst/>
            <a:gdLst/>
            <a:ahLst/>
            <a:cxnLst/>
            <a:rect l="l" t="t" r="r" b="b"/>
            <a:pathLst>
              <a:path w="1632585" h="1100454">
                <a:moveTo>
                  <a:pt x="1632204" y="1100328"/>
                </a:moveTo>
                <a:lnTo>
                  <a:pt x="0" y="1100328"/>
                </a:lnTo>
                <a:lnTo>
                  <a:pt x="0" y="0"/>
                </a:lnTo>
                <a:lnTo>
                  <a:pt x="1632204" y="0"/>
                </a:lnTo>
                <a:lnTo>
                  <a:pt x="1632204" y="1100328"/>
                </a:lnTo>
                <a:close/>
              </a:path>
            </a:pathLst>
          </a:custGeom>
          <a:solidFill>
            <a:srgbClr val="4489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7213" y="2856623"/>
            <a:ext cx="1644650" cy="1114425"/>
          </a:xfrm>
          <a:custGeom>
            <a:avLst/>
            <a:gdLst/>
            <a:ahLst/>
            <a:cxnLst/>
            <a:rect l="l" t="t" r="r" b="b"/>
            <a:pathLst>
              <a:path w="1644650" h="1114425">
                <a:moveTo>
                  <a:pt x="1644459" y="1113802"/>
                </a:moveTo>
                <a:lnTo>
                  <a:pt x="0" y="1113802"/>
                </a:lnTo>
                <a:lnTo>
                  <a:pt x="0" y="0"/>
                </a:lnTo>
                <a:lnTo>
                  <a:pt x="1644459" y="0"/>
                </a:lnTo>
                <a:lnTo>
                  <a:pt x="164445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101102"/>
                </a:lnTo>
                <a:lnTo>
                  <a:pt x="6350" y="1101102"/>
                </a:lnTo>
                <a:lnTo>
                  <a:pt x="12700" y="1107452"/>
                </a:lnTo>
                <a:lnTo>
                  <a:pt x="1644459" y="1107452"/>
                </a:lnTo>
                <a:lnTo>
                  <a:pt x="1644459" y="1113802"/>
                </a:lnTo>
                <a:close/>
              </a:path>
              <a:path w="1644650" h="111442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44650" h="1114425">
                <a:moveTo>
                  <a:pt x="163175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31759" y="6350"/>
                </a:lnTo>
                <a:lnTo>
                  <a:pt x="1631759" y="12700"/>
                </a:lnTo>
                <a:close/>
              </a:path>
              <a:path w="1644650" h="1114425">
                <a:moveTo>
                  <a:pt x="1631759" y="1107452"/>
                </a:moveTo>
                <a:lnTo>
                  <a:pt x="1631759" y="6350"/>
                </a:lnTo>
                <a:lnTo>
                  <a:pt x="1638109" y="12700"/>
                </a:lnTo>
                <a:lnTo>
                  <a:pt x="1644459" y="12700"/>
                </a:lnTo>
                <a:lnTo>
                  <a:pt x="1644459" y="1101102"/>
                </a:lnTo>
                <a:lnTo>
                  <a:pt x="1638109" y="1101102"/>
                </a:lnTo>
                <a:lnTo>
                  <a:pt x="1631759" y="1107452"/>
                </a:lnTo>
                <a:close/>
              </a:path>
              <a:path w="1644650" h="1114425">
                <a:moveTo>
                  <a:pt x="1644459" y="12700"/>
                </a:moveTo>
                <a:lnTo>
                  <a:pt x="1638109" y="12700"/>
                </a:lnTo>
                <a:lnTo>
                  <a:pt x="1631759" y="6350"/>
                </a:lnTo>
                <a:lnTo>
                  <a:pt x="1644459" y="6350"/>
                </a:lnTo>
                <a:lnTo>
                  <a:pt x="1644459" y="12700"/>
                </a:lnTo>
                <a:close/>
              </a:path>
              <a:path w="1644650" h="1114425">
                <a:moveTo>
                  <a:pt x="12700" y="1107452"/>
                </a:moveTo>
                <a:lnTo>
                  <a:pt x="6350" y="1101102"/>
                </a:lnTo>
                <a:lnTo>
                  <a:pt x="12700" y="1101102"/>
                </a:lnTo>
                <a:lnTo>
                  <a:pt x="12700" y="1107452"/>
                </a:lnTo>
                <a:close/>
              </a:path>
              <a:path w="1644650" h="1114425">
                <a:moveTo>
                  <a:pt x="1631759" y="1107452"/>
                </a:moveTo>
                <a:lnTo>
                  <a:pt x="12700" y="1107452"/>
                </a:lnTo>
                <a:lnTo>
                  <a:pt x="12700" y="1101102"/>
                </a:lnTo>
                <a:lnTo>
                  <a:pt x="1631759" y="1101102"/>
                </a:lnTo>
                <a:lnTo>
                  <a:pt x="1631759" y="1107452"/>
                </a:lnTo>
                <a:close/>
              </a:path>
              <a:path w="1644650" h="1114425">
                <a:moveTo>
                  <a:pt x="1644459" y="1107452"/>
                </a:moveTo>
                <a:lnTo>
                  <a:pt x="1631759" y="1107452"/>
                </a:lnTo>
                <a:lnTo>
                  <a:pt x="1638109" y="1101102"/>
                </a:lnTo>
                <a:lnTo>
                  <a:pt x="1644459" y="1101102"/>
                </a:lnTo>
                <a:lnTo>
                  <a:pt x="1644459" y="110745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3652" y="2863595"/>
            <a:ext cx="1632585" cy="1100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algn="ctr" marL="93980" marR="87630">
              <a:lnSpc>
                <a:spcPts val="1190"/>
              </a:lnSpc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Technical foundation  of structure  transformation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3652" y="4073652"/>
            <a:ext cx="1632585" cy="608330"/>
          </a:xfrm>
          <a:custGeom>
            <a:avLst/>
            <a:gdLst/>
            <a:ahLst/>
            <a:cxnLst/>
            <a:rect l="l" t="t" r="r" b="b"/>
            <a:pathLst>
              <a:path w="1632585" h="608329">
                <a:moveTo>
                  <a:pt x="1632204" y="608076"/>
                </a:moveTo>
                <a:lnTo>
                  <a:pt x="0" y="608076"/>
                </a:lnTo>
                <a:lnTo>
                  <a:pt x="0" y="0"/>
                </a:lnTo>
                <a:lnTo>
                  <a:pt x="1632204" y="0"/>
                </a:lnTo>
                <a:lnTo>
                  <a:pt x="1632204" y="608076"/>
                </a:lnTo>
                <a:close/>
              </a:path>
            </a:pathLst>
          </a:custGeom>
          <a:solidFill>
            <a:srgbClr val="4489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7213" y="4067086"/>
            <a:ext cx="1644650" cy="621665"/>
          </a:xfrm>
          <a:custGeom>
            <a:avLst/>
            <a:gdLst/>
            <a:ahLst/>
            <a:cxnLst/>
            <a:rect l="l" t="t" r="r" b="b"/>
            <a:pathLst>
              <a:path w="1644650" h="621664">
                <a:moveTo>
                  <a:pt x="1644459" y="621461"/>
                </a:moveTo>
                <a:lnTo>
                  <a:pt x="0" y="621461"/>
                </a:lnTo>
                <a:lnTo>
                  <a:pt x="0" y="0"/>
                </a:lnTo>
                <a:lnTo>
                  <a:pt x="1644459" y="0"/>
                </a:lnTo>
                <a:lnTo>
                  <a:pt x="164445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608761"/>
                </a:lnTo>
                <a:lnTo>
                  <a:pt x="6350" y="608761"/>
                </a:lnTo>
                <a:lnTo>
                  <a:pt x="12700" y="615111"/>
                </a:lnTo>
                <a:lnTo>
                  <a:pt x="1644459" y="615111"/>
                </a:lnTo>
                <a:lnTo>
                  <a:pt x="1644459" y="621461"/>
                </a:lnTo>
                <a:close/>
              </a:path>
              <a:path w="1644650" h="6216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44650" h="621664">
                <a:moveTo>
                  <a:pt x="163175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31759" y="6350"/>
                </a:lnTo>
                <a:lnTo>
                  <a:pt x="1631759" y="12700"/>
                </a:lnTo>
                <a:close/>
              </a:path>
              <a:path w="1644650" h="621664">
                <a:moveTo>
                  <a:pt x="1631759" y="615111"/>
                </a:moveTo>
                <a:lnTo>
                  <a:pt x="1631759" y="6350"/>
                </a:lnTo>
                <a:lnTo>
                  <a:pt x="1638109" y="12700"/>
                </a:lnTo>
                <a:lnTo>
                  <a:pt x="1644459" y="12700"/>
                </a:lnTo>
                <a:lnTo>
                  <a:pt x="1644459" y="608761"/>
                </a:lnTo>
                <a:lnTo>
                  <a:pt x="1638109" y="608761"/>
                </a:lnTo>
                <a:lnTo>
                  <a:pt x="1631759" y="615111"/>
                </a:lnTo>
                <a:close/>
              </a:path>
              <a:path w="1644650" h="621664">
                <a:moveTo>
                  <a:pt x="1644459" y="12700"/>
                </a:moveTo>
                <a:lnTo>
                  <a:pt x="1638109" y="12700"/>
                </a:lnTo>
                <a:lnTo>
                  <a:pt x="1631759" y="6350"/>
                </a:lnTo>
                <a:lnTo>
                  <a:pt x="1644459" y="6350"/>
                </a:lnTo>
                <a:lnTo>
                  <a:pt x="1644459" y="12700"/>
                </a:lnTo>
                <a:close/>
              </a:path>
              <a:path w="1644650" h="621664">
                <a:moveTo>
                  <a:pt x="12700" y="615111"/>
                </a:moveTo>
                <a:lnTo>
                  <a:pt x="6350" y="608761"/>
                </a:lnTo>
                <a:lnTo>
                  <a:pt x="12700" y="608761"/>
                </a:lnTo>
                <a:lnTo>
                  <a:pt x="12700" y="615111"/>
                </a:lnTo>
                <a:close/>
              </a:path>
              <a:path w="1644650" h="621664">
                <a:moveTo>
                  <a:pt x="1631759" y="615111"/>
                </a:moveTo>
                <a:lnTo>
                  <a:pt x="12700" y="615111"/>
                </a:lnTo>
                <a:lnTo>
                  <a:pt x="12700" y="608761"/>
                </a:lnTo>
                <a:lnTo>
                  <a:pt x="1631759" y="608761"/>
                </a:lnTo>
                <a:lnTo>
                  <a:pt x="1631759" y="615111"/>
                </a:lnTo>
                <a:close/>
              </a:path>
              <a:path w="1644650" h="621664">
                <a:moveTo>
                  <a:pt x="1644459" y="615111"/>
                </a:moveTo>
                <a:lnTo>
                  <a:pt x="1631759" y="615111"/>
                </a:lnTo>
                <a:lnTo>
                  <a:pt x="1638109" y="608761"/>
                </a:lnTo>
                <a:lnTo>
                  <a:pt x="1644459" y="608761"/>
                </a:lnTo>
                <a:lnTo>
                  <a:pt x="1644459" y="61511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3652" y="4111536"/>
            <a:ext cx="1632585" cy="499109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ctr" marL="38735" marR="32384" indent="635">
              <a:lnSpc>
                <a:spcPts val="1200"/>
              </a:lnSpc>
              <a:spcBef>
                <a:spcPts val="254"/>
              </a:spcBef>
            </a:pP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process  foundation of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structure  transformation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64435" y="1754123"/>
            <a:ext cx="144780" cy="280670"/>
          </a:xfrm>
          <a:custGeom>
            <a:avLst/>
            <a:gdLst/>
            <a:ahLst/>
            <a:cxnLst/>
            <a:rect l="l" t="t" r="r" b="b"/>
            <a:pathLst>
              <a:path w="144780" h="280669">
                <a:moveTo>
                  <a:pt x="73151" y="280415"/>
                </a:moveTo>
                <a:lnTo>
                  <a:pt x="0" y="280415"/>
                </a:lnTo>
                <a:lnTo>
                  <a:pt x="73151" y="140207"/>
                </a:lnTo>
                <a:lnTo>
                  <a:pt x="0" y="0"/>
                </a:lnTo>
                <a:lnTo>
                  <a:pt x="73151" y="0"/>
                </a:lnTo>
                <a:lnTo>
                  <a:pt x="144780" y="140207"/>
                </a:lnTo>
                <a:lnTo>
                  <a:pt x="73151" y="280415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73579" y="3118104"/>
            <a:ext cx="144780" cy="279400"/>
          </a:xfrm>
          <a:custGeom>
            <a:avLst/>
            <a:gdLst/>
            <a:ahLst/>
            <a:cxnLst/>
            <a:rect l="l" t="t" r="r" b="b"/>
            <a:pathLst>
              <a:path w="144780" h="279400">
                <a:moveTo>
                  <a:pt x="73151" y="278892"/>
                </a:moveTo>
                <a:lnTo>
                  <a:pt x="0" y="278892"/>
                </a:lnTo>
                <a:lnTo>
                  <a:pt x="73151" y="138683"/>
                </a:lnTo>
                <a:lnTo>
                  <a:pt x="0" y="0"/>
                </a:lnTo>
                <a:lnTo>
                  <a:pt x="73151" y="0"/>
                </a:lnTo>
                <a:lnTo>
                  <a:pt x="144780" y="138683"/>
                </a:lnTo>
                <a:lnTo>
                  <a:pt x="73151" y="278892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69007" y="4233671"/>
            <a:ext cx="144780" cy="279400"/>
          </a:xfrm>
          <a:custGeom>
            <a:avLst/>
            <a:gdLst/>
            <a:ahLst/>
            <a:cxnLst/>
            <a:rect l="l" t="t" r="r" b="b"/>
            <a:pathLst>
              <a:path w="144780" h="279400">
                <a:moveTo>
                  <a:pt x="73152" y="278891"/>
                </a:moveTo>
                <a:lnTo>
                  <a:pt x="0" y="278891"/>
                </a:lnTo>
                <a:lnTo>
                  <a:pt x="73152" y="138683"/>
                </a:lnTo>
                <a:lnTo>
                  <a:pt x="0" y="0"/>
                </a:lnTo>
                <a:lnTo>
                  <a:pt x="73152" y="0"/>
                </a:lnTo>
                <a:lnTo>
                  <a:pt x="144780" y="138683"/>
                </a:lnTo>
                <a:lnTo>
                  <a:pt x="73152" y="27889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3652" y="440436"/>
            <a:ext cx="8590915" cy="611505"/>
          </a:xfrm>
          <a:custGeom>
            <a:avLst/>
            <a:gdLst/>
            <a:ahLst/>
            <a:cxnLst/>
            <a:rect l="l" t="t" r="r" b="b"/>
            <a:pathLst>
              <a:path w="8590915" h="611505">
                <a:moveTo>
                  <a:pt x="8590788" y="611123"/>
                </a:moveTo>
                <a:lnTo>
                  <a:pt x="0" y="611123"/>
                </a:lnTo>
                <a:lnTo>
                  <a:pt x="4306824" y="0"/>
                </a:lnTo>
                <a:lnTo>
                  <a:pt x="8590788" y="611123"/>
                </a:lnTo>
                <a:close/>
              </a:path>
            </a:pathLst>
          </a:custGeom>
          <a:solidFill>
            <a:srgbClr val="006FC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505417" y="753427"/>
            <a:ext cx="41179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competition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self driving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capability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33600" y="4195571"/>
            <a:ext cx="6722745" cy="452755"/>
          </a:xfrm>
          <a:custGeom>
            <a:avLst/>
            <a:gdLst/>
            <a:ahLst/>
            <a:cxnLst/>
            <a:rect l="l" t="t" r="r" b="b"/>
            <a:pathLst>
              <a:path w="6722745" h="452754">
                <a:moveTo>
                  <a:pt x="6722364" y="452627"/>
                </a:moveTo>
                <a:lnTo>
                  <a:pt x="0" y="452627"/>
                </a:lnTo>
                <a:lnTo>
                  <a:pt x="0" y="0"/>
                </a:lnTo>
                <a:lnTo>
                  <a:pt x="6722364" y="0"/>
                </a:lnTo>
                <a:lnTo>
                  <a:pt x="6722364" y="452627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26830" y="4189044"/>
            <a:ext cx="6735445" cy="466725"/>
          </a:xfrm>
          <a:custGeom>
            <a:avLst/>
            <a:gdLst/>
            <a:ahLst/>
            <a:cxnLst/>
            <a:rect l="l" t="t" r="r" b="b"/>
            <a:pathLst>
              <a:path w="6735445" h="466725">
                <a:moveTo>
                  <a:pt x="6735191" y="466242"/>
                </a:moveTo>
                <a:lnTo>
                  <a:pt x="0" y="466242"/>
                </a:lnTo>
                <a:lnTo>
                  <a:pt x="0" y="0"/>
                </a:lnTo>
                <a:lnTo>
                  <a:pt x="6735191" y="0"/>
                </a:lnTo>
                <a:lnTo>
                  <a:pt x="673519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53542"/>
                </a:lnTo>
                <a:lnTo>
                  <a:pt x="6350" y="453542"/>
                </a:lnTo>
                <a:lnTo>
                  <a:pt x="12700" y="459892"/>
                </a:lnTo>
                <a:lnTo>
                  <a:pt x="6735191" y="459892"/>
                </a:lnTo>
                <a:lnTo>
                  <a:pt x="6735191" y="466242"/>
                </a:lnTo>
                <a:close/>
              </a:path>
              <a:path w="6735445" h="46672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6735445" h="466725">
                <a:moveTo>
                  <a:pt x="672249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6722491" y="6350"/>
                </a:lnTo>
                <a:lnTo>
                  <a:pt x="6722491" y="12700"/>
                </a:lnTo>
                <a:close/>
              </a:path>
              <a:path w="6735445" h="466725">
                <a:moveTo>
                  <a:pt x="6722491" y="459892"/>
                </a:moveTo>
                <a:lnTo>
                  <a:pt x="6722491" y="6350"/>
                </a:lnTo>
                <a:lnTo>
                  <a:pt x="6728841" y="12700"/>
                </a:lnTo>
                <a:lnTo>
                  <a:pt x="6735191" y="12700"/>
                </a:lnTo>
                <a:lnTo>
                  <a:pt x="6735191" y="453542"/>
                </a:lnTo>
                <a:lnTo>
                  <a:pt x="6728841" y="453542"/>
                </a:lnTo>
                <a:lnTo>
                  <a:pt x="6722491" y="459892"/>
                </a:lnTo>
                <a:close/>
              </a:path>
              <a:path w="6735445" h="466725">
                <a:moveTo>
                  <a:pt x="6735191" y="12700"/>
                </a:moveTo>
                <a:lnTo>
                  <a:pt x="6728841" y="12700"/>
                </a:lnTo>
                <a:lnTo>
                  <a:pt x="6722491" y="6350"/>
                </a:lnTo>
                <a:lnTo>
                  <a:pt x="6735191" y="6350"/>
                </a:lnTo>
                <a:lnTo>
                  <a:pt x="6735191" y="12700"/>
                </a:lnTo>
                <a:close/>
              </a:path>
              <a:path w="6735445" h="466725">
                <a:moveTo>
                  <a:pt x="12700" y="459892"/>
                </a:moveTo>
                <a:lnTo>
                  <a:pt x="6350" y="453542"/>
                </a:lnTo>
                <a:lnTo>
                  <a:pt x="12700" y="453542"/>
                </a:lnTo>
                <a:lnTo>
                  <a:pt x="12700" y="459892"/>
                </a:lnTo>
                <a:close/>
              </a:path>
              <a:path w="6735445" h="466725">
                <a:moveTo>
                  <a:pt x="6722491" y="459892"/>
                </a:moveTo>
                <a:lnTo>
                  <a:pt x="12700" y="459892"/>
                </a:lnTo>
                <a:lnTo>
                  <a:pt x="12700" y="453542"/>
                </a:lnTo>
                <a:lnTo>
                  <a:pt x="6722491" y="453542"/>
                </a:lnTo>
                <a:lnTo>
                  <a:pt x="6722491" y="459892"/>
                </a:lnTo>
                <a:close/>
              </a:path>
              <a:path w="6735445" h="466725">
                <a:moveTo>
                  <a:pt x="6735191" y="459892"/>
                </a:moveTo>
                <a:lnTo>
                  <a:pt x="6722491" y="459892"/>
                </a:lnTo>
                <a:lnTo>
                  <a:pt x="6728841" y="453542"/>
                </a:lnTo>
                <a:lnTo>
                  <a:pt x="6735191" y="453542"/>
                </a:lnTo>
                <a:lnTo>
                  <a:pt x="6735191" y="4598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33600" y="4195571"/>
            <a:ext cx="6722745" cy="45275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dirty="0" sz="1400" spc="-5" b="1">
                <a:solidFill>
                  <a:srgbClr val="404040"/>
                </a:solidFill>
                <a:latin typeface="Arial"/>
                <a:cs typeface="Arial"/>
              </a:rPr>
              <a:t>Focus </a:t>
            </a:r>
            <a:r>
              <a:rPr dirty="0" sz="1400" b="1">
                <a:solidFill>
                  <a:srgbClr val="404040"/>
                </a:solidFill>
                <a:latin typeface="Arial"/>
                <a:cs typeface="Arial"/>
              </a:rPr>
              <a:t>on </a:t>
            </a:r>
            <a:r>
              <a:rPr dirty="0" sz="1400" spc="-5" b="1">
                <a:solidFill>
                  <a:srgbClr val="404040"/>
                </a:solidFill>
                <a:latin typeface="Arial"/>
                <a:cs typeface="Arial"/>
              </a:rPr>
              <a:t>the shop floor site </a:t>
            </a:r>
            <a:r>
              <a:rPr dirty="0" sz="1400" b="1">
                <a:solidFill>
                  <a:srgbClr val="404040"/>
                </a:solidFill>
                <a:latin typeface="Arial"/>
                <a:cs typeface="Arial"/>
              </a:rPr>
              <a:t>- </a:t>
            </a:r>
            <a:r>
              <a:rPr dirty="0" sz="1400" spc="-5" b="1">
                <a:solidFill>
                  <a:srgbClr val="404040"/>
                </a:solidFill>
                <a:latin typeface="Arial"/>
                <a:cs typeface="Arial"/>
              </a:rPr>
              <a:t>Lean </a:t>
            </a:r>
            <a:r>
              <a:rPr dirty="0" sz="1400" b="1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dirty="0" sz="1400" spc="-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404040"/>
                </a:solidFill>
                <a:latin typeface="Arial"/>
                <a:cs typeface="Arial"/>
              </a:rPr>
              <a:t>TPM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33600" y="1126236"/>
            <a:ext cx="1367155" cy="334010"/>
          </a:xfrm>
          <a:custGeom>
            <a:avLst/>
            <a:gdLst/>
            <a:ahLst/>
            <a:cxnLst/>
            <a:rect l="l" t="t" r="r" b="b"/>
            <a:pathLst>
              <a:path w="1367154" h="334009">
                <a:moveTo>
                  <a:pt x="1367027" y="333756"/>
                </a:moveTo>
                <a:lnTo>
                  <a:pt x="0" y="333756"/>
                </a:lnTo>
                <a:lnTo>
                  <a:pt x="0" y="0"/>
                </a:lnTo>
                <a:lnTo>
                  <a:pt x="1367027" y="0"/>
                </a:lnTo>
                <a:lnTo>
                  <a:pt x="1367027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26830" y="1119428"/>
            <a:ext cx="1379855" cy="347345"/>
          </a:xfrm>
          <a:custGeom>
            <a:avLst/>
            <a:gdLst/>
            <a:ahLst/>
            <a:cxnLst/>
            <a:rect l="l" t="t" r="r" b="b"/>
            <a:pathLst>
              <a:path w="1379854" h="347344">
                <a:moveTo>
                  <a:pt x="1379385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79385" y="0"/>
                </a:lnTo>
                <a:lnTo>
                  <a:pt x="1379385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79385" y="340461"/>
                </a:lnTo>
                <a:lnTo>
                  <a:pt x="1379385" y="346811"/>
                </a:lnTo>
                <a:close/>
              </a:path>
              <a:path w="1379854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79854" h="347344">
                <a:moveTo>
                  <a:pt x="1366685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66685" y="6350"/>
                </a:lnTo>
                <a:lnTo>
                  <a:pt x="1366685" y="12700"/>
                </a:lnTo>
                <a:close/>
              </a:path>
              <a:path w="1379854" h="347344">
                <a:moveTo>
                  <a:pt x="1366685" y="340461"/>
                </a:moveTo>
                <a:lnTo>
                  <a:pt x="1366685" y="6350"/>
                </a:lnTo>
                <a:lnTo>
                  <a:pt x="1373035" y="12700"/>
                </a:lnTo>
                <a:lnTo>
                  <a:pt x="1379385" y="12700"/>
                </a:lnTo>
                <a:lnTo>
                  <a:pt x="1379385" y="334111"/>
                </a:lnTo>
                <a:lnTo>
                  <a:pt x="1373035" y="334111"/>
                </a:lnTo>
                <a:lnTo>
                  <a:pt x="1366685" y="340461"/>
                </a:lnTo>
                <a:close/>
              </a:path>
              <a:path w="1379854" h="347344">
                <a:moveTo>
                  <a:pt x="1379385" y="12700"/>
                </a:moveTo>
                <a:lnTo>
                  <a:pt x="1373035" y="12700"/>
                </a:lnTo>
                <a:lnTo>
                  <a:pt x="1366685" y="6350"/>
                </a:lnTo>
                <a:lnTo>
                  <a:pt x="1379385" y="6350"/>
                </a:lnTo>
                <a:lnTo>
                  <a:pt x="1379385" y="12700"/>
                </a:lnTo>
                <a:close/>
              </a:path>
              <a:path w="1379854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79854" h="347344">
                <a:moveTo>
                  <a:pt x="1366685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366685" y="334111"/>
                </a:lnTo>
                <a:lnTo>
                  <a:pt x="1366685" y="340461"/>
                </a:lnTo>
                <a:close/>
              </a:path>
              <a:path w="1379854" h="347344">
                <a:moveTo>
                  <a:pt x="1379385" y="340461"/>
                </a:moveTo>
                <a:lnTo>
                  <a:pt x="1366685" y="340461"/>
                </a:lnTo>
                <a:lnTo>
                  <a:pt x="1373035" y="334111"/>
                </a:lnTo>
                <a:lnTo>
                  <a:pt x="1379385" y="334111"/>
                </a:lnTo>
                <a:lnTo>
                  <a:pt x="1379385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537675" y="1128953"/>
            <a:ext cx="57023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R="5080" indent="17145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Customer  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nte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act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00628" y="1124711"/>
            <a:ext cx="1356360" cy="335280"/>
          </a:xfrm>
          <a:custGeom>
            <a:avLst/>
            <a:gdLst/>
            <a:ahLst/>
            <a:cxnLst/>
            <a:rect l="l" t="t" r="r" b="b"/>
            <a:pathLst>
              <a:path w="1356360" h="335280">
                <a:moveTo>
                  <a:pt x="1356360" y="335280"/>
                </a:moveTo>
                <a:lnTo>
                  <a:pt x="0" y="335280"/>
                </a:lnTo>
                <a:lnTo>
                  <a:pt x="0" y="0"/>
                </a:lnTo>
                <a:lnTo>
                  <a:pt x="1356360" y="0"/>
                </a:lnTo>
                <a:lnTo>
                  <a:pt x="1356360" y="33528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94023" y="1118920"/>
            <a:ext cx="1369695" cy="347345"/>
          </a:xfrm>
          <a:custGeom>
            <a:avLst/>
            <a:gdLst/>
            <a:ahLst/>
            <a:cxnLst/>
            <a:rect l="l" t="t" r="r" b="b"/>
            <a:pathLst>
              <a:path w="1369695" h="347344">
                <a:moveTo>
                  <a:pt x="1369301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69301" y="0"/>
                </a:lnTo>
                <a:lnTo>
                  <a:pt x="136930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69301" y="340461"/>
                </a:lnTo>
                <a:lnTo>
                  <a:pt x="1369301" y="346811"/>
                </a:lnTo>
                <a:close/>
              </a:path>
              <a:path w="1369695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69695" h="347344">
                <a:moveTo>
                  <a:pt x="135660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56601" y="6350"/>
                </a:lnTo>
                <a:lnTo>
                  <a:pt x="1356601" y="12700"/>
                </a:lnTo>
                <a:close/>
              </a:path>
              <a:path w="1369695" h="347344">
                <a:moveTo>
                  <a:pt x="1356601" y="340461"/>
                </a:moveTo>
                <a:lnTo>
                  <a:pt x="1356601" y="6350"/>
                </a:lnTo>
                <a:lnTo>
                  <a:pt x="1362951" y="12700"/>
                </a:lnTo>
                <a:lnTo>
                  <a:pt x="1369301" y="12700"/>
                </a:lnTo>
                <a:lnTo>
                  <a:pt x="1369301" y="334111"/>
                </a:lnTo>
                <a:lnTo>
                  <a:pt x="1362951" y="334111"/>
                </a:lnTo>
                <a:lnTo>
                  <a:pt x="1356601" y="340461"/>
                </a:lnTo>
                <a:close/>
              </a:path>
              <a:path w="1369695" h="347344">
                <a:moveTo>
                  <a:pt x="1369301" y="12700"/>
                </a:moveTo>
                <a:lnTo>
                  <a:pt x="1362951" y="12700"/>
                </a:lnTo>
                <a:lnTo>
                  <a:pt x="1356601" y="6350"/>
                </a:lnTo>
                <a:lnTo>
                  <a:pt x="1369301" y="6350"/>
                </a:lnTo>
                <a:lnTo>
                  <a:pt x="1369301" y="12700"/>
                </a:lnTo>
                <a:close/>
              </a:path>
              <a:path w="1369695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69695" h="347344">
                <a:moveTo>
                  <a:pt x="1356601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356601" y="334111"/>
                </a:lnTo>
                <a:lnTo>
                  <a:pt x="1356601" y="340461"/>
                </a:lnTo>
                <a:close/>
              </a:path>
              <a:path w="1369695" h="347344">
                <a:moveTo>
                  <a:pt x="1369301" y="340461"/>
                </a:moveTo>
                <a:lnTo>
                  <a:pt x="1356601" y="340461"/>
                </a:lnTo>
                <a:lnTo>
                  <a:pt x="1362951" y="334111"/>
                </a:lnTo>
                <a:lnTo>
                  <a:pt x="1369301" y="334111"/>
                </a:lnTo>
                <a:lnTo>
                  <a:pt x="1369301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899789" y="1128445"/>
            <a:ext cx="57023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R="5080" indent="57150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Supplier  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nte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act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56988" y="1126236"/>
            <a:ext cx="1298575" cy="334010"/>
          </a:xfrm>
          <a:custGeom>
            <a:avLst/>
            <a:gdLst/>
            <a:ahLst/>
            <a:cxnLst/>
            <a:rect l="l" t="t" r="r" b="b"/>
            <a:pathLst>
              <a:path w="1298575" h="334009">
                <a:moveTo>
                  <a:pt x="1298448" y="333756"/>
                </a:moveTo>
                <a:lnTo>
                  <a:pt x="0" y="333756"/>
                </a:lnTo>
                <a:lnTo>
                  <a:pt x="0" y="0"/>
                </a:lnTo>
                <a:lnTo>
                  <a:pt x="1298448" y="0"/>
                </a:lnTo>
                <a:lnTo>
                  <a:pt x="1298448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50625" y="1119428"/>
            <a:ext cx="1311910" cy="347345"/>
          </a:xfrm>
          <a:custGeom>
            <a:avLst/>
            <a:gdLst/>
            <a:ahLst/>
            <a:cxnLst/>
            <a:rect l="l" t="t" r="r" b="b"/>
            <a:pathLst>
              <a:path w="1311910" h="347344">
                <a:moveTo>
                  <a:pt x="1311351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11351" y="0"/>
                </a:lnTo>
                <a:lnTo>
                  <a:pt x="131135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11351" y="340461"/>
                </a:lnTo>
                <a:lnTo>
                  <a:pt x="1311351" y="346811"/>
                </a:lnTo>
                <a:close/>
              </a:path>
              <a:path w="1311910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11910" h="347344">
                <a:moveTo>
                  <a:pt x="129865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8651" y="6350"/>
                </a:lnTo>
                <a:lnTo>
                  <a:pt x="1298651" y="12700"/>
                </a:lnTo>
                <a:close/>
              </a:path>
              <a:path w="1311910" h="347344">
                <a:moveTo>
                  <a:pt x="1298651" y="340461"/>
                </a:moveTo>
                <a:lnTo>
                  <a:pt x="1298651" y="6350"/>
                </a:lnTo>
                <a:lnTo>
                  <a:pt x="1305001" y="12700"/>
                </a:lnTo>
                <a:lnTo>
                  <a:pt x="1311351" y="12700"/>
                </a:lnTo>
                <a:lnTo>
                  <a:pt x="1311351" y="334111"/>
                </a:lnTo>
                <a:lnTo>
                  <a:pt x="1305001" y="334111"/>
                </a:lnTo>
                <a:lnTo>
                  <a:pt x="1298651" y="340461"/>
                </a:lnTo>
                <a:close/>
              </a:path>
              <a:path w="1311910" h="347344">
                <a:moveTo>
                  <a:pt x="1311351" y="12700"/>
                </a:moveTo>
                <a:lnTo>
                  <a:pt x="1305001" y="12700"/>
                </a:lnTo>
                <a:lnTo>
                  <a:pt x="1298651" y="6350"/>
                </a:lnTo>
                <a:lnTo>
                  <a:pt x="1311351" y="6350"/>
                </a:lnTo>
                <a:lnTo>
                  <a:pt x="1311351" y="12700"/>
                </a:lnTo>
                <a:close/>
              </a:path>
              <a:path w="1311910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11910" h="347344">
                <a:moveTo>
                  <a:pt x="1298651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298651" y="334111"/>
                </a:lnTo>
                <a:lnTo>
                  <a:pt x="1298651" y="340461"/>
                </a:lnTo>
                <a:close/>
              </a:path>
              <a:path w="1311910" h="347344">
                <a:moveTo>
                  <a:pt x="1311351" y="340461"/>
                </a:moveTo>
                <a:lnTo>
                  <a:pt x="1298651" y="340461"/>
                </a:lnTo>
                <a:lnTo>
                  <a:pt x="1305001" y="334111"/>
                </a:lnTo>
                <a:lnTo>
                  <a:pt x="1311351" y="334111"/>
                </a:lnTo>
                <a:lnTo>
                  <a:pt x="1311351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217020" y="1128953"/>
            <a:ext cx="59055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0160" marR="5080" indent="-10160">
              <a:lnSpc>
                <a:spcPts val="1030"/>
              </a:lnSpc>
              <a:spcBef>
                <a:spcPts val="225"/>
              </a:spcBef>
            </a:pP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Equ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ent  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interaction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55435" y="1126236"/>
            <a:ext cx="1277620" cy="334010"/>
          </a:xfrm>
          <a:custGeom>
            <a:avLst/>
            <a:gdLst/>
            <a:ahLst/>
            <a:cxnLst/>
            <a:rect l="l" t="t" r="r" b="b"/>
            <a:pathLst>
              <a:path w="1277620" h="334009">
                <a:moveTo>
                  <a:pt x="1277112" y="333756"/>
                </a:moveTo>
                <a:lnTo>
                  <a:pt x="0" y="333756"/>
                </a:lnTo>
                <a:lnTo>
                  <a:pt x="0" y="0"/>
                </a:lnTo>
                <a:lnTo>
                  <a:pt x="1277112" y="0"/>
                </a:lnTo>
                <a:lnTo>
                  <a:pt x="1277112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49784" y="1119428"/>
            <a:ext cx="1289685" cy="347345"/>
          </a:xfrm>
          <a:custGeom>
            <a:avLst/>
            <a:gdLst/>
            <a:ahLst/>
            <a:cxnLst/>
            <a:rect l="l" t="t" r="r" b="b"/>
            <a:pathLst>
              <a:path w="1289684" h="347344">
                <a:moveTo>
                  <a:pt x="1289684" y="346811"/>
                </a:moveTo>
                <a:lnTo>
                  <a:pt x="0" y="346811"/>
                </a:lnTo>
                <a:lnTo>
                  <a:pt x="0" y="0"/>
                </a:lnTo>
                <a:lnTo>
                  <a:pt x="1289684" y="0"/>
                </a:lnTo>
                <a:lnTo>
                  <a:pt x="12896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289684" y="340461"/>
                </a:lnTo>
                <a:lnTo>
                  <a:pt x="1289684" y="346811"/>
                </a:lnTo>
                <a:close/>
              </a:path>
              <a:path w="1289684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289684" h="347344">
                <a:moveTo>
                  <a:pt x="12769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76984" y="6350"/>
                </a:lnTo>
                <a:lnTo>
                  <a:pt x="1276984" y="12700"/>
                </a:lnTo>
                <a:close/>
              </a:path>
              <a:path w="1289684" h="347344">
                <a:moveTo>
                  <a:pt x="1276984" y="340461"/>
                </a:moveTo>
                <a:lnTo>
                  <a:pt x="1276984" y="6350"/>
                </a:lnTo>
                <a:lnTo>
                  <a:pt x="1283334" y="12700"/>
                </a:lnTo>
                <a:lnTo>
                  <a:pt x="1289684" y="12700"/>
                </a:lnTo>
                <a:lnTo>
                  <a:pt x="1289684" y="334111"/>
                </a:lnTo>
                <a:lnTo>
                  <a:pt x="1283334" y="334111"/>
                </a:lnTo>
                <a:lnTo>
                  <a:pt x="1276984" y="340461"/>
                </a:lnTo>
                <a:close/>
              </a:path>
              <a:path w="1289684" h="347344">
                <a:moveTo>
                  <a:pt x="1289684" y="12700"/>
                </a:moveTo>
                <a:lnTo>
                  <a:pt x="1283334" y="12700"/>
                </a:lnTo>
                <a:lnTo>
                  <a:pt x="1276984" y="6350"/>
                </a:lnTo>
                <a:lnTo>
                  <a:pt x="1289684" y="6350"/>
                </a:lnTo>
                <a:lnTo>
                  <a:pt x="1289684" y="12700"/>
                </a:lnTo>
                <a:close/>
              </a:path>
              <a:path w="1289684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289684" h="347344">
                <a:moveTo>
                  <a:pt x="1276984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276984" y="334111"/>
                </a:lnTo>
                <a:lnTo>
                  <a:pt x="1276984" y="340461"/>
                </a:lnTo>
                <a:close/>
              </a:path>
              <a:path w="1289684" h="347344">
                <a:moveTo>
                  <a:pt x="1289684" y="340461"/>
                </a:moveTo>
                <a:lnTo>
                  <a:pt x="1276984" y="340461"/>
                </a:lnTo>
                <a:lnTo>
                  <a:pt x="1283334" y="334111"/>
                </a:lnTo>
                <a:lnTo>
                  <a:pt x="1289684" y="334111"/>
                </a:lnTo>
                <a:lnTo>
                  <a:pt x="1289684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515544" y="1128953"/>
            <a:ext cx="57023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R="5080" indent="90805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Design  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nte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act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432547" y="1126236"/>
            <a:ext cx="1423670" cy="334010"/>
          </a:xfrm>
          <a:custGeom>
            <a:avLst/>
            <a:gdLst/>
            <a:ahLst/>
            <a:cxnLst/>
            <a:rect l="l" t="t" r="r" b="b"/>
            <a:pathLst>
              <a:path w="1423670" h="334009">
                <a:moveTo>
                  <a:pt x="1423416" y="333756"/>
                </a:moveTo>
                <a:lnTo>
                  <a:pt x="0" y="333756"/>
                </a:lnTo>
                <a:lnTo>
                  <a:pt x="0" y="0"/>
                </a:lnTo>
                <a:lnTo>
                  <a:pt x="1423416" y="0"/>
                </a:lnTo>
                <a:lnTo>
                  <a:pt x="1423416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26769" y="1119428"/>
            <a:ext cx="1435100" cy="347345"/>
          </a:xfrm>
          <a:custGeom>
            <a:avLst/>
            <a:gdLst/>
            <a:ahLst/>
            <a:cxnLst/>
            <a:rect l="l" t="t" r="r" b="b"/>
            <a:pathLst>
              <a:path w="1435100" h="347344">
                <a:moveTo>
                  <a:pt x="1434820" y="346811"/>
                </a:moveTo>
                <a:lnTo>
                  <a:pt x="0" y="346811"/>
                </a:lnTo>
                <a:lnTo>
                  <a:pt x="0" y="0"/>
                </a:lnTo>
                <a:lnTo>
                  <a:pt x="1434820" y="0"/>
                </a:lnTo>
                <a:lnTo>
                  <a:pt x="143482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434820" y="340461"/>
                </a:lnTo>
                <a:lnTo>
                  <a:pt x="1434820" y="346811"/>
                </a:lnTo>
                <a:close/>
              </a:path>
              <a:path w="1435100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435100" h="347344">
                <a:moveTo>
                  <a:pt x="142212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422120" y="6350"/>
                </a:lnTo>
                <a:lnTo>
                  <a:pt x="1422120" y="12700"/>
                </a:lnTo>
                <a:close/>
              </a:path>
              <a:path w="1435100" h="347344">
                <a:moveTo>
                  <a:pt x="1422120" y="340461"/>
                </a:moveTo>
                <a:lnTo>
                  <a:pt x="1422120" y="6350"/>
                </a:lnTo>
                <a:lnTo>
                  <a:pt x="1428470" y="12700"/>
                </a:lnTo>
                <a:lnTo>
                  <a:pt x="1434820" y="12700"/>
                </a:lnTo>
                <a:lnTo>
                  <a:pt x="1434820" y="334111"/>
                </a:lnTo>
                <a:lnTo>
                  <a:pt x="1428470" y="334111"/>
                </a:lnTo>
                <a:lnTo>
                  <a:pt x="1422120" y="340461"/>
                </a:lnTo>
                <a:close/>
              </a:path>
              <a:path w="1435100" h="347344">
                <a:moveTo>
                  <a:pt x="1434820" y="12700"/>
                </a:moveTo>
                <a:lnTo>
                  <a:pt x="1428470" y="12700"/>
                </a:lnTo>
                <a:lnTo>
                  <a:pt x="1422120" y="6350"/>
                </a:lnTo>
                <a:lnTo>
                  <a:pt x="1434820" y="6350"/>
                </a:lnTo>
                <a:lnTo>
                  <a:pt x="1434820" y="12700"/>
                </a:lnTo>
                <a:close/>
              </a:path>
              <a:path w="1435100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435100" h="347344">
                <a:moveTo>
                  <a:pt x="1422120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422120" y="334111"/>
                </a:lnTo>
                <a:lnTo>
                  <a:pt x="1422120" y="340461"/>
                </a:lnTo>
                <a:close/>
              </a:path>
              <a:path w="1435100" h="347344">
                <a:moveTo>
                  <a:pt x="1434820" y="340461"/>
                </a:moveTo>
                <a:lnTo>
                  <a:pt x="1422120" y="340461"/>
                </a:lnTo>
                <a:lnTo>
                  <a:pt x="1428470" y="334111"/>
                </a:lnTo>
                <a:lnTo>
                  <a:pt x="1434820" y="334111"/>
                </a:lnTo>
                <a:lnTo>
                  <a:pt x="1434820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864919" y="1128953"/>
            <a:ext cx="570230" cy="300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R="5080" indent="43815">
              <a:lnSpc>
                <a:spcPts val="1030"/>
              </a:lnSpc>
              <a:spcBef>
                <a:spcPts val="225"/>
              </a:spcBef>
            </a:pP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Logistics  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nte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act</a:t>
            </a:r>
            <a:r>
              <a:rPr dirty="0" sz="950" spc="-5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950">
                <a:solidFill>
                  <a:srgbClr val="404040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33600" y="1740407"/>
            <a:ext cx="1300480" cy="334010"/>
          </a:xfrm>
          <a:custGeom>
            <a:avLst/>
            <a:gdLst/>
            <a:ahLst/>
            <a:cxnLst/>
            <a:rect l="l" t="t" r="r" b="b"/>
            <a:pathLst>
              <a:path w="1300479" h="334010">
                <a:moveTo>
                  <a:pt x="1299972" y="333756"/>
                </a:moveTo>
                <a:lnTo>
                  <a:pt x="0" y="333756"/>
                </a:lnTo>
                <a:lnTo>
                  <a:pt x="0" y="0"/>
                </a:lnTo>
                <a:lnTo>
                  <a:pt x="1299972" y="0"/>
                </a:lnTo>
                <a:lnTo>
                  <a:pt x="1299972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26830" y="1734235"/>
            <a:ext cx="1313180" cy="347345"/>
          </a:xfrm>
          <a:custGeom>
            <a:avLst/>
            <a:gdLst/>
            <a:ahLst/>
            <a:cxnLst/>
            <a:rect l="l" t="t" r="r" b="b"/>
            <a:pathLst>
              <a:path w="1313179" h="347344">
                <a:moveTo>
                  <a:pt x="1312862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12862" y="0"/>
                </a:lnTo>
                <a:lnTo>
                  <a:pt x="131286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12862" y="340461"/>
                </a:lnTo>
                <a:lnTo>
                  <a:pt x="1312862" y="346811"/>
                </a:lnTo>
                <a:close/>
              </a:path>
              <a:path w="1313179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13179" h="347344">
                <a:moveTo>
                  <a:pt x="130016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00162" y="6350"/>
                </a:lnTo>
                <a:lnTo>
                  <a:pt x="1300162" y="12700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300162" y="6350"/>
                </a:lnTo>
                <a:lnTo>
                  <a:pt x="1306512" y="12700"/>
                </a:lnTo>
                <a:lnTo>
                  <a:pt x="1312862" y="12700"/>
                </a:lnTo>
                <a:lnTo>
                  <a:pt x="1312862" y="334111"/>
                </a:lnTo>
                <a:lnTo>
                  <a:pt x="130651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12700"/>
                </a:moveTo>
                <a:lnTo>
                  <a:pt x="1306512" y="12700"/>
                </a:lnTo>
                <a:lnTo>
                  <a:pt x="1300162" y="6350"/>
                </a:lnTo>
                <a:lnTo>
                  <a:pt x="1312862" y="6350"/>
                </a:lnTo>
                <a:lnTo>
                  <a:pt x="1312862" y="12700"/>
                </a:lnTo>
                <a:close/>
              </a:path>
              <a:path w="1313179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30016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340461"/>
                </a:moveTo>
                <a:lnTo>
                  <a:pt x="1300162" y="340461"/>
                </a:lnTo>
                <a:lnTo>
                  <a:pt x="1306512" y="334111"/>
                </a:lnTo>
                <a:lnTo>
                  <a:pt x="1312862" y="334111"/>
                </a:lnTo>
                <a:lnTo>
                  <a:pt x="1312862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33600" y="2074164"/>
            <a:ext cx="1300480" cy="335280"/>
          </a:xfrm>
          <a:custGeom>
            <a:avLst/>
            <a:gdLst/>
            <a:ahLst/>
            <a:cxnLst/>
            <a:rect l="l" t="t" r="r" b="b"/>
            <a:pathLst>
              <a:path w="1300479" h="335280">
                <a:moveTo>
                  <a:pt x="1299972" y="335280"/>
                </a:moveTo>
                <a:lnTo>
                  <a:pt x="0" y="335280"/>
                </a:lnTo>
                <a:lnTo>
                  <a:pt x="0" y="0"/>
                </a:lnTo>
                <a:lnTo>
                  <a:pt x="1299972" y="0"/>
                </a:lnTo>
                <a:lnTo>
                  <a:pt x="1299972" y="33528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126830" y="2068347"/>
            <a:ext cx="1313180" cy="347345"/>
          </a:xfrm>
          <a:custGeom>
            <a:avLst/>
            <a:gdLst/>
            <a:ahLst/>
            <a:cxnLst/>
            <a:rect l="l" t="t" r="r" b="b"/>
            <a:pathLst>
              <a:path w="1313179" h="347344">
                <a:moveTo>
                  <a:pt x="1312862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12862" y="0"/>
                </a:lnTo>
                <a:lnTo>
                  <a:pt x="131286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12862" y="340461"/>
                </a:lnTo>
                <a:lnTo>
                  <a:pt x="1312862" y="346811"/>
                </a:lnTo>
                <a:close/>
              </a:path>
              <a:path w="1313179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13179" h="347344">
                <a:moveTo>
                  <a:pt x="130016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00162" y="6350"/>
                </a:lnTo>
                <a:lnTo>
                  <a:pt x="1300162" y="12700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300162" y="6350"/>
                </a:lnTo>
                <a:lnTo>
                  <a:pt x="1306512" y="12700"/>
                </a:lnTo>
                <a:lnTo>
                  <a:pt x="1312862" y="12700"/>
                </a:lnTo>
                <a:lnTo>
                  <a:pt x="1312862" y="334111"/>
                </a:lnTo>
                <a:lnTo>
                  <a:pt x="130651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12700"/>
                </a:moveTo>
                <a:lnTo>
                  <a:pt x="1306512" y="12700"/>
                </a:lnTo>
                <a:lnTo>
                  <a:pt x="1300162" y="6350"/>
                </a:lnTo>
                <a:lnTo>
                  <a:pt x="1312862" y="6350"/>
                </a:lnTo>
                <a:lnTo>
                  <a:pt x="1312862" y="12700"/>
                </a:lnTo>
                <a:close/>
              </a:path>
              <a:path w="1313179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30016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340461"/>
                </a:moveTo>
                <a:lnTo>
                  <a:pt x="1300162" y="340461"/>
                </a:lnTo>
                <a:lnTo>
                  <a:pt x="1306512" y="334111"/>
                </a:lnTo>
                <a:lnTo>
                  <a:pt x="1312862" y="334111"/>
                </a:lnTo>
                <a:lnTo>
                  <a:pt x="1312862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33600" y="2409444"/>
            <a:ext cx="1300480" cy="334010"/>
          </a:xfrm>
          <a:custGeom>
            <a:avLst/>
            <a:gdLst/>
            <a:ahLst/>
            <a:cxnLst/>
            <a:rect l="l" t="t" r="r" b="b"/>
            <a:pathLst>
              <a:path w="1300479" h="334010">
                <a:moveTo>
                  <a:pt x="1299972" y="333756"/>
                </a:moveTo>
                <a:lnTo>
                  <a:pt x="0" y="333756"/>
                </a:lnTo>
                <a:lnTo>
                  <a:pt x="0" y="0"/>
                </a:lnTo>
                <a:lnTo>
                  <a:pt x="1299972" y="0"/>
                </a:lnTo>
                <a:lnTo>
                  <a:pt x="1299972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26830" y="2402458"/>
            <a:ext cx="1313180" cy="347345"/>
          </a:xfrm>
          <a:custGeom>
            <a:avLst/>
            <a:gdLst/>
            <a:ahLst/>
            <a:cxnLst/>
            <a:rect l="l" t="t" r="r" b="b"/>
            <a:pathLst>
              <a:path w="1313179" h="347344">
                <a:moveTo>
                  <a:pt x="1312862" y="346811"/>
                </a:moveTo>
                <a:lnTo>
                  <a:pt x="0" y="346811"/>
                </a:lnTo>
                <a:lnTo>
                  <a:pt x="0" y="0"/>
                </a:lnTo>
                <a:lnTo>
                  <a:pt x="1312862" y="0"/>
                </a:lnTo>
                <a:lnTo>
                  <a:pt x="131286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312862" y="340461"/>
                </a:lnTo>
                <a:lnTo>
                  <a:pt x="1312862" y="346811"/>
                </a:lnTo>
                <a:close/>
              </a:path>
              <a:path w="1313179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13179" h="347344">
                <a:moveTo>
                  <a:pt x="130016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00162" y="6350"/>
                </a:lnTo>
                <a:lnTo>
                  <a:pt x="1300162" y="12700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300162" y="6350"/>
                </a:lnTo>
                <a:lnTo>
                  <a:pt x="1306512" y="12700"/>
                </a:lnTo>
                <a:lnTo>
                  <a:pt x="1312862" y="12700"/>
                </a:lnTo>
                <a:lnTo>
                  <a:pt x="1312862" y="334111"/>
                </a:lnTo>
                <a:lnTo>
                  <a:pt x="130651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12700"/>
                </a:moveTo>
                <a:lnTo>
                  <a:pt x="1306512" y="12700"/>
                </a:lnTo>
                <a:lnTo>
                  <a:pt x="1300162" y="6350"/>
                </a:lnTo>
                <a:lnTo>
                  <a:pt x="1312862" y="6350"/>
                </a:lnTo>
                <a:lnTo>
                  <a:pt x="1312862" y="12700"/>
                </a:lnTo>
                <a:close/>
              </a:path>
              <a:path w="1313179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313179" h="347344">
                <a:moveTo>
                  <a:pt x="1300162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300162" y="334111"/>
                </a:lnTo>
                <a:lnTo>
                  <a:pt x="1300162" y="340461"/>
                </a:lnTo>
                <a:close/>
              </a:path>
              <a:path w="1313179" h="347344">
                <a:moveTo>
                  <a:pt x="1312862" y="340461"/>
                </a:moveTo>
                <a:lnTo>
                  <a:pt x="1300162" y="340461"/>
                </a:lnTo>
                <a:lnTo>
                  <a:pt x="1306512" y="334111"/>
                </a:lnTo>
                <a:lnTo>
                  <a:pt x="1312862" y="334111"/>
                </a:lnTo>
                <a:lnTo>
                  <a:pt x="1312862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195410" y="1751380"/>
            <a:ext cx="1175385" cy="95440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254000" marR="246379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Supply</a:t>
            </a:r>
            <a:r>
              <a:rPr dirty="0" sz="9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chain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254000" marR="246379">
              <a:lnSpc>
                <a:spcPts val="969"/>
              </a:lnSpc>
              <a:spcBef>
                <a:spcPts val="69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Plant safety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12065" marR="5080">
              <a:lnSpc>
                <a:spcPts val="969"/>
              </a:lnSpc>
              <a:spcBef>
                <a:spcPts val="69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Customer</a:t>
            </a:r>
            <a:r>
              <a:rPr dirty="0" sz="900" spc="-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relationshop  management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11440" y="1740407"/>
            <a:ext cx="1143000" cy="334010"/>
          </a:xfrm>
          <a:custGeom>
            <a:avLst/>
            <a:gdLst/>
            <a:ahLst/>
            <a:cxnLst/>
            <a:rect l="l" t="t" r="r" b="b"/>
            <a:pathLst>
              <a:path w="1143000" h="334010">
                <a:moveTo>
                  <a:pt x="1143000" y="333756"/>
                </a:moveTo>
                <a:lnTo>
                  <a:pt x="0" y="333756"/>
                </a:lnTo>
                <a:lnTo>
                  <a:pt x="0" y="0"/>
                </a:lnTo>
                <a:lnTo>
                  <a:pt x="1143000" y="0"/>
                </a:lnTo>
                <a:lnTo>
                  <a:pt x="1143000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05597" y="1734235"/>
            <a:ext cx="1155700" cy="347345"/>
          </a:xfrm>
          <a:custGeom>
            <a:avLst/>
            <a:gdLst/>
            <a:ahLst/>
            <a:cxnLst/>
            <a:rect l="l" t="t" r="r" b="b"/>
            <a:pathLst>
              <a:path w="1155700" h="347344">
                <a:moveTo>
                  <a:pt x="1155484" y="346811"/>
                </a:moveTo>
                <a:lnTo>
                  <a:pt x="0" y="346811"/>
                </a:lnTo>
                <a:lnTo>
                  <a:pt x="0" y="0"/>
                </a:lnTo>
                <a:lnTo>
                  <a:pt x="1155484" y="0"/>
                </a:lnTo>
                <a:lnTo>
                  <a:pt x="11554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155484" y="340461"/>
                </a:lnTo>
                <a:lnTo>
                  <a:pt x="1155484" y="346811"/>
                </a:lnTo>
                <a:close/>
              </a:path>
              <a:path w="1155700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155700" h="347344">
                <a:moveTo>
                  <a:pt x="11427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142784" y="6350"/>
                </a:lnTo>
                <a:lnTo>
                  <a:pt x="1142784" y="12700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142784" y="6350"/>
                </a:lnTo>
                <a:lnTo>
                  <a:pt x="1149134" y="12700"/>
                </a:lnTo>
                <a:lnTo>
                  <a:pt x="1155484" y="12700"/>
                </a:lnTo>
                <a:lnTo>
                  <a:pt x="1155484" y="334111"/>
                </a:lnTo>
                <a:lnTo>
                  <a:pt x="114913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12700"/>
                </a:moveTo>
                <a:lnTo>
                  <a:pt x="1149134" y="12700"/>
                </a:lnTo>
                <a:lnTo>
                  <a:pt x="1142784" y="6350"/>
                </a:lnTo>
                <a:lnTo>
                  <a:pt x="1155484" y="6350"/>
                </a:lnTo>
                <a:lnTo>
                  <a:pt x="1155484" y="12700"/>
                </a:lnTo>
                <a:close/>
              </a:path>
              <a:path w="1155700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14278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340461"/>
                </a:moveTo>
                <a:lnTo>
                  <a:pt x="1142784" y="340461"/>
                </a:lnTo>
                <a:lnTo>
                  <a:pt x="1149134" y="334111"/>
                </a:lnTo>
                <a:lnTo>
                  <a:pt x="1155484" y="334111"/>
                </a:lnTo>
                <a:lnTo>
                  <a:pt x="1155484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11440" y="2075688"/>
            <a:ext cx="1143000" cy="334010"/>
          </a:xfrm>
          <a:custGeom>
            <a:avLst/>
            <a:gdLst/>
            <a:ahLst/>
            <a:cxnLst/>
            <a:rect l="l" t="t" r="r" b="b"/>
            <a:pathLst>
              <a:path w="1143000" h="334010">
                <a:moveTo>
                  <a:pt x="1143000" y="333756"/>
                </a:moveTo>
                <a:lnTo>
                  <a:pt x="0" y="333756"/>
                </a:lnTo>
                <a:lnTo>
                  <a:pt x="0" y="0"/>
                </a:lnTo>
                <a:lnTo>
                  <a:pt x="1143000" y="0"/>
                </a:lnTo>
                <a:lnTo>
                  <a:pt x="1143000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705597" y="2069350"/>
            <a:ext cx="1155700" cy="347345"/>
          </a:xfrm>
          <a:custGeom>
            <a:avLst/>
            <a:gdLst/>
            <a:ahLst/>
            <a:cxnLst/>
            <a:rect l="l" t="t" r="r" b="b"/>
            <a:pathLst>
              <a:path w="1155700" h="347344">
                <a:moveTo>
                  <a:pt x="1155484" y="346811"/>
                </a:moveTo>
                <a:lnTo>
                  <a:pt x="0" y="346811"/>
                </a:lnTo>
                <a:lnTo>
                  <a:pt x="0" y="0"/>
                </a:lnTo>
                <a:lnTo>
                  <a:pt x="1155484" y="0"/>
                </a:lnTo>
                <a:lnTo>
                  <a:pt x="11554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155484" y="340461"/>
                </a:lnTo>
                <a:lnTo>
                  <a:pt x="1155484" y="346811"/>
                </a:lnTo>
                <a:close/>
              </a:path>
              <a:path w="1155700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155700" h="347344">
                <a:moveTo>
                  <a:pt x="11427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142784" y="6350"/>
                </a:lnTo>
                <a:lnTo>
                  <a:pt x="1142784" y="12700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142784" y="6350"/>
                </a:lnTo>
                <a:lnTo>
                  <a:pt x="1149134" y="12700"/>
                </a:lnTo>
                <a:lnTo>
                  <a:pt x="1155484" y="12700"/>
                </a:lnTo>
                <a:lnTo>
                  <a:pt x="1155484" y="334111"/>
                </a:lnTo>
                <a:lnTo>
                  <a:pt x="114913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12700"/>
                </a:moveTo>
                <a:lnTo>
                  <a:pt x="1149134" y="12700"/>
                </a:lnTo>
                <a:lnTo>
                  <a:pt x="1142784" y="6350"/>
                </a:lnTo>
                <a:lnTo>
                  <a:pt x="1155484" y="6350"/>
                </a:lnTo>
                <a:lnTo>
                  <a:pt x="1155484" y="12700"/>
                </a:lnTo>
                <a:close/>
              </a:path>
              <a:path w="1155700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14278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340461"/>
                </a:moveTo>
                <a:lnTo>
                  <a:pt x="1142784" y="340461"/>
                </a:lnTo>
                <a:lnTo>
                  <a:pt x="1149134" y="334111"/>
                </a:lnTo>
                <a:lnTo>
                  <a:pt x="1155484" y="334111"/>
                </a:lnTo>
                <a:lnTo>
                  <a:pt x="1155484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711440" y="2409444"/>
            <a:ext cx="1143000" cy="334010"/>
          </a:xfrm>
          <a:custGeom>
            <a:avLst/>
            <a:gdLst/>
            <a:ahLst/>
            <a:cxnLst/>
            <a:rect l="l" t="t" r="r" b="b"/>
            <a:pathLst>
              <a:path w="1143000" h="334010">
                <a:moveTo>
                  <a:pt x="1143000" y="333756"/>
                </a:moveTo>
                <a:lnTo>
                  <a:pt x="0" y="333756"/>
                </a:lnTo>
                <a:lnTo>
                  <a:pt x="0" y="0"/>
                </a:lnTo>
                <a:lnTo>
                  <a:pt x="1143000" y="0"/>
                </a:lnTo>
                <a:lnTo>
                  <a:pt x="1143000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05597" y="2403462"/>
            <a:ext cx="1155700" cy="347345"/>
          </a:xfrm>
          <a:custGeom>
            <a:avLst/>
            <a:gdLst/>
            <a:ahLst/>
            <a:cxnLst/>
            <a:rect l="l" t="t" r="r" b="b"/>
            <a:pathLst>
              <a:path w="1155700" h="347344">
                <a:moveTo>
                  <a:pt x="1155484" y="346811"/>
                </a:moveTo>
                <a:lnTo>
                  <a:pt x="0" y="346811"/>
                </a:lnTo>
                <a:lnTo>
                  <a:pt x="0" y="0"/>
                </a:lnTo>
                <a:lnTo>
                  <a:pt x="1155484" y="0"/>
                </a:lnTo>
                <a:lnTo>
                  <a:pt x="11554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1155484" y="340461"/>
                </a:lnTo>
                <a:lnTo>
                  <a:pt x="1155484" y="346811"/>
                </a:lnTo>
                <a:close/>
              </a:path>
              <a:path w="1155700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155700" h="347344">
                <a:moveTo>
                  <a:pt x="11427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142784" y="6350"/>
                </a:lnTo>
                <a:lnTo>
                  <a:pt x="1142784" y="12700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142784" y="6350"/>
                </a:lnTo>
                <a:lnTo>
                  <a:pt x="1149134" y="12700"/>
                </a:lnTo>
                <a:lnTo>
                  <a:pt x="1155484" y="12700"/>
                </a:lnTo>
                <a:lnTo>
                  <a:pt x="1155484" y="334111"/>
                </a:lnTo>
                <a:lnTo>
                  <a:pt x="114913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12700"/>
                </a:moveTo>
                <a:lnTo>
                  <a:pt x="1149134" y="12700"/>
                </a:lnTo>
                <a:lnTo>
                  <a:pt x="1142784" y="6350"/>
                </a:lnTo>
                <a:lnTo>
                  <a:pt x="1155484" y="6350"/>
                </a:lnTo>
                <a:lnTo>
                  <a:pt x="1155484" y="12700"/>
                </a:lnTo>
                <a:close/>
              </a:path>
              <a:path w="1155700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1155700" h="347344">
                <a:moveTo>
                  <a:pt x="1142784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1142784" y="334111"/>
                </a:lnTo>
                <a:lnTo>
                  <a:pt x="1142784" y="340461"/>
                </a:lnTo>
                <a:close/>
              </a:path>
              <a:path w="1155700" h="347344">
                <a:moveTo>
                  <a:pt x="1155484" y="340461"/>
                </a:moveTo>
                <a:lnTo>
                  <a:pt x="1142784" y="340461"/>
                </a:lnTo>
                <a:lnTo>
                  <a:pt x="1149134" y="334111"/>
                </a:lnTo>
                <a:lnTo>
                  <a:pt x="1155484" y="334111"/>
                </a:lnTo>
                <a:lnTo>
                  <a:pt x="1155484" y="340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847838" y="1751380"/>
            <a:ext cx="870585" cy="95504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01600" marR="93980" indent="-635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Financial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12700" marR="5080">
              <a:lnSpc>
                <a:spcPts val="969"/>
              </a:lnSpc>
              <a:spcBef>
                <a:spcPts val="69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Human</a:t>
            </a:r>
            <a:r>
              <a:rPr dirty="0" sz="9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resource  management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025"/>
              </a:lnSpc>
              <a:spcBef>
                <a:spcPts val="570"/>
              </a:spcBef>
            </a:pP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IT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025"/>
              </a:lnSpc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management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607904" y="1748345"/>
            <a:ext cx="3945458" cy="1000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825494" y="2021484"/>
            <a:ext cx="692150" cy="2857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60325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Production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62019" y="2416568"/>
            <a:ext cx="4197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Kanba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57775" y="2021992"/>
            <a:ext cx="692150" cy="6203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Equipment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12700" marR="5080">
              <a:lnSpc>
                <a:spcPts val="969"/>
              </a:lnSpc>
              <a:spcBef>
                <a:spcPts val="69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Quality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676963" y="2019477"/>
            <a:ext cx="692150" cy="6203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Warehouse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12700" marR="5080">
              <a:lnSpc>
                <a:spcPts val="969"/>
              </a:lnSpc>
              <a:spcBef>
                <a:spcPts val="69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Erengy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609257" y="2021484"/>
            <a:ext cx="692150" cy="6203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ctr" marL="12700" marR="5080">
              <a:lnSpc>
                <a:spcPts val="969"/>
              </a:lnSpc>
              <a:spcBef>
                <a:spcPts val="225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Cost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anage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algn="ctr" marL="73025" marR="64769" indent="-635">
              <a:lnSpc>
                <a:spcPts val="969"/>
              </a:lnSpc>
              <a:spcBef>
                <a:spcPts val="690"/>
              </a:spcBef>
            </a:pP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Intelligent  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sc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hedu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li</a:t>
            </a:r>
            <a:r>
              <a:rPr dirty="0" sz="900" spc="-5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404040"/>
                </a:solidFill>
                <a:latin typeface="Arial"/>
                <a:cs typeface="Arial"/>
              </a:rPr>
              <a:t>g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133600" y="3712464"/>
            <a:ext cx="925194" cy="222885"/>
          </a:xfrm>
          <a:custGeom>
            <a:avLst/>
            <a:gdLst/>
            <a:ahLst/>
            <a:cxnLst/>
            <a:rect l="l" t="t" r="r" b="b"/>
            <a:pathLst>
              <a:path w="925194" h="222885">
                <a:moveTo>
                  <a:pt x="0" y="222503"/>
                </a:moveTo>
                <a:lnTo>
                  <a:pt x="925068" y="222503"/>
                </a:lnTo>
                <a:lnTo>
                  <a:pt x="925068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26830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5" h="241300">
                <a:moveTo>
                  <a:pt x="984300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300" y="0"/>
                </a:lnTo>
                <a:lnTo>
                  <a:pt x="9843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300" y="234911"/>
                </a:lnTo>
                <a:lnTo>
                  <a:pt x="984300" y="241261"/>
                </a:lnTo>
                <a:close/>
              </a:path>
              <a:path w="984885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5" h="241300">
                <a:moveTo>
                  <a:pt x="9716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600" y="6350"/>
                </a:lnTo>
                <a:lnTo>
                  <a:pt x="971600" y="12700"/>
                </a:lnTo>
                <a:close/>
              </a:path>
              <a:path w="984885" h="241300">
                <a:moveTo>
                  <a:pt x="971600" y="234911"/>
                </a:moveTo>
                <a:lnTo>
                  <a:pt x="971600" y="6350"/>
                </a:lnTo>
                <a:lnTo>
                  <a:pt x="977950" y="12700"/>
                </a:lnTo>
                <a:lnTo>
                  <a:pt x="984300" y="12700"/>
                </a:lnTo>
                <a:lnTo>
                  <a:pt x="984300" y="228561"/>
                </a:lnTo>
                <a:lnTo>
                  <a:pt x="977950" y="228561"/>
                </a:lnTo>
                <a:lnTo>
                  <a:pt x="971600" y="234911"/>
                </a:lnTo>
                <a:close/>
              </a:path>
              <a:path w="984885" h="241300">
                <a:moveTo>
                  <a:pt x="984300" y="12700"/>
                </a:moveTo>
                <a:lnTo>
                  <a:pt x="977950" y="12700"/>
                </a:lnTo>
                <a:lnTo>
                  <a:pt x="971600" y="6350"/>
                </a:lnTo>
                <a:lnTo>
                  <a:pt x="984300" y="6350"/>
                </a:lnTo>
                <a:lnTo>
                  <a:pt x="984300" y="12700"/>
                </a:lnTo>
                <a:close/>
              </a:path>
              <a:path w="984885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5" h="241300">
                <a:moveTo>
                  <a:pt x="971600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600" y="228561"/>
                </a:lnTo>
                <a:lnTo>
                  <a:pt x="971600" y="234911"/>
                </a:lnTo>
                <a:close/>
              </a:path>
              <a:path w="984885" h="241300">
                <a:moveTo>
                  <a:pt x="984300" y="234911"/>
                </a:moveTo>
                <a:lnTo>
                  <a:pt x="971600" y="234911"/>
                </a:lnTo>
                <a:lnTo>
                  <a:pt x="977950" y="228561"/>
                </a:lnTo>
                <a:lnTo>
                  <a:pt x="984300" y="228561"/>
                </a:lnTo>
                <a:lnTo>
                  <a:pt x="984300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2418295" y="3706063"/>
            <a:ext cx="4006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5">
                <a:solidFill>
                  <a:srgbClr val="404040"/>
                </a:solidFill>
                <a:latin typeface="Arial"/>
                <a:cs typeface="Arial"/>
              </a:rPr>
              <a:t>Robo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058667" y="3712464"/>
            <a:ext cx="972819" cy="222885"/>
          </a:xfrm>
          <a:custGeom>
            <a:avLst/>
            <a:gdLst/>
            <a:ahLst/>
            <a:cxnLst/>
            <a:rect l="l" t="t" r="r" b="b"/>
            <a:pathLst>
              <a:path w="972820" h="222885">
                <a:moveTo>
                  <a:pt x="0" y="222503"/>
                </a:moveTo>
                <a:lnTo>
                  <a:pt x="972311" y="222503"/>
                </a:lnTo>
                <a:lnTo>
                  <a:pt x="972311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52572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5" h="241300">
                <a:moveTo>
                  <a:pt x="984288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288" y="0"/>
                </a:lnTo>
                <a:lnTo>
                  <a:pt x="984288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288" y="234911"/>
                </a:lnTo>
                <a:lnTo>
                  <a:pt x="984288" y="241261"/>
                </a:lnTo>
                <a:close/>
              </a:path>
              <a:path w="984885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5" h="241300">
                <a:moveTo>
                  <a:pt x="971588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588" y="6350"/>
                </a:lnTo>
                <a:lnTo>
                  <a:pt x="971588" y="12700"/>
                </a:lnTo>
                <a:close/>
              </a:path>
              <a:path w="984885" h="241300">
                <a:moveTo>
                  <a:pt x="971588" y="234911"/>
                </a:moveTo>
                <a:lnTo>
                  <a:pt x="971588" y="6350"/>
                </a:lnTo>
                <a:lnTo>
                  <a:pt x="977938" y="12700"/>
                </a:lnTo>
                <a:lnTo>
                  <a:pt x="984288" y="12700"/>
                </a:lnTo>
                <a:lnTo>
                  <a:pt x="984288" y="228561"/>
                </a:lnTo>
                <a:lnTo>
                  <a:pt x="977938" y="228561"/>
                </a:lnTo>
                <a:lnTo>
                  <a:pt x="971588" y="234911"/>
                </a:lnTo>
                <a:close/>
              </a:path>
              <a:path w="984885" h="241300">
                <a:moveTo>
                  <a:pt x="984288" y="12700"/>
                </a:moveTo>
                <a:lnTo>
                  <a:pt x="977938" y="12700"/>
                </a:lnTo>
                <a:lnTo>
                  <a:pt x="971588" y="6350"/>
                </a:lnTo>
                <a:lnTo>
                  <a:pt x="984288" y="6350"/>
                </a:lnTo>
                <a:lnTo>
                  <a:pt x="984288" y="12700"/>
                </a:lnTo>
                <a:close/>
              </a:path>
              <a:path w="984885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5" h="241300">
                <a:moveTo>
                  <a:pt x="971588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588" y="228561"/>
                </a:lnTo>
                <a:lnTo>
                  <a:pt x="971588" y="234911"/>
                </a:lnTo>
                <a:close/>
              </a:path>
              <a:path w="984885" h="241300">
                <a:moveTo>
                  <a:pt x="984288" y="234911"/>
                </a:moveTo>
                <a:lnTo>
                  <a:pt x="971588" y="234911"/>
                </a:lnTo>
                <a:lnTo>
                  <a:pt x="977938" y="228561"/>
                </a:lnTo>
                <a:lnTo>
                  <a:pt x="984288" y="228561"/>
                </a:lnTo>
                <a:lnTo>
                  <a:pt x="984288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3382771" y="3706063"/>
            <a:ext cx="3238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AG</a:t>
            </a:r>
            <a:r>
              <a:rPr dirty="0" sz="1100" spc="10">
                <a:solidFill>
                  <a:srgbClr val="404040"/>
                </a:solidFill>
                <a:latin typeface="Arial"/>
                <a:cs typeface="Arial"/>
              </a:rPr>
              <a:t>V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035552" y="3712464"/>
            <a:ext cx="931544" cy="222885"/>
          </a:xfrm>
          <a:custGeom>
            <a:avLst/>
            <a:gdLst/>
            <a:ahLst/>
            <a:cxnLst/>
            <a:rect l="l" t="t" r="r" b="b"/>
            <a:pathLst>
              <a:path w="931545" h="222885">
                <a:moveTo>
                  <a:pt x="0" y="222503"/>
                </a:moveTo>
                <a:lnTo>
                  <a:pt x="931163" y="222503"/>
                </a:lnTo>
                <a:lnTo>
                  <a:pt x="931163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028706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5" h="241300">
                <a:moveTo>
                  <a:pt x="984288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288" y="0"/>
                </a:lnTo>
                <a:lnTo>
                  <a:pt x="984288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288" y="234911"/>
                </a:lnTo>
                <a:lnTo>
                  <a:pt x="984288" y="241261"/>
                </a:lnTo>
                <a:close/>
              </a:path>
              <a:path w="984885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5" h="241300">
                <a:moveTo>
                  <a:pt x="971588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588" y="6350"/>
                </a:lnTo>
                <a:lnTo>
                  <a:pt x="971588" y="12700"/>
                </a:lnTo>
                <a:close/>
              </a:path>
              <a:path w="984885" h="241300">
                <a:moveTo>
                  <a:pt x="971588" y="234911"/>
                </a:moveTo>
                <a:lnTo>
                  <a:pt x="971588" y="6350"/>
                </a:lnTo>
                <a:lnTo>
                  <a:pt x="977938" y="12700"/>
                </a:lnTo>
                <a:lnTo>
                  <a:pt x="984288" y="12700"/>
                </a:lnTo>
                <a:lnTo>
                  <a:pt x="984288" y="228561"/>
                </a:lnTo>
                <a:lnTo>
                  <a:pt x="977938" y="228561"/>
                </a:lnTo>
                <a:lnTo>
                  <a:pt x="971588" y="234911"/>
                </a:lnTo>
                <a:close/>
              </a:path>
              <a:path w="984885" h="241300">
                <a:moveTo>
                  <a:pt x="984288" y="12700"/>
                </a:moveTo>
                <a:lnTo>
                  <a:pt x="977938" y="12700"/>
                </a:lnTo>
                <a:lnTo>
                  <a:pt x="971588" y="6350"/>
                </a:lnTo>
                <a:lnTo>
                  <a:pt x="984288" y="6350"/>
                </a:lnTo>
                <a:lnTo>
                  <a:pt x="984288" y="12700"/>
                </a:lnTo>
                <a:close/>
              </a:path>
              <a:path w="984885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5" h="241300">
                <a:moveTo>
                  <a:pt x="971588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588" y="228561"/>
                </a:lnTo>
                <a:lnTo>
                  <a:pt x="971588" y="234911"/>
                </a:lnTo>
                <a:close/>
              </a:path>
              <a:path w="984885" h="241300">
                <a:moveTo>
                  <a:pt x="984288" y="234911"/>
                </a:moveTo>
                <a:lnTo>
                  <a:pt x="971588" y="234911"/>
                </a:lnTo>
                <a:lnTo>
                  <a:pt x="977938" y="228561"/>
                </a:lnTo>
                <a:lnTo>
                  <a:pt x="984288" y="228561"/>
                </a:lnTo>
                <a:lnTo>
                  <a:pt x="984288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386211" y="3706063"/>
            <a:ext cx="2686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AO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I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966715" y="3712464"/>
            <a:ext cx="962025" cy="222885"/>
          </a:xfrm>
          <a:custGeom>
            <a:avLst/>
            <a:gdLst/>
            <a:ahLst/>
            <a:cxnLst/>
            <a:rect l="l" t="t" r="r" b="b"/>
            <a:pathLst>
              <a:path w="962025" h="222885">
                <a:moveTo>
                  <a:pt x="0" y="222503"/>
                </a:moveTo>
                <a:lnTo>
                  <a:pt x="961644" y="222503"/>
                </a:lnTo>
                <a:lnTo>
                  <a:pt x="961644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60988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5" h="241300">
                <a:moveTo>
                  <a:pt x="984300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300" y="0"/>
                </a:lnTo>
                <a:lnTo>
                  <a:pt x="9843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300" y="234911"/>
                </a:lnTo>
                <a:lnTo>
                  <a:pt x="984300" y="241261"/>
                </a:lnTo>
                <a:close/>
              </a:path>
              <a:path w="984885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5" h="241300">
                <a:moveTo>
                  <a:pt x="9716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600" y="6350"/>
                </a:lnTo>
                <a:lnTo>
                  <a:pt x="971600" y="12700"/>
                </a:lnTo>
                <a:close/>
              </a:path>
              <a:path w="984885" h="241300">
                <a:moveTo>
                  <a:pt x="971600" y="234911"/>
                </a:moveTo>
                <a:lnTo>
                  <a:pt x="971600" y="6350"/>
                </a:lnTo>
                <a:lnTo>
                  <a:pt x="977950" y="12700"/>
                </a:lnTo>
                <a:lnTo>
                  <a:pt x="984300" y="12700"/>
                </a:lnTo>
                <a:lnTo>
                  <a:pt x="984300" y="228561"/>
                </a:lnTo>
                <a:lnTo>
                  <a:pt x="977950" y="228561"/>
                </a:lnTo>
                <a:lnTo>
                  <a:pt x="971600" y="234911"/>
                </a:lnTo>
                <a:close/>
              </a:path>
              <a:path w="984885" h="241300">
                <a:moveTo>
                  <a:pt x="984300" y="12700"/>
                </a:moveTo>
                <a:lnTo>
                  <a:pt x="977950" y="12700"/>
                </a:lnTo>
                <a:lnTo>
                  <a:pt x="971600" y="6350"/>
                </a:lnTo>
                <a:lnTo>
                  <a:pt x="984300" y="6350"/>
                </a:lnTo>
                <a:lnTo>
                  <a:pt x="984300" y="12700"/>
                </a:lnTo>
                <a:close/>
              </a:path>
              <a:path w="984885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5" h="241300">
                <a:moveTo>
                  <a:pt x="971600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600" y="228561"/>
                </a:lnTo>
                <a:lnTo>
                  <a:pt x="971600" y="234911"/>
                </a:lnTo>
                <a:close/>
              </a:path>
              <a:path w="984885" h="241300">
                <a:moveTo>
                  <a:pt x="984300" y="234911"/>
                </a:moveTo>
                <a:lnTo>
                  <a:pt x="971600" y="234911"/>
                </a:lnTo>
                <a:lnTo>
                  <a:pt x="977950" y="228561"/>
                </a:lnTo>
                <a:lnTo>
                  <a:pt x="984300" y="228561"/>
                </a:lnTo>
                <a:lnTo>
                  <a:pt x="984300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928359" y="3712464"/>
            <a:ext cx="972819" cy="222885"/>
          </a:xfrm>
          <a:custGeom>
            <a:avLst/>
            <a:gdLst/>
            <a:ahLst/>
            <a:cxnLst/>
            <a:rect l="l" t="t" r="r" b="b"/>
            <a:pathLst>
              <a:path w="972820" h="222885">
                <a:moveTo>
                  <a:pt x="0" y="222503"/>
                </a:moveTo>
                <a:lnTo>
                  <a:pt x="972312" y="222503"/>
                </a:lnTo>
                <a:lnTo>
                  <a:pt x="972312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22505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4" h="241300">
                <a:moveTo>
                  <a:pt x="984300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300" y="0"/>
                </a:lnTo>
                <a:lnTo>
                  <a:pt x="9843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300" y="234911"/>
                </a:lnTo>
                <a:lnTo>
                  <a:pt x="984300" y="241261"/>
                </a:lnTo>
                <a:close/>
              </a:path>
              <a:path w="984884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4" h="241300">
                <a:moveTo>
                  <a:pt x="9716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600" y="6350"/>
                </a:lnTo>
                <a:lnTo>
                  <a:pt x="971600" y="12700"/>
                </a:lnTo>
                <a:close/>
              </a:path>
              <a:path w="984884" h="241300">
                <a:moveTo>
                  <a:pt x="971600" y="234911"/>
                </a:moveTo>
                <a:lnTo>
                  <a:pt x="971600" y="6350"/>
                </a:lnTo>
                <a:lnTo>
                  <a:pt x="977950" y="12700"/>
                </a:lnTo>
                <a:lnTo>
                  <a:pt x="984300" y="12700"/>
                </a:lnTo>
                <a:lnTo>
                  <a:pt x="984300" y="228561"/>
                </a:lnTo>
                <a:lnTo>
                  <a:pt x="977950" y="228561"/>
                </a:lnTo>
                <a:lnTo>
                  <a:pt x="971600" y="234911"/>
                </a:lnTo>
                <a:close/>
              </a:path>
              <a:path w="984884" h="241300">
                <a:moveTo>
                  <a:pt x="984300" y="12700"/>
                </a:moveTo>
                <a:lnTo>
                  <a:pt x="977950" y="12700"/>
                </a:lnTo>
                <a:lnTo>
                  <a:pt x="971600" y="6350"/>
                </a:lnTo>
                <a:lnTo>
                  <a:pt x="984300" y="6350"/>
                </a:lnTo>
                <a:lnTo>
                  <a:pt x="984300" y="12700"/>
                </a:lnTo>
                <a:close/>
              </a:path>
              <a:path w="984884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4" h="241300">
                <a:moveTo>
                  <a:pt x="971600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600" y="228561"/>
                </a:lnTo>
                <a:lnTo>
                  <a:pt x="971600" y="234911"/>
                </a:lnTo>
                <a:close/>
              </a:path>
              <a:path w="984884" h="241300">
                <a:moveTo>
                  <a:pt x="984300" y="234911"/>
                </a:moveTo>
                <a:lnTo>
                  <a:pt x="971600" y="234911"/>
                </a:lnTo>
                <a:lnTo>
                  <a:pt x="977950" y="228561"/>
                </a:lnTo>
                <a:lnTo>
                  <a:pt x="984300" y="228561"/>
                </a:lnTo>
                <a:lnTo>
                  <a:pt x="984300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6264770" y="3706063"/>
            <a:ext cx="30035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z="1100" spc="-5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100" spc="10">
                <a:solidFill>
                  <a:srgbClr val="404040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906768" y="3712464"/>
            <a:ext cx="972819" cy="222885"/>
          </a:xfrm>
          <a:custGeom>
            <a:avLst/>
            <a:gdLst/>
            <a:ahLst/>
            <a:cxnLst/>
            <a:rect l="l" t="t" r="r" b="b"/>
            <a:pathLst>
              <a:path w="972820" h="222885">
                <a:moveTo>
                  <a:pt x="0" y="222503"/>
                </a:moveTo>
                <a:lnTo>
                  <a:pt x="972312" y="222503"/>
                </a:lnTo>
                <a:lnTo>
                  <a:pt x="972312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00659" y="3699713"/>
            <a:ext cx="984885" cy="241300"/>
          </a:xfrm>
          <a:custGeom>
            <a:avLst/>
            <a:gdLst/>
            <a:ahLst/>
            <a:cxnLst/>
            <a:rect l="l" t="t" r="r" b="b"/>
            <a:pathLst>
              <a:path w="984884" h="241300">
                <a:moveTo>
                  <a:pt x="984300" y="241261"/>
                </a:moveTo>
                <a:lnTo>
                  <a:pt x="0" y="241261"/>
                </a:lnTo>
                <a:lnTo>
                  <a:pt x="0" y="0"/>
                </a:lnTo>
                <a:lnTo>
                  <a:pt x="984300" y="0"/>
                </a:lnTo>
                <a:lnTo>
                  <a:pt x="9843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561"/>
                </a:lnTo>
                <a:lnTo>
                  <a:pt x="6350" y="228561"/>
                </a:lnTo>
                <a:lnTo>
                  <a:pt x="12700" y="234911"/>
                </a:lnTo>
                <a:lnTo>
                  <a:pt x="984300" y="234911"/>
                </a:lnTo>
                <a:lnTo>
                  <a:pt x="984300" y="241261"/>
                </a:lnTo>
                <a:close/>
              </a:path>
              <a:path w="984884" h="24130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84884" h="241300">
                <a:moveTo>
                  <a:pt x="9716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71600" y="6350"/>
                </a:lnTo>
                <a:lnTo>
                  <a:pt x="971600" y="12700"/>
                </a:lnTo>
                <a:close/>
              </a:path>
              <a:path w="984884" h="241300">
                <a:moveTo>
                  <a:pt x="971600" y="234911"/>
                </a:moveTo>
                <a:lnTo>
                  <a:pt x="971600" y="6350"/>
                </a:lnTo>
                <a:lnTo>
                  <a:pt x="977950" y="12700"/>
                </a:lnTo>
                <a:lnTo>
                  <a:pt x="984300" y="12700"/>
                </a:lnTo>
                <a:lnTo>
                  <a:pt x="984300" y="228561"/>
                </a:lnTo>
                <a:lnTo>
                  <a:pt x="977950" y="228561"/>
                </a:lnTo>
                <a:lnTo>
                  <a:pt x="971600" y="234911"/>
                </a:lnTo>
                <a:close/>
              </a:path>
              <a:path w="984884" h="241300">
                <a:moveTo>
                  <a:pt x="984300" y="12700"/>
                </a:moveTo>
                <a:lnTo>
                  <a:pt x="977950" y="12700"/>
                </a:lnTo>
                <a:lnTo>
                  <a:pt x="971600" y="6350"/>
                </a:lnTo>
                <a:lnTo>
                  <a:pt x="984300" y="6350"/>
                </a:lnTo>
                <a:lnTo>
                  <a:pt x="984300" y="12700"/>
                </a:lnTo>
                <a:close/>
              </a:path>
              <a:path w="984884" h="241300">
                <a:moveTo>
                  <a:pt x="12700" y="234911"/>
                </a:moveTo>
                <a:lnTo>
                  <a:pt x="6350" y="228561"/>
                </a:lnTo>
                <a:lnTo>
                  <a:pt x="12700" y="228561"/>
                </a:lnTo>
                <a:lnTo>
                  <a:pt x="12700" y="234911"/>
                </a:lnTo>
                <a:close/>
              </a:path>
              <a:path w="984884" h="241300">
                <a:moveTo>
                  <a:pt x="971600" y="234911"/>
                </a:moveTo>
                <a:lnTo>
                  <a:pt x="12700" y="234911"/>
                </a:lnTo>
                <a:lnTo>
                  <a:pt x="12700" y="228561"/>
                </a:lnTo>
                <a:lnTo>
                  <a:pt x="971600" y="228561"/>
                </a:lnTo>
                <a:lnTo>
                  <a:pt x="971600" y="234911"/>
                </a:lnTo>
                <a:close/>
              </a:path>
              <a:path w="984884" h="241300">
                <a:moveTo>
                  <a:pt x="984300" y="234911"/>
                </a:moveTo>
                <a:lnTo>
                  <a:pt x="971600" y="234911"/>
                </a:lnTo>
                <a:lnTo>
                  <a:pt x="977950" y="228561"/>
                </a:lnTo>
                <a:lnTo>
                  <a:pt x="984300" y="228561"/>
                </a:lnTo>
                <a:lnTo>
                  <a:pt x="984300" y="2349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157199" y="3706063"/>
            <a:ext cx="4718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1100" spc="-5">
                <a:solidFill>
                  <a:srgbClr val="40404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1100" spc="-5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871459" y="3712464"/>
            <a:ext cx="984885" cy="222885"/>
          </a:xfrm>
          <a:custGeom>
            <a:avLst/>
            <a:gdLst/>
            <a:ahLst/>
            <a:cxnLst/>
            <a:rect l="l" t="t" r="r" b="b"/>
            <a:pathLst>
              <a:path w="984884" h="222885">
                <a:moveTo>
                  <a:pt x="0" y="222503"/>
                </a:moveTo>
                <a:lnTo>
                  <a:pt x="984503" y="222503"/>
                </a:lnTo>
                <a:lnTo>
                  <a:pt x="984503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865706" y="3699713"/>
            <a:ext cx="996950" cy="241935"/>
          </a:xfrm>
          <a:custGeom>
            <a:avLst/>
            <a:gdLst/>
            <a:ahLst/>
            <a:cxnLst/>
            <a:rect l="l" t="t" r="r" b="b"/>
            <a:pathLst>
              <a:path w="996950" h="241935">
                <a:moveTo>
                  <a:pt x="996391" y="241490"/>
                </a:moveTo>
                <a:lnTo>
                  <a:pt x="0" y="241490"/>
                </a:lnTo>
                <a:lnTo>
                  <a:pt x="0" y="0"/>
                </a:lnTo>
                <a:lnTo>
                  <a:pt x="996391" y="0"/>
                </a:lnTo>
                <a:lnTo>
                  <a:pt x="99639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790"/>
                </a:lnTo>
                <a:lnTo>
                  <a:pt x="6350" y="228790"/>
                </a:lnTo>
                <a:lnTo>
                  <a:pt x="12700" y="235140"/>
                </a:lnTo>
                <a:lnTo>
                  <a:pt x="996391" y="235140"/>
                </a:lnTo>
                <a:lnTo>
                  <a:pt x="996391" y="241490"/>
                </a:lnTo>
                <a:close/>
              </a:path>
              <a:path w="996950" h="2419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996950" h="241935">
                <a:moveTo>
                  <a:pt x="98369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983691" y="6350"/>
                </a:lnTo>
                <a:lnTo>
                  <a:pt x="983691" y="12700"/>
                </a:lnTo>
                <a:close/>
              </a:path>
              <a:path w="996950" h="241935">
                <a:moveTo>
                  <a:pt x="983691" y="235140"/>
                </a:moveTo>
                <a:lnTo>
                  <a:pt x="983691" y="6350"/>
                </a:lnTo>
                <a:lnTo>
                  <a:pt x="990041" y="12700"/>
                </a:lnTo>
                <a:lnTo>
                  <a:pt x="996391" y="12700"/>
                </a:lnTo>
                <a:lnTo>
                  <a:pt x="996391" y="228790"/>
                </a:lnTo>
                <a:lnTo>
                  <a:pt x="990041" y="228790"/>
                </a:lnTo>
                <a:lnTo>
                  <a:pt x="983691" y="235140"/>
                </a:lnTo>
                <a:close/>
              </a:path>
              <a:path w="996950" h="241935">
                <a:moveTo>
                  <a:pt x="996391" y="12700"/>
                </a:moveTo>
                <a:lnTo>
                  <a:pt x="990041" y="12700"/>
                </a:lnTo>
                <a:lnTo>
                  <a:pt x="983691" y="6350"/>
                </a:lnTo>
                <a:lnTo>
                  <a:pt x="996391" y="6350"/>
                </a:lnTo>
                <a:lnTo>
                  <a:pt x="996391" y="12700"/>
                </a:lnTo>
                <a:close/>
              </a:path>
              <a:path w="996950" h="241935">
                <a:moveTo>
                  <a:pt x="12700" y="235140"/>
                </a:moveTo>
                <a:lnTo>
                  <a:pt x="6350" y="228790"/>
                </a:lnTo>
                <a:lnTo>
                  <a:pt x="12700" y="228790"/>
                </a:lnTo>
                <a:lnTo>
                  <a:pt x="12700" y="235140"/>
                </a:lnTo>
                <a:close/>
              </a:path>
              <a:path w="996950" h="241935">
                <a:moveTo>
                  <a:pt x="983691" y="235140"/>
                </a:moveTo>
                <a:lnTo>
                  <a:pt x="12700" y="235140"/>
                </a:lnTo>
                <a:lnTo>
                  <a:pt x="12700" y="228790"/>
                </a:lnTo>
                <a:lnTo>
                  <a:pt x="983691" y="228790"/>
                </a:lnTo>
                <a:lnTo>
                  <a:pt x="983691" y="235140"/>
                </a:lnTo>
                <a:close/>
              </a:path>
              <a:path w="996950" h="241935">
                <a:moveTo>
                  <a:pt x="996391" y="235140"/>
                </a:moveTo>
                <a:lnTo>
                  <a:pt x="983691" y="235140"/>
                </a:lnTo>
                <a:lnTo>
                  <a:pt x="990041" y="228790"/>
                </a:lnTo>
                <a:lnTo>
                  <a:pt x="996391" y="228790"/>
                </a:lnTo>
                <a:lnTo>
                  <a:pt x="996391" y="23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8233371" y="3706698"/>
            <a:ext cx="26162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z="1100" spc="10">
                <a:solidFill>
                  <a:srgbClr val="404040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133600" y="3480815"/>
            <a:ext cx="6720840" cy="231775"/>
          </a:xfrm>
          <a:custGeom>
            <a:avLst/>
            <a:gdLst/>
            <a:ahLst/>
            <a:cxnLst/>
            <a:rect l="l" t="t" r="r" b="b"/>
            <a:pathLst>
              <a:path w="6720840" h="231775">
                <a:moveTo>
                  <a:pt x="6720840" y="231648"/>
                </a:moveTo>
                <a:lnTo>
                  <a:pt x="0" y="231648"/>
                </a:lnTo>
                <a:lnTo>
                  <a:pt x="0" y="0"/>
                </a:lnTo>
                <a:lnTo>
                  <a:pt x="6720840" y="0"/>
                </a:lnTo>
                <a:lnTo>
                  <a:pt x="6720840" y="231648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126830" y="3473945"/>
            <a:ext cx="6734809" cy="244475"/>
          </a:xfrm>
          <a:custGeom>
            <a:avLst/>
            <a:gdLst/>
            <a:ahLst/>
            <a:cxnLst/>
            <a:rect l="l" t="t" r="r" b="b"/>
            <a:pathLst>
              <a:path w="6734809" h="244475">
                <a:moveTo>
                  <a:pt x="6734251" y="244119"/>
                </a:moveTo>
                <a:lnTo>
                  <a:pt x="0" y="244119"/>
                </a:lnTo>
                <a:lnTo>
                  <a:pt x="0" y="0"/>
                </a:lnTo>
                <a:lnTo>
                  <a:pt x="6734251" y="0"/>
                </a:lnTo>
                <a:lnTo>
                  <a:pt x="673425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31419"/>
                </a:lnTo>
                <a:lnTo>
                  <a:pt x="6350" y="231419"/>
                </a:lnTo>
                <a:lnTo>
                  <a:pt x="12700" y="237769"/>
                </a:lnTo>
                <a:lnTo>
                  <a:pt x="6734251" y="237769"/>
                </a:lnTo>
                <a:lnTo>
                  <a:pt x="6734251" y="244119"/>
                </a:lnTo>
                <a:close/>
              </a:path>
              <a:path w="6734809" h="24447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6734809" h="244475">
                <a:moveTo>
                  <a:pt x="672155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6721551" y="6350"/>
                </a:lnTo>
                <a:lnTo>
                  <a:pt x="6721551" y="12700"/>
                </a:lnTo>
                <a:close/>
              </a:path>
              <a:path w="6734809" h="244475">
                <a:moveTo>
                  <a:pt x="6721551" y="237769"/>
                </a:moveTo>
                <a:lnTo>
                  <a:pt x="6721551" y="6350"/>
                </a:lnTo>
                <a:lnTo>
                  <a:pt x="6727901" y="12700"/>
                </a:lnTo>
                <a:lnTo>
                  <a:pt x="6734251" y="12700"/>
                </a:lnTo>
                <a:lnTo>
                  <a:pt x="6734251" y="231419"/>
                </a:lnTo>
                <a:lnTo>
                  <a:pt x="6727901" y="231419"/>
                </a:lnTo>
                <a:lnTo>
                  <a:pt x="6721551" y="237769"/>
                </a:lnTo>
                <a:close/>
              </a:path>
              <a:path w="6734809" h="244475">
                <a:moveTo>
                  <a:pt x="6734251" y="12700"/>
                </a:moveTo>
                <a:lnTo>
                  <a:pt x="6727901" y="12700"/>
                </a:lnTo>
                <a:lnTo>
                  <a:pt x="6721551" y="6350"/>
                </a:lnTo>
                <a:lnTo>
                  <a:pt x="6734251" y="6350"/>
                </a:lnTo>
                <a:lnTo>
                  <a:pt x="6734251" y="12700"/>
                </a:lnTo>
                <a:close/>
              </a:path>
              <a:path w="6734809" h="244475">
                <a:moveTo>
                  <a:pt x="12700" y="237769"/>
                </a:moveTo>
                <a:lnTo>
                  <a:pt x="6350" y="231419"/>
                </a:lnTo>
                <a:lnTo>
                  <a:pt x="12700" y="231419"/>
                </a:lnTo>
                <a:lnTo>
                  <a:pt x="12700" y="237769"/>
                </a:lnTo>
                <a:close/>
              </a:path>
              <a:path w="6734809" h="244475">
                <a:moveTo>
                  <a:pt x="6721551" y="237769"/>
                </a:moveTo>
                <a:lnTo>
                  <a:pt x="12700" y="237769"/>
                </a:lnTo>
                <a:lnTo>
                  <a:pt x="12700" y="231419"/>
                </a:lnTo>
                <a:lnTo>
                  <a:pt x="6721551" y="231419"/>
                </a:lnTo>
                <a:lnTo>
                  <a:pt x="6721551" y="237769"/>
                </a:lnTo>
                <a:close/>
              </a:path>
              <a:path w="6734809" h="244475">
                <a:moveTo>
                  <a:pt x="6734251" y="237769"/>
                </a:moveTo>
                <a:lnTo>
                  <a:pt x="6721551" y="237769"/>
                </a:lnTo>
                <a:lnTo>
                  <a:pt x="6727901" y="231419"/>
                </a:lnTo>
                <a:lnTo>
                  <a:pt x="6734251" y="231419"/>
                </a:lnTo>
                <a:lnTo>
                  <a:pt x="6734251" y="2377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4910035" y="3428263"/>
            <a:ext cx="1167765" cy="47370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8460" marR="5080" indent="-366395">
              <a:lnSpc>
                <a:spcPct val="133500"/>
              </a:lnSpc>
              <a:spcBef>
                <a:spcPts val="95"/>
              </a:spcBef>
            </a:pP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Industrial</a:t>
            </a:r>
            <a:r>
              <a:rPr dirty="0" sz="11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Ethernet  </a:t>
            </a: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RFID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133600" y="2862072"/>
            <a:ext cx="6720840" cy="334010"/>
          </a:xfrm>
          <a:custGeom>
            <a:avLst/>
            <a:gdLst/>
            <a:ahLst/>
            <a:cxnLst/>
            <a:rect l="l" t="t" r="r" b="b"/>
            <a:pathLst>
              <a:path w="6720840" h="334010">
                <a:moveTo>
                  <a:pt x="6720840" y="333756"/>
                </a:moveTo>
                <a:lnTo>
                  <a:pt x="0" y="333756"/>
                </a:lnTo>
                <a:lnTo>
                  <a:pt x="0" y="0"/>
                </a:lnTo>
                <a:lnTo>
                  <a:pt x="6720840" y="0"/>
                </a:lnTo>
                <a:lnTo>
                  <a:pt x="6720840" y="333756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26830" y="2856115"/>
            <a:ext cx="6734809" cy="347345"/>
          </a:xfrm>
          <a:custGeom>
            <a:avLst/>
            <a:gdLst/>
            <a:ahLst/>
            <a:cxnLst/>
            <a:rect l="l" t="t" r="r" b="b"/>
            <a:pathLst>
              <a:path w="6734809" h="347344">
                <a:moveTo>
                  <a:pt x="6734251" y="346811"/>
                </a:moveTo>
                <a:lnTo>
                  <a:pt x="0" y="346811"/>
                </a:lnTo>
                <a:lnTo>
                  <a:pt x="0" y="0"/>
                </a:lnTo>
                <a:lnTo>
                  <a:pt x="6734251" y="0"/>
                </a:lnTo>
                <a:lnTo>
                  <a:pt x="673425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34111"/>
                </a:lnTo>
                <a:lnTo>
                  <a:pt x="6350" y="334111"/>
                </a:lnTo>
                <a:lnTo>
                  <a:pt x="12700" y="340461"/>
                </a:lnTo>
                <a:lnTo>
                  <a:pt x="6734251" y="340461"/>
                </a:lnTo>
                <a:lnTo>
                  <a:pt x="6734251" y="346811"/>
                </a:lnTo>
                <a:close/>
              </a:path>
              <a:path w="6734809" h="3473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6734809" h="347344">
                <a:moveTo>
                  <a:pt x="672155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6721551" y="6350"/>
                </a:lnTo>
                <a:lnTo>
                  <a:pt x="6721551" y="12700"/>
                </a:lnTo>
                <a:close/>
              </a:path>
              <a:path w="6734809" h="347344">
                <a:moveTo>
                  <a:pt x="6721551" y="340461"/>
                </a:moveTo>
                <a:lnTo>
                  <a:pt x="6721551" y="6350"/>
                </a:lnTo>
                <a:lnTo>
                  <a:pt x="6727901" y="12700"/>
                </a:lnTo>
                <a:lnTo>
                  <a:pt x="6734251" y="12700"/>
                </a:lnTo>
                <a:lnTo>
                  <a:pt x="6734251" y="334111"/>
                </a:lnTo>
                <a:lnTo>
                  <a:pt x="6727901" y="334111"/>
                </a:lnTo>
                <a:lnTo>
                  <a:pt x="6721551" y="340461"/>
                </a:lnTo>
                <a:close/>
              </a:path>
              <a:path w="6734809" h="347344">
                <a:moveTo>
                  <a:pt x="6734251" y="12700"/>
                </a:moveTo>
                <a:lnTo>
                  <a:pt x="6727901" y="12700"/>
                </a:lnTo>
                <a:lnTo>
                  <a:pt x="6721551" y="6350"/>
                </a:lnTo>
                <a:lnTo>
                  <a:pt x="6734251" y="6350"/>
                </a:lnTo>
                <a:lnTo>
                  <a:pt x="6734251" y="12700"/>
                </a:lnTo>
                <a:close/>
              </a:path>
              <a:path w="6734809" h="347344">
                <a:moveTo>
                  <a:pt x="12700" y="340461"/>
                </a:moveTo>
                <a:lnTo>
                  <a:pt x="6350" y="334111"/>
                </a:lnTo>
                <a:lnTo>
                  <a:pt x="12700" y="334111"/>
                </a:lnTo>
                <a:lnTo>
                  <a:pt x="12700" y="340461"/>
                </a:lnTo>
                <a:close/>
              </a:path>
              <a:path w="6734809" h="347344">
                <a:moveTo>
                  <a:pt x="6721551" y="340461"/>
                </a:moveTo>
                <a:lnTo>
                  <a:pt x="12700" y="340461"/>
                </a:lnTo>
                <a:lnTo>
                  <a:pt x="12700" y="334111"/>
                </a:lnTo>
                <a:lnTo>
                  <a:pt x="6721551" y="334111"/>
                </a:lnTo>
                <a:lnTo>
                  <a:pt x="6721551" y="340461"/>
                </a:lnTo>
                <a:close/>
              </a:path>
              <a:path w="6734809" h="347344">
                <a:moveTo>
                  <a:pt x="6734251" y="340461"/>
                </a:moveTo>
                <a:lnTo>
                  <a:pt x="6721551" y="340461"/>
                </a:lnTo>
                <a:lnTo>
                  <a:pt x="6727901" y="334111"/>
                </a:lnTo>
                <a:lnTo>
                  <a:pt x="6734251" y="334111"/>
                </a:lnTo>
                <a:lnTo>
                  <a:pt x="6734251" y="340461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133600" y="3252215"/>
            <a:ext cx="1557655" cy="228600"/>
          </a:xfrm>
          <a:custGeom>
            <a:avLst/>
            <a:gdLst/>
            <a:ahLst/>
            <a:cxnLst/>
            <a:rect l="l" t="t" r="r" b="b"/>
            <a:pathLst>
              <a:path w="1557654" h="228600">
                <a:moveTo>
                  <a:pt x="1557527" y="228600"/>
                </a:moveTo>
                <a:lnTo>
                  <a:pt x="0" y="228600"/>
                </a:lnTo>
                <a:lnTo>
                  <a:pt x="0" y="0"/>
                </a:lnTo>
                <a:lnTo>
                  <a:pt x="1557527" y="0"/>
                </a:lnTo>
                <a:lnTo>
                  <a:pt x="1557527" y="22860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126830" y="3245154"/>
            <a:ext cx="1571625" cy="241935"/>
          </a:xfrm>
          <a:custGeom>
            <a:avLst/>
            <a:gdLst/>
            <a:ahLst/>
            <a:cxnLst/>
            <a:rect l="l" t="t" r="r" b="b"/>
            <a:pathLst>
              <a:path w="1571625" h="241935">
                <a:moveTo>
                  <a:pt x="1571383" y="241490"/>
                </a:moveTo>
                <a:lnTo>
                  <a:pt x="0" y="241490"/>
                </a:lnTo>
                <a:lnTo>
                  <a:pt x="0" y="0"/>
                </a:lnTo>
                <a:lnTo>
                  <a:pt x="1571383" y="0"/>
                </a:lnTo>
                <a:lnTo>
                  <a:pt x="157138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790"/>
                </a:lnTo>
                <a:lnTo>
                  <a:pt x="6350" y="228790"/>
                </a:lnTo>
                <a:lnTo>
                  <a:pt x="12700" y="235140"/>
                </a:lnTo>
                <a:lnTo>
                  <a:pt x="1571383" y="235140"/>
                </a:lnTo>
                <a:lnTo>
                  <a:pt x="1571383" y="241490"/>
                </a:lnTo>
                <a:close/>
              </a:path>
              <a:path w="1571625" h="2419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571625" h="241935">
                <a:moveTo>
                  <a:pt x="155868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558683" y="6350"/>
                </a:lnTo>
                <a:lnTo>
                  <a:pt x="1558683" y="12700"/>
                </a:lnTo>
                <a:close/>
              </a:path>
              <a:path w="1571625" h="241935">
                <a:moveTo>
                  <a:pt x="1558683" y="235140"/>
                </a:moveTo>
                <a:lnTo>
                  <a:pt x="1558683" y="6350"/>
                </a:lnTo>
                <a:lnTo>
                  <a:pt x="1565033" y="12700"/>
                </a:lnTo>
                <a:lnTo>
                  <a:pt x="1571383" y="12700"/>
                </a:lnTo>
                <a:lnTo>
                  <a:pt x="1571383" y="228790"/>
                </a:lnTo>
                <a:lnTo>
                  <a:pt x="1565033" y="228790"/>
                </a:lnTo>
                <a:lnTo>
                  <a:pt x="1558683" y="235140"/>
                </a:lnTo>
                <a:close/>
              </a:path>
              <a:path w="1571625" h="241935">
                <a:moveTo>
                  <a:pt x="1571383" y="12700"/>
                </a:moveTo>
                <a:lnTo>
                  <a:pt x="1565033" y="12700"/>
                </a:lnTo>
                <a:lnTo>
                  <a:pt x="1558683" y="6350"/>
                </a:lnTo>
                <a:lnTo>
                  <a:pt x="1571383" y="6350"/>
                </a:lnTo>
                <a:lnTo>
                  <a:pt x="1571383" y="12700"/>
                </a:lnTo>
                <a:close/>
              </a:path>
              <a:path w="1571625" h="241935">
                <a:moveTo>
                  <a:pt x="12700" y="235140"/>
                </a:moveTo>
                <a:lnTo>
                  <a:pt x="6350" y="228790"/>
                </a:lnTo>
                <a:lnTo>
                  <a:pt x="12700" y="228790"/>
                </a:lnTo>
                <a:lnTo>
                  <a:pt x="12700" y="235140"/>
                </a:lnTo>
                <a:close/>
              </a:path>
              <a:path w="1571625" h="241935">
                <a:moveTo>
                  <a:pt x="1558683" y="235140"/>
                </a:moveTo>
                <a:lnTo>
                  <a:pt x="12700" y="235140"/>
                </a:lnTo>
                <a:lnTo>
                  <a:pt x="12700" y="228790"/>
                </a:lnTo>
                <a:lnTo>
                  <a:pt x="1558683" y="228790"/>
                </a:lnTo>
                <a:lnTo>
                  <a:pt x="1558683" y="235140"/>
                </a:lnTo>
                <a:close/>
              </a:path>
              <a:path w="1571625" h="241935">
                <a:moveTo>
                  <a:pt x="1571383" y="235140"/>
                </a:moveTo>
                <a:lnTo>
                  <a:pt x="1558683" y="235140"/>
                </a:lnTo>
                <a:lnTo>
                  <a:pt x="1565033" y="228790"/>
                </a:lnTo>
                <a:lnTo>
                  <a:pt x="1571383" y="228790"/>
                </a:lnTo>
                <a:lnTo>
                  <a:pt x="1571383" y="23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2488780" y="3252139"/>
            <a:ext cx="84836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Product</a:t>
            </a:r>
            <a:r>
              <a:rPr dirty="0" sz="1100" spc="-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685032" y="3252215"/>
            <a:ext cx="1772920" cy="228600"/>
          </a:xfrm>
          <a:custGeom>
            <a:avLst/>
            <a:gdLst/>
            <a:ahLst/>
            <a:cxnLst/>
            <a:rect l="l" t="t" r="r" b="b"/>
            <a:pathLst>
              <a:path w="1772920" h="228600">
                <a:moveTo>
                  <a:pt x="1772412" y="228600"/>
                </a:moveTo>
                <a:lnTo>
                  <a:pt x="0" y="228600"/>
                </a:lnTo>
                <a:lnTo>
                  <a:pt x="0" y="0"/>
                </a:lnTo>
                <a:lnTo>
                  <a:pt x="1772412" y="0"/>
                </a:lnTo>
                <a:lnTo>
                  <a:pt x="1772412" y="22860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78961" y="3245154"/>
            <a:ext cx="1785620" cy="241935"/>
          </a:xfrm>
          <a:custGeom>
            <a:avLst/>
            <a:gdLst/>
            <a:ahLst/>
            <a:cxnLst/>
            <a:rect l="l" t="t" r="r" b="b"/>
            <a:pathLst>
              <a:path w="1785620" h="241935">
                <a:moveTo>
                  <a:pt x="1785569" y="241490"/>
                </a:moveTo>
                <a:lnTo>
                  <a:pt x="0" y="241490"/>
                </a:lnTo>
                <a:lnTo>
                  <a:pt x="0" y="0"/>
                </a:lnTo>
                <a:lnTo>
                  <a:pt x="1785569" y="0"/>
                </a:lnTo>
                <a:lnTo>
                  <a:pt x="17855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790"/>
                </a:lnTo>
                <a:lnTo>
                  <a:pt x="6350" y="228790"/>
                </a:lnTo>
                <a:lnTo>
                  <a:pt x="12700" y="235140"/>
                </a:lnTo>
                <a:lnTo>
                  <a:pt x="1785569" y="235140"/>
                </a:lnTo>
                <a:lnTo>
                  <a:pt x="1785569" y="241490"/>
                </a:lnTo>
                <a:close/>
              </a:path>
              <a:path w="1785620" h="2419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785620" h="241935">
                <a:moveTo>
                  <a:pt x="17728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772869" y="6350"/>
                </a:lnTo>
                <a:lnTo>
                  <a:pt x="1772869" y="12700"/>
                </a:lnTo>
                <a:close/>
              </a:path>
              <a:path w="1785620" h="241935">
                <a:moveTo>
                  <a:pt x="1772869" y="235140"/>
                </a:moveTo>
                <a:lnTo>
                  <a:pt x="1772869" y="6350"/>
                </a:lnTo>
                <a:lnTo>
                  <a:pt x="1779219" y="12700"/>
                </a:lnTo>
                <a:lnTo>
                  <a:pt x="1785569" y="12700"/>
                </a:lnTo>
                <a:lnTo>
                  <a:pt x="1785569" y="228790"/>
                </a:lnTo>
                <a:lnTo>
                  <a:pt x="1779219" y="228790"/>
                </a:lnTo>
                <a:lnTo>
                  <a:pt x="1772869" y="235140"/>
                </a:lnTo>
                <a:close/>
              </a:path>
              <a:path w="1785620" h="241935">
                <a:moveTo>
                  <a:pt x="1785569" y="12700"/>
                </a:moveTo>
                <a:lnTo>
                  <a:pt x="1779219" y="12700"/>
                </a:lnTo>
                <a:lnTo>
                  <a:pt x="1772869" y="6350"/>
                </a:lnTo>
                <a:lnTo>
                  <a:pt x="1785569" y="6350"/>
                </a:lnTo>
                <a:lnTo>
                  <a:pt x="1785569" y="12700"/>
                </a:lnTo>
                <a:close/>
              </a:path>
              <a:path w="1785620" h="241935">
                <a:moveTo>
                  <a:pt x="12700" y="235140"/>
                </a:moveTo>
                <a:lnTo>
                  <a:pt x="6350" y="228790"/>
                </a:lnTo>
                <a:lnTo>
                  <a:pt x="12700" y="228790"/>
                </a:lnTo>
                <a:lnTo>
                  <a:pt x="12700" y="235140"/>
                </a:lnTo>
                <a:close/>
              </a:path>
              <a:path w="1785620" h="241935">
                <a:moveTo>
                  <a:pt x="1772869" y="235140"/>
                </a:moveTo>
                <a:lnTo>
                  <a:pt x="12700" y="235140"/>
                </a:lnTo>
                <a:lnTo>
                  <a:pt x="12700" y="228790"/>
                </a:lnTo>
                <a:lnTo>
                  <a:pt x="1772869" y="228790"/>
                </a:lnTo>
                <a:lnTo>
                  <a:pt x="1772869" y="235140"/>
                </a:lnTo>
                <a:close/>
              </a:path>
              <a:path w="1785620" h="241935">
                <a:moveTo>
                  <a:pt x="1785569" y="235140"/>
                </a:moveTo>
                <a:lnTo>
                  <a:pt x="1772869" y="235140"/>
                </a:lnTo>
                <a:lnTo>
                  <a:pt x="1779219" y="228790"/>
                </a:lnTo>
                <a:lnTo>
                  <a:pt x="1785569" y="228790"/>
                </a:lnTo>
                <a:lnTo>
                  <a:pt x="1785569" y="23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458967" y="3252215"/>
            <a:ext cx="1656714" cy="228600"/>
          </a:xfrm>
          <a:custGeom>
            <a:avLst/>
            <a:gdLst/>
            <a:ahLst/>
            <a:cxnLst/>
            <a:rect l="l" t="t" r="r" b="b"/>
            <a:pathLst>
              <a:path w="1656715" h="228600">
                <a:moveTo>
                  <a:pt x="1656588" y="228600"/>
                </a:moveTo>
                <a:lnTo>
                  <a:pt x="0" y="228600"/>
                </a:lnTo>
                <a:lnTo>
                  <a:pt x="0" y="0"/>
                </a:lnTo>
                <a:lnTo>
                  <a:pt x="1656588" y="0"/>
                </a:lnTo>
                <a:lnTo>
                  <a:pt x="1656588" y="22860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452338" y="3245154"/>
            <a:ext cx="1670050" cy="241935"/>
          </a:xfrm>
          <a:custGeom>
            <a:avLst/>
            <a:gdLst/>
            <a:ahLst/>
            <a:cxnLst/>
            <a:rect l="l" t="t" r="r" b="b"/>
            <a:pathLst>
              <a:path w="1670050" h="241935">
                <a:moveTo>
                  <a:pt x="1669643" y="241490"/>
                </a:moveTo>
                <a:lnTo>
                  <a:pt x="0" y="241490"/>
                </a:lnTo>
                <a:lnTo>
                  <a:pt x="0" y="0"/>
                </a:lnTo>
                <a:lnTo>
                  <a:pt x="1669643" y="0"/>
                </a:lnTo>
                <a:lnTo>
                  <a:pt x="166964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790"/>
                </a:lnTo>
                <a:lnTo>
                  <a:pt x="6350" y="228790"/>
                </a:lnTo>
                <a:lnTo>
                  <a:pt x="12700" y="235140"/>
                </a:lnTo>
                <a:lnTo>
                  <a:pt x="1669643" y="235140"/>
                </a:lnTo>
                <a:lnTo>
                  <a:pt x="1669643" y="241490"/>
                </a:lnTo>
                <a:close/>
              </a:path>
              <a:path w="1670050" h="2419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70050" h="241935">
                <a:moveTo>
                  <a:pt x="165694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56943" y="6350"/>
                </a:lnTo>
                <a:lnTo>
                  <a:pt x="1656943" y="12700"/>
                </a:lnTo>
                <a:close/>
              </a:path>
              <a:path w="1670050" h="241935">
                <a:moveTo>
                  <a:pt x="1656943" y="235140"/>
                </a:moveTo>
                <a:lnTo>
                  <a:pt x="1656943" y="6350"/>
                </a:lnTo>
                <a:lnTo>
                  <a:pt x="1663293" y="12700"/>
                </a:lnTo>
                <a:lnTo>
                  <a:pt x="1669643" y="12700"/>
                </a:lnTo>
                <a:lnTo>
                  <a:pt x="1669643" y="228790"/>
                </a:lnTo>
                <a:lnTo>
                  <a:pt x="1663293" y="228790"/>
                </a:lnTo>
                <a:lnTo>
                  <a:pt x="1656943" y="235140"/>
                </a:lnTo>
                <a:close/>
              </a:path>
              <a:path w="1670050" h="241935">
                <a:moveTo>
                  <a:pt x="1669643" y="12700"/>
                </a:moveTo>
                <a:lnTo>
                  <a:pt x="1663293" y="12700"/>
                </a:lnTo>
                <a:lnTo>
                  <a:pt x="1656943" y="6350"/>
                </a:lnTo>
                <a:lnTo>
                  <a:pt x="1669643" y="6350"/>
                </a:lnTo>
                <a:lnTo>
                  <a:pt x="1669643" y="12700"/>
                </a:lnTo>
                <a:close/>
              </a:path>
              <a:path w="1670050" h="241935">
                <a:moveTo>
                  <a:pt x="12700" y="235140"/>
                </a:moveTo>
                <a:lnTo>
                  <a:pt x="6350" y="228790"/>
                </a:lnTo>
                <a:lnTo>
                  <a:pt x="12700" y="228790"/>
                </a:lnTo>
                <a:lnTo>
                  <a:pt x="12700" y="235140"/>
                </a:lnTo>
                <a:close/>
              </a:path>
              <a:path w="1670050" h="241935">
                <a:moveTo>
                  <a:pt x="1656943" y="235140"/>
                </a:moveTo>
                <a:lnTo>
                  <a:pt x="12700" y="235140"/>
                </a:lnTo>
                <a:lnTo>
                  <a:pt x="12700" y="228790"/>
                </a:lnTo>
                <a:lnTo>
                  <a:pt x="1656943" y="228790"/>
                </a:lnTo>
                <a:lnTo>
                  <a:pt x="1656943" y="235140"/>
                </a:lnTo>
                <a:close/>
              </a:path>
              <a:path w="1670050" h="241935">
                <a:moveTo>
                  <a:pt x="1669643" y="235140"/>
                </a:moveTo>
                <a:lnTo>
                  <a:pt x="1656943" y="235140"/>
                </a:lnTo>
                <a:lnTo>
                  <a:pt x="1663293" y="228790"/>
                </a:lnTo>
                <a:lnTo>
                  <a:pt x="1669643" y="228790"/>
                </a:lnTo>
                <a:lnTo>
                  <a:pt x="1669643" y="23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2133600" y="2915170"/>
            <a:ext cx="6722745" cy="5327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Big Data </a:t>
            </a:r>
            <a:r>
              <a:rPr dirty="0" sz="1100" spc="5" b="1">
                <a:solidFill>
                  <a:srgbClr val="404040"/>
                </a:solidFill>
                <a:latin typeface="Arial"/>
                <a:cs typeface="Arial"/>
              </a:rPr>
              <a:t>+</a:t>
            </a:r>
            <a:r>
              <a:rPr dirty="0" sz="1100" spc="-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404040"/>
                </a:solidFill>
                <a:latin typeface="Arial"/>
                <a:cs typeface="Arial"/>
              </a:rPr>
              <a:t>AI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"/>
              <a:cs typeface="Arial"/>
            </a:endParaRPr>
          </a:p>
          <a:p>
            <a:pPr algn="ctr" marR="40640">
              <a:lnSpc>
                <a:spcPct val="100000"/>
              </a:lnSpc>
              <a:tabLst>
                <a:tab pos="1633220" algn="l"/>
              </a:tabLst>
            </a:pP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Process</a:t>
            </a:r>
            <a:r>
              <a:rPr dirty="0" sz="1100" spc="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Data	Equipment 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106411" y="3252215"/>
            <a:ext cx="1750060" cy="228600"/>
          </a:xfrm>
          <a:custGeom>
            <a:avLst/>
            <a:gdLst/>
            <a:ahLst/>
            <a:cxnLst/>
            <a:rect l="l" t="t" r="r" b="b"/>
            <a:pathLst>
              <a:path w="1750059" h="228600">
                <a:moveTo>
                  <a:pt x="1749552" y="228600"/>
                </a:moveTo>
                <a:lnTo>
                  <a:pt x="0" y="228600"/>
                </a:lnTo>
                <a:lnTo>
                  <a:pt x="0" y="0"/>
                </a:lnTo>
                <a:lnTo>
                  <a:pt x="1749552" y="0"/>
                </a:lnTo>
                <a:lnTo>
                  <a:pt x="1749552" y="228600"/>
                </a:lnTo>
                <a:close/>
              </a:path>
            </a:pathLst>
          </a:custGeom>
          <a:solidFill>
            <a:srgbClr val="AADF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100214" y="3245154"/>
            <a:ext cx="1762125" cy="241935"/>
          </a:xfrm>
          <a:custGeom>
            <a:avLst/>
            <a:gdLst/>
            <a:ahLst/>
            <a:cxnLst/>
            <a:rect l="l" t="t" r="r" b="b"/>
            <a:pathLst>
              <a:path w="1762125" h="241935">
                <a:moveTo>
                  <a:pt x="1761883" y="241490"/>
                </a:moveTo>
                <a:lnTo>
                  <a:pt x="0" y="241490"/>
                </a:lnTo>
                <a:lnTo>
                  <a:pt x="0" y="0"/>
                </a:lnTo>
                <a:lnTo>
                  <a:pt x="1761883" y="0"/>
                </a:lnTo>
                <a:lnTo>
                  <a:pt x="176188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28790"/>
                </a:lnTo>
                <a:lnTo>
                  <a:pt x="6350" y="228790"/>
                </a:lnTo>
                <a:lnTo>
                  <a:pt x="12700" y="235140"/>
                </a:lnTo>
                <a:lnTo>
                  <a:pt x="1761883" y="235140"/>
                </a:lnTo>
                <a:lnTo>
                  <a:pt x="1761883" y="241490"/>
                </a:lnTo>
                <a:close/>
              </a:path>
              <a:path w="1762125" h="2419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762125" h="241935">
                <a:moveTo>
                  <a:pt x="174918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749183" y="6350"/>
                </a:lnTo>
                <a:lnTo>
                  <a:pt x="1749183" y="12700"/>
                </a:lnTo>
                <a:close/>
              </a:path>
              <a:path w="1762125" h="241935">
                <a:moveTo>
                  <a:pt x="1749183" y="235140"/>
                </a:moveTo>
                <a:lnTo>
                  <a:pt x="1749183" y="6350"/>
                </a:lnTo>
                <a:lnTo>
                  <a:pt x="1755533" y="12700"/>
                </a:lnTo>
                <a:lnTo>
                  <a:pt x="1761883" y="12700"/>
                </a:lnTo>
                <a:lnTo>
                  <a:pt x="1761883" y="228790"/>
                </a:lnTo>
                <a:lnTo>
                  <a:pt x="1755533" y="228790"/>
                </a:lnTo>
                <a:lnTo>
                  <a:pt x="1749183" y="235140"/>
                </a:lnTo>
                <a:close/>
              </a:path>
              <a:path w="1762125" h="241935">
                <a:moveTo>
                  <a:pt x="1761883" y="12700"/>
                </a:moveTo>
                <a:lnTo>
                  <a:pt x="1755533" y="12700"/>
                </a:lnTo>
                <a:lnTo>
                  <a:pt x="1749183" y="6350"/>
                </a:lnTo>
                <a:lnTo>
                  <a:pt x="1761883" y="6350"/>
                </a:lnTo>
                <a:lnTo>
                  <a:pt x="1761883" y="12700"/>
                </a:lnTo>
                <a:close/>
              </a:path>
              <a:path w="1762125" h="241935">
                <a:moveTo>
                  <a:pt x="12700" y="235140"/>
                </a:moveTo>
                <a:lnTo>
                  <a:pt x="6350" y="228790"/>
                </a:lnTo>
                <a:lnTo>
                  <a:pt x="12700" y="228790"/>
                </a:lnTo>
                <a:lnTo>
                  <a:pt x="12700" y="235140"/>
                </a:lnTo>
                <a:close/>
              </a:path>
              <a:path w="1762125" h="241935">
                <a:moveTo>
                  <a:pt x="1749183" y="235140"/>
                </a:moveTo>
                <a:lnTo>
                  <a:pt x="12700" y="235140"/>
                </a:lnTo>
                <a:lnTo>
                  <a:pt x="12700" y="228790"/>
                </a:lnTo>
                <a:lnTo>
                  <a:pt x="1749183" y="228790"/>
                </a:lnTo>
                <a:lnTo>
                  <a:pt x="1749183" y="235140"/>
                </a:lnTo>
                <a:close/>
              </a:path>
              <a:path w="1762125" h="241935">
                <a:moveTo>
                  <a:pt x="1761883" y="235140"/>
                </a:moveTo>
                <a:lnTo>
                  <a:pt x="1749183" y="235140"/>
                </a:lnTo>
                <a:lnTo>
                  <a:pt x="1755533" y="228790"/>
                </a:lnTo>
                <a:lnTo>
                  <a:pt x="1761883" y="228790"/>
                </a:lnTo>
                <a:lnTo>
                  <a:pt x="1761883" y="235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7361834" y="3252139"/>
            <a:ext cx="123888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Environmental</a:t>
            </a:r>
            <a:r>
              <a:rPr dirty="0" sz="1100" spc="-5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812427" y="1449743"/>
            <a:ext cx="5335879" cy="329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4936223" y="1765211"/>
            <a:ext cx="813435" cy="2190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5">
                <a:latin typeface="Arial"/>
                <a:cs typeface="Arial"/>
              </a:rPr>
              <a:t>Shop</a:t>
            </a:r>
            <a:r>
              <a:rPr dirty="0" sz="1250" spc="-60">
                <a:latin typeface="Arial"/>
                <a:cs typeface="Arial"/>
              </a:rPr>
              <a:t> </a:t>
            </a:r>
            <a:r>
              <a:rPr dirty="0" sz="1250" spc="5">
                <a:latin typeface="Arial"/>
                <a:cs typeface="Arial"/>
              </a:rPr>
              <a:t>Floor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977384" y="4034028"/>
            <a:ext cx="280670" cy="146685"/>
          </a:xfrm>
          <a:custGeom>
            <a:avLst/>
            <a:gdLst/>
            <a:ahLst/>
            <a:cxnLst/>
            <a:rect l="l" t="t" r="r" b="b"/>
            <a:pathLst>
              <a:path w="280670" h="146685">
                <a:moveTo>
                  <a:pt x="280415" y="146304"/>
                </a:moveTo>
                <a:lnTo>
                  <a:pt x="140207" y="73151"/>
                </a:lnTo>
                <a:lnTo>
                  <a:pt x="0" y="146304"/>
                </a:lnTo>
                <a:lnTo>
                  <a:pt x="0" y="73151"/>
                </a:lnTo>
                <a:lnTo>
                  <a:pt x="140207" y="0"/>
                </a:lnTo>
                <a:lnTo>
                  <a:pt x="280415" y="73151"/>
                </a:lnTo>
                <a:lnTo>
                  <a:pt x="280415" y="146304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986528" y="2726435"/>
            <a:ext cx="279400" cy="144780"/>
          </a:xfrm>
          <a:custGeom>
            <a:avLst/>
            <a:gdLst/>
            <a:ahLst/>
            <a:cxnLst/>
            <a:rect l="l" t="t" r="r" b="b"/>
            <a:pathLst>
              <a:path w="279400" h="144780">
                <a:moveTo>
                  <a:pt x="278892" y="144780"/>
                </a:moveTo>
                <a:lnTo>
                  <a:pt x="140208" y="73151"/>
                </a:lnTo>
                <a:lnTo>
                  <a:pt x="0" y="144780"/>
                </a:lnTo>
                <a:lnTo>
                  <a:pt x="0" y="73151"/>
                </a:lnTo>
                <a:lnTo>
                  <a:pt x="140208" y="0"/>
                </a:lnTo>
                <a:lnTo>
                  <a:pt x="278892" y="73151"/>
                </a:lnTo>
                <a:lnTo>
                  <a:pt x="278892" y="14478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 rot="19800000">
            <a:off x="1163493" y="1226325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109" name="object 109"/>
          <p:cNvSpPr txBox="1"/>
          <p:nvPr/>
        </p:nvSpPr>
        <p:spPr>
          <a:xfrm rot="19800000">
            <a:off x="1879783" y="723259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 rot="19800000">
            <a:off x="2536283" y="791089"/>
            <a:ext cx="848818" cy="379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85"/>
              </a:lnSpc>
            </a:pPr>
            <a:r>
              <a:rPr dirty="0" sz="2950" spc="20">
                <a:solidFill>
                  <a:srgbClr val="F1F1F1"/>
                </a:solidFill>
                <a:latin typeface="SimSun"/>
                <a:cs typeface="SimSun"/>
              </a:rPr>
              <a:t>制</a:t>
            </a:r>
            <a:r>
              <a:rPr dirty="0" sz="2950" spc="30">
                <a:solidFill>
                  <a:srgbClr val="F1F1F1"/>
                </a:solidFill>
                <a:latin typeface="SimSun"/>
                <a:cs typeface="SimSun"/>
              </a:rPr>
              <a:t>造</a:t>
            </a:r>
            <a:endParaRPr sz="2950">
              <a:latin typeface="SimSun"/>
              <a:cs typeface="SimSun"/>
            </a:endParaRPr>
          </a:p>
        </p:txBody>
      </p:sp>
      <p:sp>
        <p:nvSpPr>
          <p:cNvPr id="111" name="object 111"/>
          <p:cNvSpPr txBox="1"/>
          <p:nvPr/>
        </p:nvSpPr>
        <p:spPr>
          <a:xfrm rot="19800000">
            <a:off x="6941873" y="376633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6187"/>
            <a:ext cx="9144000" cy="4977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23" y="4732020"/>
            <a:ext cx="1009015" cy="216535"/>
          </a:xfrm>
          <a:custGeom>
            <a:avLst/>
            <a:gdLst/>
            <a:ahLst/>
            <a:cxnLst/>
            <a:rect l="l" t="t" r="r" b="b"/>
            <a:pathLst>
              <a:path w="1009015" h="216535">
                <a:moveTo>
                  <a:pt x="1008888" y="216408"/>
                </a:moveTo>
                <a:lnTo>
                  <a:pt x="0" y="216408"/>
                </a:lnTo>
                <a:lnTo>
                  <a:pt x="0" y="0"/>
                </a:lnTo>
                <a:lnTo>
                  <a:pt x="1008888" y="0"/>
                </a:lnTo>
                <a:lnTo>
                  <a:pt x="1008888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205" y="4725644"/>
            <a:ext cx="1021080" cy="229235"/>
          </a:xfrm>
          <a:custGeom>
            <a:avLst/>
            <a:gdLst/>
            <a:ahLst/>
            <a:cxnLst/>
            <a:rect l="l" t="t" r="r" b="b"/>
            <a:pathLst>
              <a:path w="1021080" h="229235">
                <a:moveTo>
                  <a:pt x="1020813" y="228714"/>
                </a:moveTo>
                <a:lnTo>
                  <a:pt x="0" y="228714"/>
                </a:lnTo>
                <a:lnTo>
                  <a:pt x="0" y="0"/>
                </a:lnTo>
                <a:lnTo>
                  <a:pt x="1020813" y="0"/>
                </a:lnTo>
                <a:lnTo>
                  <a:pt x="102081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020813" y="222364"/>
                </a:lnTo>
                <a:lnTo>
                  <a:pt x="1020813" y="228714"/>
                </a:lnTo>
                <a:close/>
              </a:path>
              <a:path w="102108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021080" h="229235">
                <a:moveTo>
                  <a:pt x="100811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008113" y="6350"/>
                </a:lnTo>
                <a:lnTo>
                  <a:pt x="1008113" y="12700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008113" y="6350"/>
                </a:lnTo>
                <a:lnTo>
                  <a:pt x="1014463" y="12700"/>
                </a:lnTo>
                <a:lnTo>
                  <a:pt x="1020813" y="12700"/>
                </a:lnTo>
                <a:lnTo>
                  <a:pt x="1020813" y="216014"/>
                </a:lnTo>
                <a:lnTo>
                  <a:pt x="101446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12700"/>
                </a:moveTo>
                <a:lnTo>
                  <a:pt x="1014463" y="12700"/>
                </a:lnTo>
                <a:lnTo>
                  <a:pt x="1008113" y="6350"/>
                </a:lnTo>
                <a:lnTo>
                  <a:pt x="1020813" y="6350"/>
                </a:lnTo>
                <a:lnTo>
                  <a:pt x="1020813" y="12700"/>
                </a:lnTo>
                <a:close/>
              </a:path>
              <a:path w="102108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021080" h="229235">
                <a:moveTo>
                  <a:pt x="1008113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008113" y="216014"/>
                </a:lnTo>
                <a:lnTo>
                  <a:pt x="1008113" y="222364"/>
                </a:lnTo>
                <a:close/>
              </a:path>
              <a:path w="1021080" h="229235">
                <a:moveTo>
                  <a:pt x="1020813" y="222364"/>
                </a:moveTo>
                <a:lnTo>
                  <a:pt x="1008113" y="222364"/>
                </a:lnTo>
                <a:lnTo>
                  <a:pt x="1014463" y="216014"/>
                </a:lnTo>
                <a:lnTo>
                  <a:pt x="1020813" y="216014"/>
                </a:lnTo>
                <a:lnTo>
                  <a:pt x="1020813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52359" y="4732020"/>
            <a:ext cx="1295400" cy="216535"/>
          </a:xfrm>
          <a:custGeom>
            <a:avLst/>
            <a:gdLst/>
            <a:ahLst/>
            <a:cxnLst/>
            <a:rect l="l" t="t" r="r" b="b"/>
            <a:pathLst>
              <a:path w="1295400" h="216535">
                <a:moveTo>
                  <a:pt x="12954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1295400" y="0"/>
                </a:lnTo>
                <a:lnTo>
                  <a:pt x="129540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45971" y="4725644"/>
            <a:ext cx="1309370" cy="229235"/>
          </a:xfrm>
          <a:custGeom>
            <a:avLst/>
            <a:gdLst/>
            <a:ahLst/>
            <a:cxnLst/>
            <a:rect l="l" t="t" r="r" b="b"/>
            <a:pathLst>
              <a:path w="1309370" h="229235">
                <a:moveTo>
                  <a:pt x="1308836" y="228714"/>
                </a:moveTo>
                <a:lnTo>
                  <a:pt x="0" y="228714"/>
                </a:lnTo>
                <a:lnTo>
                  <a:pt x="0" y="0"/>
                </a:lnTo>
                <a:lnTo>
                  <a:pt x="1308836" y="0"/>
                </a:lnTo>
                <a:lnTo>
                  <a:pt x="13088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16014"/>
                </a:lnTo>
                <a:lnTo>
                  <a:pt x="6350" y="216014"/>
                </a:lnTo>
                <a:lnTo>
                  <a:pt x="12700" y="222364"/>
                </a:lnTo>
                <a:lnTo>
                  <a:pt x="1308836" y="222364"/>
                </a:lnTo>
                <a:lnTo>
                  <a:pt x="1308836" y="228714"/>
                </a:lnTo>
                <a:close/>
              </a:path>
              <a:path w="1309370" h="22923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09370" h="229235">
                <a:moveTo>
                  <a:pt x="12961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296136" y="6350"/>
                </a:lnTo>
                <a:lnTo>
                  <a:pt x="1296136" y="12700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96136" y="6350"/>
                </a:lnTo>
                <a:lnTo>
                  <a:pt x="1302486" y="12700"/>
                </a:lnTo>
                <a:lnTo>
                  <a:pt x="1308836" y="12700"/>
                </a:lnTo>
                <a:lnTo>
                  <a:pt x="1308836" y="216014"/>
                </a:lnTo>
                <a:lnTo>
                  <a:pt x="130248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12700"/>
                </a:moveTo>
                <a:lnTo>
                  <a:pt x="1302486" y="12700"/>
                </a:lnTo>
                <a:lnTo>
                  <a:pt x="1296136" y="6350"/>
                </a:lnTo>
                <a:lnTo>
                  <a:pt x="1308836" y="6350"/>
                </a:lnTo>
                <a:lnTo>
                  <a:pt x="1308836" y="12700"/>
                </a:lnTo>
                <a:close/>
              </a:path>
              <a:path w="1309370" h="229235">
                <a:moveTo>
                  <a:pt x="12700" y="222364"/>
                </a:moveTo>
                <a:lnTo>
                  <a:pt x="6350" y="216014"/>
                </a:lnTo>
                <a:lnTo>
                  <a:pt x="12700" y="216014"/>
                </a:lnTo>
                <a:lnTo>
                  <a:pt x="12700" y="222364"/>
                </a:lnTo>
                <a:close/>
              </a:path>
              <a:path w="1309370" h="229235">
                <a:moveTo>
                  <a:pt x="1296136" y="222364"/>
                </a:moveTo>
                <a:lnTo>
                  <a:pt x="12700" y="222364"/>
                </a:lnTo>
                <a:lnTo>
                  <a:pt x="12700" y="216014"/>
                </a:lnTo>
                <a:lnTo>
                  <a:pt x="1296136" y="216014"/>
                </a:lnTo>
                <a:lnTo>
                  <a:pt x="1296136" y="222364"/>
                </a:lnTo>
                <a:close/>
              </a:path>
              <a:path w="1309370" h="229235">
                <a:moveTo>
                  <a:pt x="1308836" y="222364"/>
                </a:moveTo>
                <a:lnTo>
                  <a:pt x="1296136" y="222364"/>
                </a:lnTo>
                <a:lnTo>
                  <a:pt x="1302486" y="216014"/>
                </a:lnTo>
                <a:lnTo>
                  <a:pt x="1308836" y="216014"/>
                </a:lnTo>
                <a:lnTo>
                  <a:pt x="1308836" y="222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985" y="4716779"/>
            <a:ext cx="0" cy="254635"/>
          </a:xfrm>
          <a:custGeom>
            <a:avLst/>
            <a:gdLst/>
            <a:ahLst/>
            <a:cxnLst/>
            <a:rect l="l" t="t" r="r" b="b"/>
            <a:pathLst>
              <a:path w="0" h="254635">
                <a:moveTo>
                  <a:pt x="0" y="0"/>
                </a:moveTo>
                <a:lnTo>
                  <a:pt x="0" y="254635"/>
                </a:lnTo>
              </a:path>
            </a:pathLst>
          </a:custGeom>
          <a:ln w="19050">
            <a:solidFill>
              <a:srgbClr val="286E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9" y="4738115"/>
            <a:ext cx="556260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2295" y="4655820"/>
            <a:ext cx="771144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0552" y="4842509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 h="0">
                <a:moveTo>
                  <a:pt x="0" y="0"/>
                </a:moveTo>
                <a:lnTo>
                  <a:pt x="1367027" y="0"/>
                </a:lnTo>
              </a:path>
            </a:pathLst>
          </a:custGeom>
          <a:ln w="74675">
            <a:solidFill>
              <a:srgbClr val="C7C8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0209" y="158750"/>
            <a:ext cx="1165860" cy="2686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Core</a:t>
            </a:r>
            <a:r>
              <a:rPr dirty="0" sz="1600" spc="-60" b="0" i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5" b="0" i="0">
                <a:solidFill>
                  <a:srgbClr val="7E7E7E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95071"/>
            <a:ext cx="274320" cy="216535"/>
          </a:xfrm>
          <a:custGeom>
            <a:avLst/>
            <a:gdLst/>
            <a:ahLst/>
            <a:cxnLst/>
            <a:rect l="l" t="t" r="r" b="b"/>
            <a:pathLst>
              <a:path w="274320" h="216534">
                <a:moveTo>
                  <a:pt x="274320" y="216407"/>
                </a:moveTo>
                <a:lnTo>
                  <a:pt x="0" y="216407"/>
                </a:lnTo>
                <a:lnTo>
                  <a:pt x="0" y="0"/>
                </a:lnTo>
                <a:lnTo>
                  <a:pt x="274320" y="0"/>
                </a:lnTo>
                <a:lnTo>
                  <a:pt x="274320" y="2164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7659" y="195579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41647" y="1767814"/>
            <a:ext cx="974725" cy="1019810"/>
          </a:xfrm>
          <a:custGeom>
            <a:avLst/>
            <a:gdLst/>
            <a:ahLst/>
            <a:cxnLst/>
            <a:rect l="l" t="t" r="r" b="b"/>
            <a:pathLst>
              <a:path w="974725" h="1019810">
                <a:moveTo>
                  <a:pt x="486956" y="1019530"/>
                </a:moveTo>
                <a:lnTo>
                  <a:pt x="439995" y="1017196"/>
                </a:lnTo>
                <a:lnTo>
                  <a:pt x="394298" y="1010337"/>
                </a:lnTo>
                <a:lnTo>
                  <a:pt x="350069" y="999165"/>
                </a:lnTo>
                <a:lnTo>
                  <a:pt x="307515" y="983892"/>
                </a:lnTo>
                <a:lnTo>
                  <a:pt x="266839" y="964733"/>
                </a:lnTo>
                <a:lnTo>
                  <a:pt x="228248" y="941898"/>
                </a:lnTo>
                <a:lnTo>
                  <a:pt x="191947" y="915602"/>
                </a:lnTo>
                <a:lnTo>
                  <a:pt x="158140" y="886057"/>
                </a:lnTo>
                <a:lnTo>
                  <a:pt x="127033" y="853475"/>
                </a:lnTo>
                <a:lnTo>
                  <a:pt x="98832" y="818070"/>
                </a:lnTo>
                <a:lnTo>
                  <a:pt x="73740" y="780053"/>
                </a:lnTo>
                <a:lnTo>
                  <a:pt x="51964" y="739639"/>
                </a:lnTo>
                <a:lnTo>
                  <a:pt x="33709" y="697039"/>
                </a:lnTo>
                <a:lnTo>
                  <a:pt x="19180" y="652467"/>
                </a:lnTo>
                <a:lnTo>
                  <a:pt x="8582" y="606134"/>
                </a:lnTo>
                <a:lnTo>
                  <a:pt x="2120" y="558255"/>
                </a:lnTo>
                <a:lnTo>
                  <a:pt x="0" y="509041"/>
                </a:lnTo>
                <a:lnTo>
                  <a:pt x="2120" y="460068"/>
                </a:lnTo>
                <a:lnTo>
                  <a:pt x="8582" y="412401"/>
                </a:lnTo>
                <a:lnTo>
                  <a:pt x="19180" y="366254"/>
                </a:lnTo>
                <a:lnTo>
                  <a:pt x="33709" y="321843"/>
                </a:lnTo>
                <a:lnTo>
                  <a:pt x="51964" y="279382"/>
                </a:lnTo>
                <a:lnTo>
                  <a:pt x="73740" y="239084"/>
                </a:lnTo>
                <a:lnTo>
                  <a:pt x="98832" y="201165"/>
                </a:lnTo>
                <a:lnTo>
                  <a:pt x="127033" y="165840"/>
                </a:lnTo>
                <a:lnTo>
                  <a:pt x="158140" y="133322"/>
                </a:lnTo>
                <a:lnTo>
                  <a:pt x="191947" y="103826"/>
                </a:lnTo>
                <a:lnTo>
                  <a:pt x="228248" y="77568"/>
                </a:lnTo>
                <a:lnTo>
                  <a:pt x="266839" y="54760"/>
                </a:lnTo>
                <a:lnTo>
                  <a:pt x="307515" y="35618"/>
                </a:lnTo>
                <a:lnTo>
                  <a:pt x="350069" y="20357"/>
                </a:lnTo>
                <a:lnTo>
                  <a:pt x="394298" y="9190"/>
                </a:lnTo>
                <a:lnTo>
                  <a:pt x="439995" y="2333"/>
                </a:lnTo>
                <a:lnTo>
                  <a:pt x="486956" y="0"/>
                </a:lnTo>
                <a:lnTo>
                  <a:pt x="533916" y="2333"/>
                </a:lnTo>
                <a:lnTo>
                  <a:pt x="579614" y="9191"/>
                </a:lnTo>
                <a:lnTo>
                  <a:pt x="623845" y="20361"/>
                </a:lnTo>
                <a:lnTo>
                  <a:pt x="666404" y="35628"/>
                </a:lnTo>
                <a:lnTo>
                  <a:pt x="707086" y="54778"/>
                </a:lnTo>
                <a:lnTo>
                  <a:pt x="745689" y="77599"/>
                </a:lnTo>
                <a:lnTo>
                  <a:pt x="782007" y="103877"/>
                </a:lnTo>
                <a:lnTo>
                  <a:pt x="815836" y="133397"/>
                </a:lnTo>
                <a:lnTo>
                  <a:pt x="846971" y="165947"/>
                </a:lnTo>
                <a:lnTo>
                  <a:pt x="875209" y="201313"/>
                </a:lnTo>
                <a:lnTo>
                  <a:pt x="900344" y="239280"/>
                </a:lnTo>
                <a:lnTo>
                  <a:pt x="922174" y="279636"/>
                </a:lnTo>
                <a:lnTo>
                  <a:pt x="940492" y="322167"/>
                </a:lnTo>
                <a:lnTo>
                  <a:pt x="955096" y="366659"/>
                </a:lnTo>
                <a:lnTo>
                  <a:pt x="965780" y="412898"/>
                </a:lnTo>
                <a:lnTo>
                  <a:pt x="972340" y="460671"/>
                </a:lnTo>
                <a:lnTo>
                  <a:pt x="974572" y="509765"/>
                </a:lnTo>
                <a:lnTo>
                  <a:pt x="972340" y="558858"/>
                </a:lnTo>
                <a:lnTo>
                  <a:pt x="965780" y="606632"/>
                </a:lnTo>
                <a:lnTo>
                  <a:pt x="955096" y="652871"/>
                </a:lnTo>
                <a:lnTo>
                  <a:pt x="940492" y="697363"/>
                </a:lnTo>
                <a:lnTo>
                  <a:pt x="922174" y="739893"/>
                </a:lnTo>
                <a:lnTo>
                  <a:pt x="900344" y="780249"/>
                </a:lnTo>
                <a:lnTo>
                  <a:pt x="875209" y="818217"/>
                </a:lnTo>
                <a:lnTo>
                  <a:pt x="846971" y="853582"/>
                </a:lnTo>
                <a:lnTo>
                  <a:pt x="815836" y="886132"/>
                </a:lnTo>
                <a:lnTo>
                  <a:pt x="782007" y="915653"/>
                </a:lnTo>
                <a:lnTo>
                  <a:pt x="745689" y="941930"/>
                </a:lnTo>
                <a:lnTo>
                  <a:pt x="707086" y="964751"/>
                </a:lnTo>
                <a:lnTo>
                  <a:pt x="666404" y="983902"/>
                </a:lnTo>
                <a:lnTo>
                  <a:pt x="623845" y="999169"/>
                </a:lnTo>
                <a:lnTo>
                  <a:pt x="579614" y="1010338"/>
                </a:lnTo>
                <a:lnTo>
                  <a:pt x="533916" y="1017197"/>
                </a:lnTo>
                <a:lnTo>
                  <a:pt x="486956" y="101953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90453" y="2321725"/>
            <a:ext cx="445770" cy="268605"/>
          </a:xfrm>
          <a:custGeom>
            <a:avLst/>
            <a:gdLst/>
            <a:ahLst/>
            <a:cxnLst/>
            <a:rect l="l" t="t" r="r" b="b"/>
            <a:pathLst>
              <a:path w="445770" h="268605">
                <a:moveTo>
                  <a:pt x="445427" y="268135"/>
                </a:moveTo>
                <a:lnTo>
                  <a:pt x="0" y="268135"/>
                </a:lnTo>
                <a:lnTo>
                  <a:pt x="0" y="0"/>
                </a:lnTo>
                <a:lnTo>
                  <a:pt x="122974" y="0"/>
                </a:lnTo>
                <a:lnTo>
                  <a:pt x="292276" y="59905"/>
                </a:lnTo>
                <a:lnTo>
                  <a:pt x="57391" y="59905"/>
                </a:lnTo>
                <a:lnTo>
                  <a:pt x="57391" y="94132"/>
                </a:lnTo>
                <a:lnTo>
                  <a:pt x="389005" y="94132"/>
                </a:lnTo>
                <a:lnTo>
                  <a:pt x="421271" y="105549"/>
                </a:lnTo>
                <a:lnTo>
                  <a:pt x="57391" y="105549"/>
                </a:lnTo>
                <a:lnTo>
                  <a:pt x="57391" y="134073"/>
                </a:lnTo>
                <a:lnTo>
                  <a:pt x="445427" y="134073"/>
                </a:lnTo>
                <a:lnTo>
                  <a:pt x="445427" y="154038"/>
                </a:lnTo>
                <a:lnTo>
                  <a:pt x="57391" y="154038"/>
                </a:lnTo>
                <a:lnTo>
                  <a:pt x="57391" y="188264"/>
                </a:lnTo>
                <a:lnTo>
                  <a:pt x="445427" y="188264"/>
                </a:lnTo>
                <a:lnTo>
                  <a:pt x="445427" y="199669"/>
                </a:lnTo>
                <a:lnTo>
                  <a:pt x="57391" y="199669"/>
                </a:lnTo>
                <a:lnTo>
                  <a:pt x="57391" y="228193"/>
                </a:lnTo>
                <a:lnTo>
                  <a:pt x="445427" y="228193"/>
                </a:lnTo>
                <a:lnTo>
                  <a:pt x="445427" y="268135"/>
                </a:lnTo>
                <a:close/>
              </a:path>
              <a:path w="445770" h="268605">
                <a:moveTo>
                  <a:pt x="95643" y="94132"/>
                </a:moveTo>
                <a:lnTo>
                  <a:pt x="81978" y="94132"/>
                </a:lnTo>
                <a:lnTo>
                  <a:pt x="81978" y="59905"/>
                </a:lnTo>
                <a:lnTo>
                  <a:pt x="95643" y="59905"/>
                </a:lnTo>
                <a:lnTo>
                  <a:pt x="95643" y="94132"/>
                </a:lnTo>
                <a:close/>
              </a:path>
              <a:path w="445770" h="268605">
                <a:moveTo>
                  <a:pt x="161226" y="94132"/>
                </a:moveTo>
                <a:lnTo>
                  <a:pt x="128435" y="94132"/>
                </a:lnTo>
                <a:lnTo>
                  <a:pt x="128435" y="59905"/>
                </a:lnTo>
                <a:lnTo>
                  <a:pt x="161226" y="59905"/>
                </a:lnTo>
                <a:lnTo>
                  <a:pt x="161226" y="94132"/>
                </a:lnTo>
                <a:close/>
              </a:path>
              <a:path w="445770" h="268605">
                <a:moveTo>
                  <a:pt x="204952" y="94132"/>
                </a:moveTo>
                <a:lnTo>
                  <a:pt x="194017" y="94132"/>
                </a:lnTo>
                <a:lnTo>
                  <a:pt x="194017" y="59905"/>
                </a:lnTo>
                <a:lnTo>
                  <a:pt x="204952" y="59905"/>
                </a:lnTo>
                <a:lnTo>
                  <a:pt x="204952" y="94132"/>
                </a:lnTo>
                <a:close/>
              </a:path>
              <a:path w="445770" h="268605">
                <a:moveTo>
                  <a:pt x="389005" y="94132"/>
                </a:moveTo>
                <a:lnTo>
                  <a:pt x="232270" y="94132"/>
                </a:lnTo>
                <a:lnTo>
                  <a:pt x="232270" y="59905"/>
                </a:lnTo>
                <a:lnTo>
                  <a:pt x="292276" y="59905"/>
                </a:lnTo>
                <a:lnTo>
                  <a:pt x="389005" y="94132"/>
                </a:lnTo>
                <a:close/>
              </a:path>
              <a:path w="445770" h="268605">
                <a:moveTo>
                  <a:pt x="95643" y="134073"/>
                </a:moveTo>
                <a:lnTo>
                  <a:pt x="81978" y="134073"/>
                </a:lnTo>
                <a:lnTo>
                  <a:pt x="81978" y="105549"/>
                </a:lnTo>
                <a:lnTo>
                  <a:pt x="95643" y="105549"/>
                </a:lnTo>
                <a:lnTo>
                  <a:pt x="95643" y="134073"/>
                </a:lnTo>
                <a:close/>
              </a:path>
              <a:path w="445770" h="268605">
                <a:moveTo>
                  <a:pt x="161226" y="134073"/>
                </a:moveTo>
                <a:lnTo>
                  <a:pt x="128435" y="134073"/>
                </a:lnTo>
                <a:lnTo>
                  <a:pt x="128435" y="105549"/>
                </a:lnTo>
                <a:lnTo>
                  <a:pt x="161226" y="105549"/>
                </a:lnTo>
                <a:lnTo>
                  <a:pt x="161226" y="134073"/>
                </a:lnTo>
                <a:close/>
              </a:path>
              <a:path w="445770" h="268605">
                <a:moveTo>
                  <a:pt x="204952" y="134073"/>
                </a:moveTo>
                <a:lnTo>
                  <a:pt x="194017" y="134073"/>
                </a:lnTo>
                <a:lnTo>
                  <a:pt x="194017" y="105549"/>
                </a:lnTo>
                <a:lnTo>
                  <a:pt x="204952" y="105549"/>
                </a:lnTo>
                <a:lnTo>
                  <a:pt x="204952" y="134073"/>
                </a:lnTo>
                <a:close/>
              </a:path>
              <a:path w="445770" h="268605">
                <a:moveTo>
                  <a:pt x="445427" y="134073"/>
                </a:moveTo>
                <a:lnTo>
                  <a:pt x="232270" y="134073"/>
                </a:lnTo>
                <a:lnTo>
                  <a:pt x="232270" y="105549"/>
                </a:lnTo>
                <a:lnTo>
                  <a:pt x="421271" y="105549"/>
                </a:lnTo>
                <a:lnTo>
                  <a:pt x="445427" y="114096"/>
                </a:lnTo>
                <a:lnTo>
                  <a:pt x="445427" y="134073"/>
                </a:lnTo>
                <a:close/>
              </a:path>
              <a:path w="445770" h="268605">
                <a:moveTo>
                  <a:pt x="95643" y="188264"/>
                </a:moveTo>
                <a:lnTo>
                  <a:pt x="81978" y="188264"/>
                </a:lnTo>
                <a:lnTo>
                  <a:pt x="81978" y="154038"/>
                </a:lnTo>
                <a:lnTo>
                  <a:pt x="95643" y="154038"/>
                </a:lnTo>
                <a:lnTo>
                  <a:pt x="95643" y="188264"/>
                </a:lnTo>
                <a:close/>
              </a:path>
              <a:path w="445770" h="268605">
                <a:moveTo>
                  <a:pt x="161226" y="188264"/>
                </a:moveTo>
                <a:lnTo>
                  <a:pt x="122974" y="188264"/>
                </a:lnTo>
                <a:lnTo>
                  <a:pt x="122974" y="154038"/>
                </a:lnTo>
                <a:lnTo>
                  <a:pt x="161226" y="154038"/>
                </a:lnTo>
                <a:lnTo>
                  <a:pt x="161226" y="188264"/>
                </a:lnTo>
                <a:close/>
              </a:path>
              <a:path w="445770" h="268605">
                <a:moveTo>
                  <a:pt x="204952" y="188264"/>
                </a:moveTo>
                <a:lnTo>
                  <a:pt x="194017" y="188264"/>
                </a:lnTo>
                <a:lnTo>
                  <a:pt x="194017" y="154038"/>
                </a:lnTo>
                <a:lnTo>
                  <a:pt x="204952" y="154038"/>
                </a:lnTo>
                <a:lnTo>
                  <a:pt x="204952" y="188264"/>
                </a:lnTo>
                <a:close/>
              </a:path>
              <a:path w="445770" h="268605">
                <a:moveTo>
                  <a:pt x="270535" y="188264"/>
                </a:moveTo>
                <a:lnTo>
                  <a:pt x="232270" y="188264"/>
                </a:lnTo>
                <a:lnTo>
                  <a:pt x="232270" y="154038"/>
                </a:lnTo>
                <a:lnTo>
                  <a:pt x="445427" y="154038"/>
                </a:lnTo>
                <a:lnTo>
                  <a:pt x="445427" y="159740"/>
                </a:lnTo>
                <a:lnTo>
                  <a:pt x="270535" y="159740"/>
                </a:lnTo>
                <a:lnTo>
                  <a:pt x="270535" y="188264"/>
                </a:lnTo>
                <a:close/>
              </a:path>
              <a:path w="445770" h="268605">
                <a:moveTo>
                  <a:pt x="308787" y="188264"/>
                </a:moveTo>
                <a:lnTo>
                  <a:pt x="295122" y="188264"/>
                </a:lnTo>
                <a:lnTo>
                  <a:pt x="295122" y="159740"/>
                </a:lnTo>
                <a:lnTo>
                  <a:pt x="308787" y="159740"/>
                </a:lnTo>
                <a:lnTo>
                  <a:pt x="308787" y="188264"/>
                </a:lnTo>
                <a:close/>
              </a:path>
              <a:path w="445770" h="268605">
                <a:moveTo>
                  <a:pt x="445427" y="188264"/>
                </a:moveTo>
                <a:lnTo>
                  <a:pt x="336118" y="188264"/>
                </a:lnTo>
                <a:lnTo>
                  <a:pt x="336118" y="159740"/>
                </a:lnTo>
                <a:lnTo>
                  <a:pt x="445427" y="159740"/>
                </a:lnTo>
                <a:lnTo>
                  <a:pt x="445427" y="188264"/>
                </a:lnTo>
                <a:close/>
              </a:path>
              <a:path w="445770" h="268605">
                <a:moveTo>
                  <a:pt x="95643" y="228193"/>
                </a:moveTo>
                <a:lnTo>
                  <a:pt x="81978" y="228193"/>
                </a:lnTo>
                <a:lnTo>
                  <a:pt x="81978" y="199669"/>
                </a:lnTo>
                <a:lnTo>
                  <a:pt x="95643" y="199669"/>
                </a:lnTo>
                <a:lnTo>
                  <a:pt x="95643" y="228193"/>
                </a:lnTo>
                <a:close/>
              </a:path>
              <a:path w="445770" h="268605">
                <a:moveTo>
                  <a:pt x="161226" y="228193"/>
                </a:moveTo>
                <a:lnTo>
                  <a:pt x="122974" y="228193"/>
                </a:lnTo>
                <a:lnTo>
                  <a:pt x="122974" y="199669"/>
                </a:lnTo>
                <a:lnTo>
                  <a:pt x="161226" y="199669"/>
                </a:lnTo>
                <a:lnTo>
                  <a:pt x="161226" y="228193"/>
                </a:lnTo>
                <a:close/>
              </a:path>
              <a:path w="445770" h="268605">
                <a:moveTo>
                  <a:pt x="204952" y="228193"/>
                </a:moveTo>
                <a:lnTo>
                  <a:pt x="194017" y="228193"/>
                </a:lnTo>
                <a:lnTo>
                  <a:pt x="194017" y="199669"/>
                </a:lnTo>
                <a:lnTo>
                  <a:pt x="204952" y="199669"/>
                </a:lnTo>
                <a:lnTo>
                  <a:pt x="204952" y="228193"/>
                </a:lnTo>
                <a:close/>
              </a:path>
              <a:path w="445770" h="268605">
                <a:moveTo>
                  <a:pt x="270535" y="228193"/>
                </a:moveTo>
                <a:lnTo>
                  <a:pt x="232270" y="228193"/>
                </a:lnTo>
                <a:lnTo>
                  <a:pt x="232270" y="199669"/>
                </a:lnTo>
                <a:lnTo>
                  <a:pt x="270535" y="199669"/>
                </a:lnTo>
                <a:lnTo>
                  <a:pt x="270535" y="228193"/>
                </a:lnTo>
                <a:close/>
              </a:path>
              <a:path w="445770" h="268605">
                <a:moveTo>
                  <a:pt x="308787" y="228193"/>
                </a:moveTo>
                <a:lnTo>
                  <a:pt x="295122" y="228193"/>
                </a:lnTo>
                <a:lnTo>
                  <a:pt x="295122" y="199669"/>
                </a:lnTo>
                <a:lnTo>
                  <a:pt x="308787" y="199669"/>
                </a:lnTo>
                <a:lnTo>
                  <a:pt x="308787" y="228193"/>
                </a:lnTo>
                <a:close/>
              </a:path>
              <a:path w="445770" h="268605">
                <a:moveTo>
                  <a:pt x="445427" y="228193"/>
                </a:moveTo>
                <a:lnTo>
                  <a:pt x="336118" y="228193"/>
                </a:lnTo>
                <a:lnTo>
                  <a:pt x="336118" y="199669"/>
                </a:lnTo>
                <a:lnTo>
                  <a:pt x="445427" y="199669"/>
                </a:lnTo>
                <a:lnTo>
                  <a:pt x="445427" y="228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10062" y="1868004"/>
            <a:ext cx="110489" cy="401320"/>
          </a:xfrm>
          <a:custGeom>
            <a:avLst/>
            <a:gdLst/>
            <a:ahLst/>
            <a:cxnLst/>
            <a:rect l="l" t="t" r="r" b="b"/>
            <a:pathLst>
              <a:path w="110489" h="401319">
                <a:moveTo>
                  <a:pt x="109956" y="400748"/>
                </a:moveTo>
                <a:lnTo>
                  <a:pt x="0" y="400748"/>
                </a:lnTo>
                <a:lnTo>
                  <a:pt x="19240" y="0"/>
                </a:lnTo>
                <a:lnTo>
                  <a:pt x="90716" y="0"/>
                </a:lnTo>
                <a:lnTo>
                  <a:pt x="109956" y="40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90453" y="2279205"/>
            <a:ext cx="471170" cy="143510"/>
          </a:xfrm>
          <a:custGeom>
            <a:avLst/>
            <a:gdLst/>
            <a:ahLst/>
            <a:cxnLst/>
            <a:rect l="l" t="t" r="r" b="b"/>
            <a:pathLst>
              <a:path w="471170" h="143510">
                <a:moveTo>
                  <a:pt x="465162" y="143065"/>
                </a:moveTo>
                <a:lnTo>
                  <a:pt x="128600" y="28613"/>
                </a:lnTo>
                <a:lnTo>
                  <a:pt x="0" y="28613"/>
                </a:lnTo>
                <a:lnTo>
                  <a:pt x="0" y="0"/>
                </a:lnTo>
                <a:lnTo>
                  <a:pt x="134073" y="0"/>
                </a:lnTo>
                <a:lnTo>
                  <a:pt x="470636" y="117322"/>
                </a:lnTo>
                <a:lnTo>
                  <a:pt x="465162" y="14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384" y="2453639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544" y="0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21479" y="2482595"/>
            <a:ext cx="142240" cy="109855"/>
          </a:xfrm>
          <a:custGeom>
            <a:avLst/>
            <a:gdLst/>
            <a:ahLst/>
            <a:cxnLst/>
            <a:rect l="l" t="t" r="r" b="b"/>
            <a:pathLst>
              <a:path w="142239" h="109855">
                <a:moveTo>
                  <a:pt x="141732" y="109728"/>
                </a:moveTo>
                <a:lnTo>
                  <a:pt x="0" y="109728"/>
                </a:lnTo>
                <a:lnTo>
                  <a:pt x="0" y="0"/>
                </a:lnTo>
                <a:lnTo>
                  <a:pt x="141732" y="0"/>
                </a:lnTo>
                <a:lnTo>
                  <a:pt x="141732" y="109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35077" y="1658747"/>
            <a:ext cx="977265" cy="1028700"/>
          </a:xfrm>
          <a:custGeom>
            <a:avLst/>
            <a:gdLst/>
            <a:ahLst/>
            <a:cxnLst/>
            <a:rect l="l" t="t" r="r" b="b"/>
            <a:pathLst>
              <a:path w="977265" h="1028700">
                <a:moveTo>
                  <a:pt x="488162" y="1028700"/>
                </a:moveTo>
                <a:lnTo>
                  <a:pt x="441148" y="1026345"/>
                </a:lnTo>
                <a:lnTo>
                  <a:pt x="395399" y="1019425"/>
                </a:lnTo>
                <a:lnTo>
                  <a:pt x="351119" y="1008156"/>
                </a:lnTo>
                <a:lnTo>
                  <a:pt x="308512" y="992752"/>
                </a:lnTo>
                <a:lnTo>
                  <a:pt x="267783" y="973429"/>
                </a:lnTo>
                <a:lnTo>
                  <a:pt x="229138" y="950404"/>
                </a:lnTo>
                <a:lnTo>
                  <a:pt x="192779" y="923890"/>
                </a:lnTo>
                <a:lnTo>
                  <a:pt x="158913" y="894105"/>
                </a:lnTo>
                <a:lnTo>
                  <a:pt x="127742" y="861262"/>
                </a:lnTo>
                <a:lnTo>
                  <a:pt x="99473" y="825579"/>
                </a:lnTo>
                <a:lnTo>
                  <a:pt x="74310" y="787270"/>
                </a:lnTo>
                <a:lnTo>
                  <a:pt x="52456" y="746551"/>
                </a:lnTo>
                <a:lnTo>
                  <a:pt x="34117" y="703638"/>
                </a:lnTo>
                <a:lnTo>
                  <a:pt x="19498" y="658746"/>
                </a:lnTo>
                <a:lnTo>
                  <a:pt x="8802" y="612090"/>
                </a:lnTo>
                <a:lnTo>
                  <a:pt x="2234" y="563886"/>
                </a:lnTo>
                <a:lnTo>
                  <a:pt x="0" y="514350"/>
                </a:lnTo>
                <a:lnTo>
                  <a:pt x="2234" y="464815"/>
                </a:lnTo>
                <a:lnTo>
                  <a:pt x="8802" y="416613"/>
                </a:lnTo>
                <a:lnTo>
                  <a:pt x="19498" y="369958"/>
                </a:lnTo>
                <a:lnTo>
                  <a:pt x="34117" y="325066"/>
                </a:lnTo>
                <a:lnTo>
                  <a:pt x="52456" y="282153"/>
                </a:lnTo>
                <a:lnTo>
                  <a:pt x="74310" y="241434"/>
                </a:lnTo>
                <a:lnTo>
                  <a:pt x="99473" y="203125"/>
                </a:lnTo>
                <a:lnTo>
                  <a:pt x="127742" y="167442"/>
                </a:lnTo>
                <a:lnTo>
                  <a:pt x="158913" y="134599"/>
                </a:lnTo>
                <a:lnTo>
                  <a:pt x="192779" y="104813"/>
                </a:lnTo>
                <a:lnTo>
                  <a:pt x="229138" y="78299"/>
                </a:lnTo>
                <a:lnTo>
                  <a:pt x="267783" y="55272"/>
                </a:lnTo>
                <a:lnTo>
                  <a:pt x="308512" y="35949"/>
                </a:lnTo>
                <a:lnTo>
                  <a:pt x="351119" y="20544"/>
                </a:lnTo>
                <a:lnTo>
                  <a:pt x="395399" y="9274"/>
                </a:lnTo>
                <a:lnTo>
                  <a:pt x="441148" y="2354"/>
                </a:lnTo>
                <a:lnTo>
                  <a:pt x="488162" y="0"/>
                </a:lnTo>
                <a:lnTo>
                  <a:pt x="535174" y="2354"/>
                </a:lnTo>
                <a:lnTo>
                  <a:pt x="580923" y="9274"/>
                </a:lnTo>
                <a:lnTo>
                  <a:pt x="625204" y="20545"/>
                </a:lnTo>
                <a:lnTo>
                  <a:pt x="667815" y="35950"/>
                </a:lnTo>
                <a:lnTo>
                  <a:pt x="708552" y="55275"/>
                </a:lnTo>
                <a:lnTo>
                  <a:pt x="747211" y="78304"/>
                </a:lnTo>
                <a:lnTo>
                  <a:pt x="783588" y="104822"/>
                </a:lnTo>
                <a:lnTo>
                  <a:pt x="817480" y="134612"/>
                </a:lnTo>
                <a:lnTo>
                  <a:pt x="848683" y="167460"/>
                </a:lnTo>
                <a:lnTo>
                  <a:pt x="876994" y="203151"/>
                </a:lnTo>
                <a:lnTo>
                  <a:pt x="902209" y="241469"/>
                </a:lnTo>
                <a:lnTo>
                  <a:pt x="924124" y="282198"/>
                </a:lnTo>
                <a:lnTo>
                  <a:pt x="942535" y="325123"/>
                </a:lnTo>
                <a:lnTo>
                  <a:pt x="957240" y="370029"/>
                </a:lnTo>
                <a:lnTo>
                  <a:pt x="968033" y="416700"/>
                </a:lnTo>
                <a:lnTo>
                  <a:pt x="974713" y="464921"/>
                </a:lnTo>
                <a:lnTo>
                  <a:pt x="977074" y="514476"/>
                </a:lnTo>
                <a:lnTo>
                  <a:pt x="974713" y="563992"/>
                </a:lnTo>
                <a:lnTo>
                  <a:pt x="968033" y="612177"/>
                </a:lnTo>
                <a:lnTo>
                  <a:pt x="957240" y="658816"/>
                </a:lnTo>
                <a:lnTo>
                  <a:pt x="942535" y="703695"/>
                </a:lnTo>
                <a:lnTo>
                  <a:pt x="924124" y="746596"/>
                </a:lnTo>
                <a:lnTo>
                  <a:pt x="902209" y="787305"/>
                </a:lnTo>
                <a:lnTo>
                  <a:pt x="876994" y="825605"/>
                </a:lnTo>
                <a:lnTo>
                  <a:pt x="848683" y="861281"/>
                </a:lnTo>
                <a:lnTo>
                  <a:pt x="817480" y="894118"/>
                </a:lnTo>
                <a:lnTo>
                  <a:pt x="783588" y="923899"/>
                </a:lnTo>
                <a:lnTo>
                  <a:pt x="747211" y="950409"/>
                </a:lnTo>
                <a:lnTo>
                  <a:pt x="708552" y="973433"/>
                </a:lnTo>
                <a:lnTo>
                  <a:pt x="667815" y="992753"/>
                </a:lnTo>
                <a:lnTo>
                  <a:pt x="625204" y="1008156"/>
                </a:lnTo>
                <a:lnTo>
                  <a:pt x="580923" y="1019425"/>
                </a:lnTo>
                <a:lnTo>
                  <a:pt x="535174" y="1026345"/>
                </a:lnTo>
                <a:lnTo>
                  <a:pt x="488162" y="10287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2443" y="1928609"/>
            <a:ext cx="429895" cy="489584"/>
          </a:xfrm>
          <a:custGeom>
            <a:avLst/>
            <a:gdLst/>
            <a:ahLst/>
            <a:cxnLst/>
            <a:rect l="l" t="t" r="r" b="b"/>
            <a:pathLst>
              <a:path w="429895" h="489585">
                <a:moveTo>
                  <a:pt x="31280" y="488988"/>
                </a:moveTo>
                <a:lnTo>
                  <a:pt x="0" y="488988"/>
                </a:lnTo>
                <a:lnTo>
                  <a:pt x="0" y="0"/>
                </a:lnTo>
                <a:lnTo>
                  <a:pt x="277329" y="0"/>
                </a:lnTo>
                <a:lnTo>
                  <a:pt x="308552" y="70484"/>
                </a:lnTo>
                <a:lnTo>
                  <a:pt x="70904" y="70484"/>
                </a:lnTo>
                <a:lnTo>
                  <a:pt x="70904" y="244487"/>
                </a:lnTo>
                <a:lnTo>
                  <a:pt x="206425" y="244487"/>
                </a:lnTo>
                <a:lnTo>
                  <a:pt x="206425" y="312775"/>
                </a:lnTo>
                <a:lnTo>
                  <a:pt x="62560" y="312775"/>
                </a:lnTo>
                <a:lnTo>
                  <a:pt x="62560" y="337007"/>
                </a:lnTo>
                <a:lnTo>
                  <a:pt x="426614" y="337007"/>
                </a:lnTo>
                <a:lnTo>
                  <a:pt x="429539" y="343611"/>
                </a:lnTo>
                <a:lnTo>
                  <a:pt x="429539" y="378853"/>
                </a:lnTo>
                <a:lnTo>
                  <a:pt x="137617" y="378853"/>
                </a:lnTo>
                <a:lnTo>
                  <a:pt x="96372" y="387698"/>
                </a:lnTo>
                <a:lnTo>
                  <a:pt x="62555" y="411618"/>
                </a:lnTo>
                <a:lnTo>
                  <a:pt x="39685" y="446688"/>
                </a:lnTo>
                <a:lnTo>
                  <a:pt x="31280" y="488988"/>
                </a:lnTo>
                <a:close/>
              </a:path>
              <a:path w="429895" h="489585">
                <a:moveTo>
                  <a:pt x="420757" y="323786"/>
                </a:moveTo>
                <a:lnTo>
                  <a:pt x="308597" y="323786"/>
                </a:lnTo>
                <a:lnTo>
                  <a:pt x="308597" y="244487"/>
                </a:lnTo>
                <a:lnTo>
                  <a:pt x="235623" y="70484"/>
                </a:lnTo>
                <a:lnTo>
                  <a:pt x="308552" y="70484"/>
                </a:lnTo>
                <a:lnTo>
                  <a:pt x="420757" y="323786"/>
                </a:lnTo>
                <a:close/>
              </a:path>
              <a:path w="429895" h="489585">
                <a:moveTo>
                  <a:pt x="426614" y="337007"/>
                </a:moveTo>
                <a:lnTo>
                  <a:pt x="139712" y="337007"/>
                </a:lnTo>
                <a:lnTo>
                  <a:pt x="139712" y="312775"/>
                </a:lnTo>
                <a:lnTo>
                  <a:pt x="206425" y="312775"/>
                </a:lnTo>
                <a:lnTo>
                  <a:pt x="206425" y="323786"/>
                </a:lnTo>
                <a:lnTo>
                  <a:pt x="420757" y="323786"/>
                </a:lnTo>
                <a:lnTo>
                  <a:pt x="426614" y="337007"/>
                </a:lnTo>
                <a:close/>
              </a:path>
              <a:path w="429895" h="489585">
                <a:moveTo>
                  <a:pt x="291922" y="488988"/>
                </a:moveTo>
                <a:lnTo>
                  <a:pt x="241884" y="488988"/>
                </a:lnTo>
                <a:lnTo>
                  <a:pt x="233509" y="446688"/>
                </a:lnTo>
                <a:lnTo>
                  <a:pt x="210862" y="411618"/>
                </a:lnTo>
                <a:lnTo>
                  <a:pt x="177660" y="387698"/>
                </a:lnTo>
                <a:lnTo>
                  <a:pt x="137617" y="378853"/>
                </a:lnTo>
                <a:lnTo>
                  <a:pt x="429539" y="378853"/>
                </a:lnTo>
                <a:lnTo>
                  <a:pt x="429539" y="440537"/>
                </a:lnTo>
                <a:lnTo>
                  <a:pt x="344055" y="440537"/>
                </a:lnTo>
                <a:lnTo>
                  <a:pt x="325056" y="444391"/>
                </a:lnTo>
                <a:lnTo>
                  <a:pt x="309383" y="454852"/>
                </a:lnTo>
                <a:lnTo>
                  <a:pt x="298012" y="470268"/>
                </a:lnTo>
                <a:lnTo>
                  <a:pt x="291922" y="488988"/>
                </a:lnTo>
                <a:close/>
              </a:path>
              <a:path w="429895" h="489585">
                <a:moveTo>
                  <a:pt x="429539" y="488988"/>
                </a:moveTo>
                <a:lnTo>
                  <a:pt x="398259" y="488988"/>
                </a:lnTo>
                <a:lnTo>
                  <a:pt x="391843" y="470268"/>
                </a:lnTo>
                <a:lnTo>
                  <a:pt x="379758" y="454852"/>
                </a:lnTo>
                <a:lnTo>
                  <a:pt x="363372" y="444391"/>
                </a:lnTo>
                <a:lnTo>
                  <a:pt x="344055" y="440537"/>
                </a:lnTo>
                <a:lnTo>
                  <a:pt x="429539" y="440537"/>
                </a:lnTo>
                <a:lnTo>
                  <a:pt x="429539" y="488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62928" y="2347696"/>
            <a:ext cx="136575" cy="143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1256" y="2402751"/>
            <a:ext cx="71983" cy="77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70572" y="1775460"/>
            <a:ext cx="0" cy="605790"/>
          </a:xfrm>
          <a:custGeom>
            <a:avLst/>
            <a:gdLst/>
            <a:ahLst/>
            <a:cxnLst/>
            <a:rect l="l" t="t" r="r" b="b"/>
            <a:pathLst>
              <a:path w="0" h="605789">
                <a:moveTo>
                  <a:pt x="0" y="0"/>
                </a:moveTo>
                <a:lnTo>
                  <a:pt x="0" y="605789"/>
                </a:lnTo>
              </a:path>
            </a:pathLst>
          </a:custGeom>
          <a:ln w="371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51992" y="2399664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 h="0">
                <a:moveTo>
                  <a:pt x="0" y="0"/>
                </a:moveTo>
                <a:lnTo>
                  <a:pt x="221221" y="0"/>
                </a:lnTo>
              </a:path>
            </a:pathLst>
          </a:custGeom>
          <a:ln w="3683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42604" y="1667319"/>
            <a:ext cx="992505" cy="1019175"/>
          </a:xfrm>
          <a:custGeom>
            <a:avLst/>
            <a:gdLst/>
            <a:ahLst/>
            <a:cxnLst/>
            <a:rect l="l" t="t" r="r" b="b"/>
            <a:pathLst>
              <a:path w="992505" h="1019175">
                <a:moveTo>
                  <a:pt x="496239" y="1019175"/>
                </a:moveTo>
                <a:lnTo>
                  <a:pt x="448450" y="1016842"/>
                </a:lnTo>
                <a:lnTo>
                  <a:pt x="401946" y="1009986"/>
                </a:lnTo>
                <a:lnTo>
                  <a:pt x="356934" y="998821"/>
                </a:lnTo>
                <a:lnTo>
                  <a:pt x="313623" y="983560"/>
                </a:lnTo>
                <a:lnTo>
                  <a:pt x="272221" y="964416"/>
                </a:lnTo>
                <a:lnTo>
                  <a:pt x="232936" y="941604"/>
                </a:lnTo>
                <a:lnTo>
                  <a:pt x="195976" y="915336"/>
                </a:lnTo>
                <a:lnTo>
                  <a:pt x="161548" y="885826"/>
                </a:lnTo>
                <a:lnTo>
                  <a:pt x="129862" y="853288"/>
                </a:lnTo>
                <a:lnTo>
                  <a:pt x="101124" y="817935"/>
                </a:lnTo>
                <a:lnTo>
                  <a:pt x="75543" y="779981"/>
                </a:lnTo>
                <a:lnTo>
                  <a:pt x="53327" y="739639"/>
                </a:lnTo>
                <a:lnTo>
                  <a:pt x="34684" y="697123"/>
                </a:lnTo>
                <a:lnTo>
                  <a:pt x="19821" y="652647"/>
                </a:lnTo>
                <a:lnTo>
                  <a:pt x="8948" y="606422"/>
                </a:lnTo>
                <a:lnTo>
                  <a:pt x="2271" y="558665"/>
                </a:lnTo>
                <a:lnTo>
                  <a:pt x="0" y="509587"/>
                </a:lnTo>
                <a:lnTo>
                  <a:pt x="2271" y="460511"/>
                </a:lnTo>
                <a:lnTo>
                  <a:pt x="8948" y="412755"/>
                </a:lnTo>
                <a:lnTo>
                  <a:pt x="19821" y="366532"/>
                </a:lnTo>
                <a:lnTo>
                  <a:pt x="34684" y="322056"/>
                </a:lnTo>
                <a:lnTo>
                  <a:pt x="53327" y="279540"/>
                </a:lnTo>
                <a:lnTo>
                  <a:pt x="75543" y="239198"/>
                </a:lnTo>
                <a:lnTo>
                  <a:pt x="101124" y="201244"/>
                </a:lnTo>
                <a:lnTo>
                  <a:pt x="129862" y="165891"/>
                </a:lnTo>
                <a:lnTo>
                  <a:pt x="161548" y="133352"/>
                </a:lnTo>
                <a:lnTo>
                  <a:pt x="195976" y="103842"/>
                </a:lnTo>
                <a:lnTo>
                  <a:pt x="232936" y="77573"/>
                </a:lnTo>
                <a:lnTo>
                  <a:pt x="272221" y="54760"/>
                </a:lnTo>
                <a:lnTo>
                  <a:pt x="313623" y="35616"/>
                </a:lnTo>
                <a:lnTo>
                  <a:pt x="356934" y="20354"/>
                </a:lnTo>
                <a:lnTo>
                  <a:pt x="401946" y="9188"/>
                </a:lnTo>
                <a:lnTo>
                  <a:pt x="448450" y="2332"/>
                </a:lnTo>
                <a:lnTo>
                  <a:pt x="496239" y="0"/>
                </a:lnTo>
                <a:lnTo>
                  <a:pt x="544030" y="2332"/>
                </a:lnTo>
                <a:lnTo>
                  <a:pt x="590536" y="9187"/>
                </a:lnTo>
                <a:lnTo>
                  <a:pt x="635547" y="20351"/>
                </a:lnTo>
                <a:lnTo>
                  <a:pt x="678855" y="35607"/>
                </a:lnTo>
                <a:lnTo>
                  <a:pt x="720252" y="54744"/>
                </a:lnTo>
                <a:lnTo>
                  <a:pt x="759529" y="77545"/>
                </a:lnTo>
                <a:lnTo>
                  <a:pt x="796477" y="103797"/>
                </a:lnTo>
                <a:lnTo>
                  <a:pt x="830889" y="133286"/>
                </a:lnTo>
                <a:lnTo>
                  <a:pt x="862555" y="165797"/>
                </a:lnTo>
                <a:lnTo>
                  <a:pt x="891268" y="201115"/>
                </a:lnTo>
                <a:lnTo>
                  <a:pt x="916818" y="239026"/>
                </a:lnTo>
                <a:lnTo>
                  <a:pt x="938998" y="279317"/>
                </a:lnTo>
                <a:lnTo>
                  <a:pt x="957598" y="321772"/>
                </a:lnTo>
                <a:lnTo>
                  <a:pt x="972410" y="366177"/>
                </a:lnTo>
                <a:lnTo>
                  <a:pt x="983226" y="412319"/>
                </a:lnTo>
                <a:lnTo>
                  <a:pt x="989837" y="459982"/>
                </a:lnTo>
                <a:lnTo>
                  <a:pt x="992035" y="508952"/>
                </a:lnTo>
                <a:lnTo>
                  <a:pt x="989837" y="558135"/>
                </a:lnTo>
                <a:lnTo>
                  <a:pt x="983226" y="605986"/>
                </a:lnTo>
                <a:lnTo>
                  <a:pt x="972410" y="652292"/>
                </a:lnTo>
                <a:lnTo>
                  <a:pt x="957598" y="696839"/>
                </a:lnTo>
                <a:lnTo>
                  <a:pt x="938998" y="739416"/>
                </a:lnTo>
                <a:lnTo>
                  <a:pt x="916818" y="779809"/>
                </a:lnTo>
                <a:lnTo>
                  <a:pt x="891268" y="817806"/>
                </a:lnTo>
                <a:lnTo>
                  <a:pt x="862555" y="853194"/>
                </a:lnTo>
                <a:lnTo>
                  <a:pt x="830889" y="885760"/>
                </a:lnTo>
                <a:lnTo>
                  <a:pt x="796477" y="915292"/>
                </a:lnTo>
                <a:lnTo>
                  <a:pt x="759529" y="941576"/>
                </a:lnTo>
                <a:lnTo>
                  <a:pt x="720252" y="964400"/>
                </a:lnTo>
                <a:lnTo>
                  <a:pt x="678855" y="983552"/>
                </a:lnTo>
                <a:lnTo>
                  <a:pt x="635547" y="998817"/>
                </a:lnTo>
                <a:lnTo>
                  <a:pt x="590536" y="1009985"/>
                </a:lnTo>
                <a:lnTo>
                  <a:pt x="544030" y="1016842"/>
                </a:lnTo>
                <a:lnTo>
                  <a:pt x="496239" y="101917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21484" y="2296388"/>
            <a:ext cx="86487" cy="882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34527" y="1964626"/>
            <a:ext cx="650240" cy="377825"/>
          </a:xfrm>
          <a:custGeom>
            <a:avLst/>
            <a:gdLst/>
            <a:ahLst/>
            <a:cxnLst/>
            <a:rect l="l" t="t" r="r" b="b"/>
            <a:pathLst>
              <a:path w="650239" h="377825">
                <a:moveTo>
                  <a:pt x="650087" y="377240"/>
                </a:moveTo>
                <a:lnTo>
                  <a:pt x="603656" y="377240"/>
                </a:lnTo>
                <a:lnTo>
                  <a:pt x="597955" y="353560"/>
                </a:lnTo>
                <a:lnTo>
                  <a:pt x="582925" y="334302"/>
                </a:lnTo>
                <a:lnTo>
                  <a:pt x="561677" y="321358"/>
                </a:lnTo>
                <a:lnTo>
                  <a:pt x="537324" y="316623"/>
                </a:lnTo>
                <a:lnTo>
                  <a:pt x="514001" y="321358"/>
                </a:lnTo>
                <a:lnTo>
                  <a:pt x="495033" y="334302"/>
                </a:lnTo>
                <a:lnTo>
                  <a:pt x="482285" y="353560"/>
                </a:lnTo>
                <a:lnTo>
                  <a:pt x="477621" y="377240"/>
                </a:lnTo>
                <a:lnTo>
                  <a:pt x="192379" y="377240"/>
                </a:lnTo>
                <a:lnTo>
                  <a:pt x="187714" y="353560"/>
                </a:lnTo>
                <a:lnTo>
                  <a:pt x="174963" y="334302"/>
                </a:lnTo>
                <a:lnTo>
                  <a:pt x="155994" y="321358"/>
                </a:lnTo>
                <a:lnTo>
                  <a:pt x="132676" y="316623"/>
                </a:lnTo>
                <a:lnTo>
                  <a:pt x="105519" y="321358"/>
                </a:lnTo>
                <a:lnTo>
                  <a:pt x="84578" y="334302"/>
                </a:lnTo>
                <a:lnTo>
                  <a:pt x="71101" y="353560"/>
                </a:lnTo>
                <a:lnTo>
                  <a:pt x="66332" y="377240"/>
                </a:lnTo>
                <a:lnTo>
                  <a:pt x="0" y="377240"/>
                </a:lnTo>
                <a:lnTo>
                  <a:pt x="0" y="0"/>
                </a:lnTo>
                <a:lnTo>
                  <a:pt x="490880" y="0"/>
                </a:lnTo>
                <a:lnTo>
                  <a:pt x="490880" y="202095"/>
                </a:lnTo>
                <a:lnTo>
                  <a:pt x="583755" y="202095"/>
                </a:lnTo>
                <a:lnTo>
                  <a:pt x="650087" y="316623"/>
                </a:lnTo>
                <a:lnTo>
                  <a:pt x="650087" y="377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24239" y="2296388"/>
            <a:ext cx="92354" cy="88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61019" y="1714474"/>
            <a:ext cx="889000" cy="942975"/>
          </a:xfrm>
          <a:custGeom>
            <a:avLst/>
            <a:gdLst/>
            <a:ahLst/>
            <a:cxnLst/>
            <a:rect l="l" t="t" r="r" b="b"/>
            <a:pathLst>
              <a:path w="889000" h="942975">
                <a:moveTo>
                  <a:pt x="444576" y="942975"/>
                </a:moveTo>
                <a:lnTo>
                  <a:pt x="399170" y="940540"/>
                </a:lnTo>
                <a:lnTo>
                  <a:pt x="355075" y="933395"/>
                </a:lnTo>
                <a:lnTo>
                  <a:pt x="312514" y="921774"/>
                </a:lnTo>
                <a:lnTo>
                  <a:pt x="271708" y="905915"/>
                </a:lnTo>
                <a:lnTo>
                  <a:pt x="232881" y="886053"/>
                </a:lnTo>
                <a:lnTo>
                  <a:pt x="196255" y="862424"/>
                </a:lnTo>
                <a:lnTo>
                  <a:pt x="162052" y="835266"/>
                </a:lnTo>
                <a:lnTo>
                  <a:pt x="130495" y="804813"/>
                </a:lnTo>
                <a:lnTo>
                  <a:pt x="101807" y="771302"/>
                </a:lnTo>
                <a:lnTo>
                  <a:pt x="76209" y="734969"/>
                </a:lnTo>
                <a:lnTo>
                  <a:pt x="53926" y="696051"/>
                </a:lnTo>
                <a:lnTo>
                  <a:pt x="35178" y="654783"/>
                </a:lnTo>
                <a:lnTo>
                  <a:pt x="20189" y="611402"/>
                </a:lnTo>
                <a:lnTo>
                  <a:pt x="9181" y="566144"/>
                </a:lnTo>
                <a:lnTo>
                  <a:pt x="2377" y="519245"/>
                </a:lnTo>
                <a:lnTo>
                  <a:pt x="0" y="470941"/>
                </a:lnTo>
                <a:lnTo>
                  <a:pt x="2377" y="422829"/>
                </a:lnTo>
                <a:lnTo>
                  <a:pt x="9181" y="376098"/>
                </a:lnTo>
                <a:lnTo>
                  <a:pt x="20189" y="330986"/>
                </a:lnTo>
                <a:lnTo>
                  <a:pt x="35178" y="287730"/>
                </a:lnTo>
                <a:lnTo>
                  <a:pt x="53926" y="246568"/>
                </a:lnTo>
                <a:lnTo>
                  <a:pt x="76209" y="207738"/>
                </a:lnTo>
                <a:lnTo>
                  <a:pt x="101807" y="171478"/>
                </a:lnTo>
                <a:lnTo>
                  <a:pt x="130495" y="138025"/>
                </a:lnTo>
                <a:lnTo>
                  <a:pt x="162052" y="107617"/>
                </a:lnTo>
                <a:lnTo>
                  <a:pt x="196255" y="80492"/>
                </a:lnTo>
                <a:lnTo>
                  <a:pt x="232881" y="56888"/>
                </a:lnTo>
                <a:lnTo>
                  <a:pt x="271708" y="37042"/>
                </a:lnTo>
                <a:lnTo>
                  <a:pt x="312514" y="21193"/>
                </a:lnTo>
                <a:lnTo>
                  <a:pt x="355075" y="9577"/>
                </a:lnTo>
                <a:lnTo>
                  <a:pt x="399170" y="2434"/>
                </a:lnTo>
                <a:lnTo>
                  <a:pt x="444576" y="0"/>
                </a:lnTo>
                <a:lnTo>
                  <a:pt x="489983" y="2434"/>
                </a:lnTo>
                <a:lnTo>
                  <a:pt x="534079" y="9578"/>
                </a:lnTo>
                <a:lnTo>
                  <a:pt x="576640" y="21196"/>
                </a:lnTo>
                <a:lnTo>
                  <a:pt x="617443" y="37051"/>
                </a:lnTo>
                <a:lnTo>
                  <a:pt x="656264" y="56904"/>
                </a:lnTo>
                <a:lnTo>
                  <a:pt x="692881" y="80521"/>
                </a:lnTo>
                <a:lnTo>
                  <a:pt x="727069" y="107663"/>
                </a:lnTo>
                <a:lnTo>
                  <a:pt x="758607" y="138093"/>
                </a:lnTo>
                <a:lnTo>
                  <a:pt x="787270" y="171575"/>
                </a:lnTo>
                <a:lnTo>
                  <a:pt x="812836" y="207871"/>
                </a:lnTo>
                <a:lnTo>
                  <a:pt x="835081" y="246746"/>
                </a:lnTo>
                <a:lnTo>
                  <a:pt x="853782" y="287960"/>
                </a:lnTo>
                <a:lnTo>
                  <a:pt x="868716" y="331279"/>
                </a:lnTo>
                <a:lnTo>
                  <a:pt x="879659" y="376464"/>
                </a:lnTo>
                <a:lnTo>
                  <a:pt x="886389" y="423279"/>
                </a:lnTo>
                <a:lnTo>
                  <a:pt x="888682" y="471487"/>
                </a:lnTo>
                <a:lnTo>
                  <a:pt x="886389" y="519695"/>
                </a:lnTo>
                <a:lnTo>
                  <a:pt x="879659" y="566510"/>
                </a:lnTo>
                <a:lnTo>
                  <a:pt x="868716" y="611695"/>
                </a:lnTo>
                <a:lnTo>
                  <a:pt x="853782" y="655014"/>
                </a:lnTo>
                <a:lnTo>
                  <a:pt x="835081" y="696228"/>
                </a:lnTo>
                <a:lnTo>
                  <a:pt x="812836" y="735103"/>
                </a:lnTo>
                <a:lnTo>
                  <a:pt x="787270" y="771399"/>
                </a:lnTo>
                <a:lnTo>
                  <a:pt x="758607" y="804881"/>
                </a:lnTo>
                <a:lnTo>
                  <a:pt x="727069" y="835311"/>
                </a:lnTo>
                <a:lnTo>
                  <a:pt x="692881" y="862453"/>
                </a:lnTo>
                <a:lnTo>
                  <a:pt x="656264" y="886070"/>
                </a:lnTo>
                <a:lnTo>
                  <a:pt x="617443" y="905923"/>
                </a:lnTo>
                <a:lnTo>
                  <a:pt x="576640" y="921778"/>
                </a:lnTo>
                <a:lnTo>
                  <a:pt x="534079" y="933396"/>
                </a:lnTo>
                <a:lnTo>
                  <a:pt x="489983" y="940540"/>
                </a:lnTo>
                <a:lnTo>
                  <a:pt x="444576" y="94297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97938" y="2243035"/>
            <a:ext cx="617855" cy="256540"/>
          </a:xfrm>
          <a:custGeom>
            <a:avLst/>
            <a:gdLst/>
            <a:ahLst/>
            <a:cxnLst/>
            <a:rect l="l" t="t" r="r" b="b"/>
            <a:pathLst>
              <a:path w="617854" h="256539">
                <a:moveTo>
                  <a:pt x="329234" y="256476"/>
                </a:moveTo>
                <a:lnTo>
                  <a:pt x="288074" y="256476"/>
                </a:lnTo>
                <a:lnTo>
                  <a:pt x="131453" y="237904"/>
                </a:lnTo>
                <a:lnTo>
                  <a:pt x="44829" y="197046"/>
                </a:lnTo>
                <a:lnTo>
                  <a:pt x="7808" y="156188"/>
                </a:lnTo>
                <a:lnTo>
                  <a:pt x="0" y="137617"/>
                </a:lnTo>
                <a:lnTo>
                  <a:pt x="17366" y="95713"/>
                </a:lnTo>
                <a:lnTo>
                  <a:pt x="48775" y="63017"/>
                </a:lnTo>
                <a:lnTo>
                  <a:pt x="89657" y="38314"/>
                </a:lnTo>
                <a:lnTo>
                  <a:pt x="135437" y="20387"/>
                </a:lnTo>
                <a:lnTo>
                  <a:pt x="181544" y="8021"/>
                </a:lnTo>
                <a:lnTo>
                  <a:pt x="223405" y="0"/>
                </a:lnTo>
                <a:lnTo>
                  <a:pt x="305714" y="156387"/>
                </a:lnTo>
                <a:lnTo>
                  <a:pt x="393903" y="0"/>
                </a:lnTo>
                <a:lnTo>
                  <a:pt x="435764" y="8021"/>
                </a:lnTo>
                <a:lnTo>
                  <a:pt x="481871" y="20387"/>
                </a:lnTo>
                <a:lnTo>
                  <a:pt x="527651" y="38314"/>
                </a:lnTo>
                <a:lnTo>
                  <a:pt x="568532" y="63017"/>
                </a:lnTo>
                <a:lnTo>
                  <a:pt x="599942" y="95713"/>
                </a:lnTo>
                <a:lnTo>
                  <a:pt x="617308" y="137617"/>
                </a:lnTo>
                <a:lnTo>
                  <a:pt x="609500" y="156188"/>
                </a:lnTo>
                <a:lnTo>
                  <a:pt x="572479" y="197046"/>
                </a:lnTo>
                <a:lnTo>
                  <a:pt x="485854" y="237904"/>
                </a:lnTo>
                <a:lnTo>
                  <a:pt x="329234" y="256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546" y="2044941"/>
            <a:ext cx="154000" cy="146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78761" y="1926488"/>
            <a:ext cx="254635" cy="343535"/>
          </a:xfrm>
          <a:custGeom>
            <a:avLst/>
            <a:gdLst/>
            <a:ahLst/>
            <a:cxnLst/>
            <a:rect l="l" t="t" r="r" b="b"/>
            <a:pathLst>
              <a:path w="254634" h="343535">
                <a:moveTo>
                  <a:pt x="124053" y="343090"/>
                </a:moveTo>
                <a:lnTo>
                  <a:pt x="57420" y="310753"/>
                </a:lnTo>
                <a:lnTo>
                  <a:pt x="28356" y="274373"/>
                </a:lnTo>
                <a:lnTo>
                  <a:pt x="7798" y="228111"/>
                </a:lnTo>
                <a:lnTo>
                  <a:pt x="0" y="174663"/>
                </a:lnTo>
                <a:lnTo>
                  <a:pt x="4395" y="120570"/>
                </a:lnTo>
                <a:lnTo>
                  <a:pt x="18147" y="72763"/>
                </a:lnTo>
                <a:lnTo>
                  <a:pt x="42108" y="34535"/>
                </a:lnTo>
                <a:lnTo>
                  <a:pt x="77126" y="9183"/>
                </a:lnTo>
                <a:lnTo>
                  <a:pt x="124053" y="0"/>
                </a:lnTo>
                <a:lnTo>
                  <a:pt x="173862" y="9183"/>
                </a:lnTo>
                <a:lnTo>
                  <a:pt x="210628" y="34535"/>
                </a:lnTo>
                <a:lnTo>
                  <a:pt x="235486" y="72763"/>
                </a:lnTo>
                <a:lnTo>
                  <a:pt x="249570" y="120570"/>
                </a:lnTo>
                <a:lnTo>
                  <a:pt x="254012" y="174663"/>
                </a:lnTo>
                <a:lnTo>
                  <a:pt x="252997" y="188700"/>
                </a:lnTo>
                <a:lnTo>
                  <a:pt x="242188" y="230809"/>
                </a:lnTo>
                <a:lnTo>
                  <a:pt x="189026" y="249516"/>
                </a:lnTo>
                <a:lnTo>
                  <a:pt x="183397" y="235776"/>
                </a:lnTo>
                <a:lnTo>
                  <a:pt x="174999" y="223788"/>
                </a:lnTo>
                <a:lnTo>
                  <a:pt x="163277" y="215307"/>
                </a:lnTo>
                <a:lnTo>
                  <a:pt x="147675" y="212089"/>
                </a:lnTo>
                <a:lnTo>
                  <a:pt x="131248" y="215502"/>
                </a:lnTo>
                <a:lnTo>
                  <a:pt x="118141" y="225348"/>
                </a:lnTo>
                <a:lnTo>
                  <a:pt x="109463" y="241043"/>
                </a:lnTo>
                <a:lnTo>
                  <a:pt x="106324" y="262000"/>
                </a:lnTo>
                <a:lnTo>
                  <a:pt x="109463" y="279346"/>
                </a:lnTo>
                <a:lnTo>
                  <a:pt x="118141" y="293185"/>
                </a:lnTo>
                <a:lnTo>
                  <a:pt x="131248" y="302348"/>
                </a:lnTo>
                <a:lnTo>
                  <a:pt x="147675" y="305663"/>
                </a:lnTo>
                <a:lnTo>
                  <a:pt x="160785" y="303420"/>
                </a:lnTo>
                <a:lnTo>
                  <a:pt x="172785" y="297083"/>
                </a:lnTo>
                <a:lnTo>
                  <a:pt x="182567" y="287238"/>
                </a:lnTo>
                <a:lnTo>
                  <a:pt x="189026" y="274472"/>
                </a:lnTo>
                <a:lnTo>
                  <a:pt x="230377" y="255752"/>
                </a:lnTo>
                <a:lnTo>
                  <a:pt x="209614" y="290455"/>
                </a:lnTo>
                <a:lnTo>
                  <a:pt x="183864" y="318138"/>
                </a:lnTo>
                <a:lnTo>
                  <a:pt x="154789" y="336462"/>
                </a:lnTo>
                <a:lnTo>
                  <a:pt x="124053" y="343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612734" y="1429042"/>
            <a:ext cx="600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er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i</a:t>
            </a: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51934" y="2018792"/>
            <a:ext cx="6997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60" b="1">
                <a:latin typeface="Arial"/>
                <a:cs typeface="Arial"/>
              </a:rPr>
              <a:t>F</a:t>
            </a:r>
            <a:r>
              <a:rPr dirty="0" sz="1500" spc="-75" b="1">
                <a:latin typeface="Arial"/>
                <a:cs typeface="Arial"/>
              </a:rPr>
              <a:t>ac</a:t>
            </a:r>
            <a:r>
              <a:rPr dirty="0" sz="1500" spc="260" b="1">
                <a:latin typeface="Arial"/>
                <a:cs typeface="Arial"/>
              </a:rPr>
              <a:t>t</a:t>
            </a:r>
            <a:r>
              <a:rPr dirty="0" sz="1500" spc="-160" b="1">
                <a:latin typeface="Arial"/>
                <a:cs typeface="Arial"/>
              </a:rPr>
              <a:t>o</a:t>
            </a:r>
            <a:r>
              <a:rPr dirty="0" sz="1500" spc="175" b="1">
                <a:latin typeface="Arial"/>
                <a:cs typeface="Arial"/>
              </a:rPr>
              <a:t>r</a:t>
            </a:r>
            <a:r>
              <a:rPr dirty="0" sz="1500" spc="-85" b="1"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69495" y="1404111"/>
            <a:ext cx="678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Shipping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34439" y="1874520"/>
            <a:ext cx="685799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71800" y="1874520"/>
            <a:ext cx="685800" cy="640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4959" y="1874520"/>
            <a:ext cx="731520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5200" y="1828800"/>
            <a:ext cx="731520" cy="640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85927" y="4179887"/>
            <a:ext cx="1016635" cy="484505"/>
          </a:xfrm>
          <a:custGeom>
            <a:avLst/>
            <a:gdLst/>
            <a:ahLst/>
            <a:cxnLst/>
            <a:rect l="l" t="t" r="r" b="b"/>
            <a:pathLst>
              <a:path w="1016634" h="484504">
                <a:moveTo>
                  <a:pt x="1011872" y="484504"/>
                </a:moveTo>
                <a:lnTo>
                  <a:pt x="4762" y="484504"/>
                </a:lnTo>
                <a:lnTo>
                  <a:pt x="3289" y="484276"/>
                </a:lnTo>
                <a:lnTo>
                  <a:pt x="1968" y="483590"/>
                </a:lnTo>
                <a:lnTo>
                  <a:pt x="914" y="482536"/>
                </a:lnTo>
                <a:lnTo>
                  <a:pt x="228" y="481215"/>
                </a:lnTo>
                <a:lnTo>
                  <a:pt x="0" y="479742"/>
                </a:lnTo>
                <a:lnTo>
                  <a:pt x="0" y="4762"/>
                </a:lnTo>
                <a:lnTo>
                  <a:pt x="4762" y="0"/>
                </a:lnTo>
                <a:lnTo>
                  <a:pt x="1011872" y="0"/>
                </a:lnTo>
                <a:lnTo>
                  <a:pt x="101663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74979"/>
                </a:lnTo>
                <a:lnTo>
                  <a:pt x="4762" y="474979"/>
                </a:lnTo>
                <a:lnTo>
                  <a:pt x="9525" y="479742"/>
                </a:lnTo>
                <a:lnTo>
                  <a:pt x="1016634" y="479742"/>
                </a:lnTo>
                <a:lnTo>
                  <a:pt x="1016406" y="481215"/>
                </a:lnTo>
                <a:lnTo>
                  <a:pt x="1015720" y="482536"/>
                </a:lnTo>
                <a:lnTo>
                  <a:pt x="1014666" y="483590"/>
                </a:lnTo>
                <a:lnTo>
                  <a:pt x="1013345" y="484276"/>
                </a:lnTo>
                <a:lnTo>
                  <a:pt x="1011872" y="484504"/>
                </a:lnTo>
                <a:close/>
              </a:path>
              <a:path w="1016634" h="4845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16634" h="484504">
                <a:moveTo>
                  <a:pt x="100710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07109" y="4762"/>
                </a:lnTo>
                <a:lnTo>
                  <a:pt x="1007109" y="9525"/>
                </a:lnTo>
                <a:close/>
              </a:path>
              <a:path w="1016634" h="484504">
                <a:moveTo>
                  <a:pt x="1007109" y="479742"/>
                </a:moveTo>
                <a:lnTo>
                  <a:pt x="1007109" y="4762"/>
                </a:lnTo>
                <a:lnTo>
                  <a:pt x="1011872" y="9525"/>
                </a:lnTo>
                <a:lnTo>
                  <a:pt x="1016634" y="9525"/>
                </a:lnTo>
                <a:lnTo>
                  <a:pt x="1016634" y="474979"/>
                </a:lnTo>
                <a:lnTo>
                  <a:pt x="1011872" y="474979"/>
                </a:lnTo>
                <a:lnTo>
                  <a:pt x="1007109" y="479742"/>
                </a:lnTo>
                <a:close/>
              </a:path>
              <a:path w="1016634" h="484504">
                <a:moveTo>
                  <a:pt x="1016634" y="9525"/>
                </a:moveTo>
                <a:lnTo>
                  <a:pt x="1011872" y="9525"/>
                </a:lnTo>
                <a:lnTo>
                  <a:pt x="1007109" y="4762"/>
                </a:lnTo>
                <a:lnTo>
                  <a:pt x="1016634" y="4762"/>
                </a:lnTo>
                <a:lnTo>
                  <a:pt x="1016634" y="9525"/>
                </a:lnTo>
                <a:close/>
              </a:path>
              <a:path w="1016634" h="484504">
                <a:moveTo>
                  <a:pt x="9525" y="479742"/>
                </a:moveTo>
                <a:lnTo>
                  <a:pt x="4762" y="474979"/>
                </a:lnTo>
                <a:lnTo>
                  <a:pt x="9525" y="474979"/>
                </a:lnTo>
                <a:lnTo>
                  <a:pt x="9525" y="479742"/>
                </a:lnTo>
                <a:close/>
              </a:path>
              <a:path w="1016634" h="484504">
                <a:moveTo>
                  <a:pt x="1007109" y="479742"/>
                </a:moveTo>
                <a:lnTo>
                  <a:pt x="9525" y="479742"/>
                </a:lnTo>
                <a:lnTo>
                  <a:pt x="9525" y="474979"/>
                </a:lnTo>
                <a:lnTo>
                  <a:pt x="1007109" y="474979"/>
                </a:lnTo>
                <a:lnTo>
                  <a:pt x="1007109" y="479742"/>
                </a:lnTo>
                <a:close/>
              </a:path>
              <a:path w="1016634" h="484504">
                <a:moveTo>
                  <a:pt x="1016634" y="479742"/>
                </a:moveTo>
                <a:lnTo>
                  <a:pt x="1007109" y="479742"/>
                </a:lnTo>
                <a:lnTo>
                  <a:pt x="1011872" y="474979"/>
                </a:lnTo>
                <a:lnTo>
                  <a:pt x="1016634" y="474979"/>
                </a:lnTo>
                <a:lnTo>
                  <a:pt x="1016634" y="479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146290" y="4292600"/>
            <a:ext cx="2952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305" b="1">
                <a:latin typeface="Arial"/>
                <a:cs typeface="Arial"/>
              </a:rPr>
              <a:t>CR</a:t>
            </a:r>
            <a:r>
              <a:rPr dirty="0" sz="1400" spc="-465" b="1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91012" y="4181157"/>
            <a:ext cx="944244" cy="483234"/>
          </a:xfrm>
          <a:custGeom>
            <a:avLst/>
            <a:gdLst/>
            <a:ahLst/>
            <a:cxnLst/>
            <a:rect l="l" t="t" r="r" b="b"/>
            <a:pathLst>
              <a:path w="944245" h="483235">
                <a:moveTo>
                  <a:pt x="939482" y="483234"/>
                </a:moveTo>
                <a:lnTo>
                  <a:pt x="4762" y="483234"/>
                </a:lnTo>
                <a:lnTo>
                  <a:pt x="3289" y="483006"/>
                </a:lnTo>
                <a:lnTo>
                  <a:pt x="1968" y="482320"/>
                </a:lnTo>
                <a:lnTo>
                  <a:pt x="914" y="481266"/>
                </a:lnTo>
                <a:lnTo>
                  <a:pt x="228" y="479945"/>
                </a:lnTo>
                <a:lnTo>
                  <a:pt x="0" y="478472"/>
                </a:lnTo>
                <a:lnTo>
                  <a:pt x="0" y="4762"/>
                </a:lnTo>
                <a:lnTo>
                  <a:pt x="4762" y="0"/>
                </a:lnTo>
                <a:lnTo>
                  <a:pt x="939482" y="0"/>
                </a:lnTo>
                <a:lnTo>
                  <a:pt x="94424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73709"/>
                </a:lnTo>
                <a:lnTo>
                  <a:pt x="4762" y="473709"/>
                </a:lnTo>
                <a:lnTo>
                  <a:pt x="9525" y="478472"/>
                </a:lnTo>
                <a:lnTo>
                  <a:pt x="944245" y="478472"/>
                </a:lnTo>
                <a:lnTo>
                  <a:pt x="944016" y="479945"/>
                </a:lnTo>
                <a:lnTo>
                  <a:pt x="943330" y="481266"/>
                </a:lnTo>
                <a:lnTo>
                  <a:pt x="942276" y="482320"/>
                </a:lnTo>
                <a:lnTo>
                  <a:pt x="940955" y="483006"/>
                </a:lnTo>
                <a:lnTo>
                  <a:pt x="939482" y="483234"/>
                </a:lnTo>
                <a:close/>
              </a:path>
              <a:path w="944245" h="48323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944245" h="483235">
                <a:moveTo>
                  <a:pt x="93472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4720" y="4762"/>
                </a:lnTo>
                <a:lnTo>
                  <a:pt x="934720" y="9525"/>
                </a:lnTo>
                <a:close/>
              </a:path>
              <a:path w="944245" h="483235">
                <a:moveTo>
                  <a:pt x="934720" y="478472"/>
                </a:moveTo>
                <a:lnTo>
                  <a:pt x="934720" y="4762"/>
                </a:lnTo>
                <a:lnTo>
                  <a:pt x="939482" y="9525"/>
                </a:lnTo>
                <a:lnTo>
                  <a:pt x="944245" y="9525"/>
                </a:lnTo>
                <a:lnTo>
                  <a:pt x="944245" y="473709"/>
                </a:lnTo>
                <a:lnTo>
                  <a:pt x="939482" y="473709"/>
                </a:lnTo>
                <a:lnTo>
                  <a:pt x="934720" y="478472"/>
                </a:lnTo>
                <a:close/>
              </a:path>
              <a:path w="944245" h="483235">
                <a:moveTo>
                  <a:pt x="944245" y="9525"/>
                </a:moveTo>
                <a:lnTo>
                  <a:pt x="939482" y="9525"/>
                </a:lnTo>
                <a:lnTo>
                  <a:pt x="934720" y="4762"/>
                </a:lnTo>
                <a:lnTo>
                  <a:pt x="944245" y="4762"/>
                </a:lnTo>
                <a:lnTo>
                  <a:pt x="944245" y="9525"/>
                </a:lnTo>
                <a:close/>
              </a:path>
              <a:path w="944245" h="483235">
                <a:moveTo>
                  <a:pt x="9525" y="478472"/>
                </a:moveTo>
                <a:lnTo>
                  <a:pt x="4762" y="473709"/>
                </a:lnTo>
                <a:lnTo>
                  <a:pt x="9525" y="473709"/>
                </a:lnTo>
                <a:lnTo>
                  <a:pt x="9525" y="478472"/>
                </a:lnTo>
                <a:close/>
              </a:path>
              <a:path w="944245" h="483235">
                <a:moveTo>
                  <a:pt x="934720" y="478472"/>
                </a:moveTo>
                <a:lnTo>
                  <a:pt x="9525" y="478472"/>
                </a:lnTo>
                <a:lnTo>
                  <a:pt x="9525" y="473709"/>
                </a:lnTo>
                <a:lnTo>
                  <a:pt x="934720" y="473709"/>
                </a:lnTo>
                <a:lnTo>
                  <a:pt x="934720" y="478472"/>
                </a:lnTo>
                <a:close/>
              </a:path>
              <a:path w="944245" h="483235">
                <a:moveTo>
                  <a:pt x="944245" y="478472"/>
                </a:moveTo>
                <a:lnTo>
                  <a:pt x="934720" y="478472"/>
                </a:lnTo>
                <a:lnTo>
                  <a:pt x="939482" y="473709"/>
                </a:lnTo>
                <a:lnTo>
                  <a:pt x="944245" y="473709"/>
                </a:lnTo>
                <a:lnTo>
                  <a:pt x="944245" y="478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615179" y="4293234"/>
            <a:ext cx="2952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29" b="1">
                <a:latin typeface="Arial"/>
                <a:cs typeface="Arial"/>
              </a:rPr>
              <a:t>E</a:t>
            </a:r>
            <a:r>
              <a:rPr dirty="0" sz="1400" spc="-305" b="1">
                <a:latin typeface="Arial"/>
                <a:cs typeface="Arial"/>
              </a:rPr>
              <a:t>R</a:t>
            </a:r>
            <a:r>
              <a:rPr dirty="0" sz="1400" spc="-235" b="1"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94560" y="2651760"/>
            <a:ext cx="4754880" cy="914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726680" y="2606039"/>
            <a:ext cx="1005840" cy="1920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46888" y="1677797"/>
            <a:ext cx="974725" cy="1019810"/>
          </a:xfrm>
          <a:custGeom>
            <a:avLst/>
            <a:gdLst/>
            <a:ahLst/>
            <a:cxnLst/>
            <a:rect l="l" t="t" r="r" b="b"/>
            <a:pathLst>
              <a:path w="974725" h="1019810">
                <a:moveTo>
                  <a:pt x="486956" y="1019543"/>
                </a:moveTo>
                <a:lnTo>
                  <a:pt x="439995" y="1017209"/>
                </a:lnTo>
                <a:lnTo>
                  <a:pt x="394298" y="1010350"/>
                </a:lnTo>
                <a:lnTo>
                  <a:pt x="350069" y="999178"/>
                </a:lnTo>
                <a:lnTo>
                  <a:pt x="307515" y="983906"/>
                </a:lnTo>
                <a:lnTo>
                  <a:pt x="266839" y="964748"/>
                </a:lnTo>
                <a:lnTo>
                  <a:pt x="228248" y="941915"/>
                </a:lnTo>
                <a:lnTo>
                  <a:pt x="191947" y="915621"/>
                </a:lnTo>
                <a:lnTo>
                  <a:pt x="158140" y="886079"/>
                </a:lnTo>
                <a:lnTo>
                  <a:pt x="127033" y="853501"/>
                </a:lnTo>
                <a:lnTo>
                  <a:pt x="98832" y="818100"/>
                </a:lnTo>
                <a:lnTo>
                  <a:pt x="73740" y="780090"/>
                </a:lnTo>
                <a:lnTo>
                  <a:pt x="51964" y="739683"/>
                </a:lnTo>
                <a:lnTo>
                  <a:pt x="33709" y="697091"/>
                </a:lnTo>
                <a:lnTo>
                  <a:pt x="19180" y="652529"/>
                </a:lnTo>
                <a:lnTo>
                  <a:pt x="8582" y="606208"/>
                </a:lnTo>
                <a:lnTo>
                  <a:pt x="2120" y="558342"/>
                </a:lnTo>
                <a:lnTo>
                  <a:pt x="0" y="509142"/>
                </a:lnTo>
                <a:lnTo>
                  <a:pt x="2120" y="460152"/>
                </a:lnTo>
                <a:lnTo>
                  <a:pt x="8582" y="412471"/>
                </a:lnTo>
                <a:lnTo>
                  <a:pt x="19180" y="366311"/>
                </a:lnTo>
                <a:lnTo>
                  <a:pt x="33709" y="321889"/>
                </a:lnTo>
                <a:lnTo>
                  <a:pt x="51964" y="279417"/>
                </a:lnTo>
                <a:lnTo>
                  <a:pt x="73740" y="239112"/>
                </a:lnTo>
                <a:lnTo>
                  <a:pt x="98832" y="201186"/>
                </a:lnTo>
                <a:lnTo>
                  <a:pt x="127033" y="165855"/>
                </a:lnTo>
                <a:lnTo>
                  <a:pt x="158140" y="133333"/>
                </a:lnTo>
                <a:lnTo>
                  <a:pt x="191947" y="103834"/>
                </a:lnTo>
                <a:lnTo>
                  <a:pt x="228248" y="77572"/>
                </a:lnTo>
                <a:lnTo>
                  <a:pt x="266839" y="54763"/>
                </a:lnTo>
                <a:lnTo>
                  <a:pt x="307515" y="35620"/>
                </a:lnTo>
                <a:lnTo>
                  <a:pt x="350069" y="20357"/>
                </a:lnTo>
                <a:lnTo>
                  <a:pt x="394298" y="9190"/>
                </a:lnTo>
                <a:lnTo>
                  <a:pt x="439995" y="2333"/>
                </a:lnTo>
                <a:lnTo>
                  <a:pt x="486956" y="0"/>
                </a:lnTo>
                <a:lnTo>
                  <a:pt x="533916" y="2333"/>
                </a:lnTo>
                <a:lnTo>
                  <a:pt x="579614" y="9191"/>
                </a:lnTo>
                <a:lnTo>
                  <a:pt x="623845" y="20361"/>
                </a:lnTo>
                <a:lnTo>
                  <a:pt x="666404" y="35628"/>
                </a:lnTo>
                <a:lnTo>
                  <a:pt x="707086" y="54779"/>
                </a:lnTo>
                <a:lnTo>
                  <a:pt x="745689" y="77600"/>
                </a:lnTo>
                <a:lnTo>
                  <a:pt x="782007" y="103878"/>
                </a:lnTo>
                <a:lnTo>
                  <a:pt x="815836" y="133399"/>
                </a:lnTo>
                <a:lnTo>
                  <a:pt x="846971" y="165949"/>
                </a:lnTo>
                <a:lnTo>
                  <a:pt x="875209" y="201315"/>
                </a:lnTo>
                <a:lnTo>
                  <a:pt x="900344" y="239284"/>
                </a:lnTo>
                <a:lnTo>
                  <a:pt x="922174" y="279641"/>
                </a:lnTo>
                <a:lnTo>
                  <a:pt x="940492" y="322173"/>
                </a:lnTo>
                <a:lnTo>
                  <a:pt x="955096" y="366666"/>
                </a:lnTo>
                <a:lnTo>
                  <a:pt x="965780" y="412907"/>
                </a:lnTo>
                <a:lnTo>
                  <a:pt x="972340" y="460682"/>
                </a:lnTo>
                <a:lnTo>
                  <a:pt x="974572" y="509777"/>
                </a:lnTo>
                <a:lnTo>
                  <a:pt x="972340" y="558871"/>
                </a:lnTo>
                <a:lnTo>
                  <a:pt x="965780" y="606644"/>
                </a:lnTo>
                <a:lnTo>
                  <a:pt x="955096" y="652884"/>
                </a:lnTo>
                <a:lnTo>
                  <a:pt x="940492" y="697375"/>
                </a:lnTo>
                <a:lnTo>
                  <a:pt x="922174" y="739906"/>
                </a:lnTo>
                <a:lnTo>
                  <a:pt x="900344" y="780262"/>
                </a:lnTo>
                <a:lnTo>
                  <a:pt x="875209" y="818230"/>
                </a:lnTo>
                <a:lnTo>
                  <a:pt x="846971" y="853595"/>
                </a:lnTo>
                <a:lnTo>
                  <a:pt x="815836" y="886145"/>
                </a:lnTo>
                <a:lnTo>
                  <a:pt x="782007" y="915665"/>
                </a:lnTo>
                <a:lnTo>
                  <a:pt x="745689" y="941943"/>
                </a:lnTo>
                <a:lnTo>
                  <a:pt x="707086" y="964764"/>
                </a:lnTo>
                <a:lnTo>
                  <a:pt x="666404" y="983915"/>
                </a:lnTo>
                <a:lnTo>
                  <a:pt x="623845" y="999181"/>
                </a:lnTo>
                <a:lnTo>
                  <a:pt x="579614" y="1010351"/>
                </a:lnTo>
                <a:lnTo>
                  <a:pt x="533916" y="1017209"/>
                </a:lnTo>
                <a:lnTo>
                  <a:pt x="486956" y="10195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5693" y="2231720"/>
            <a:ext cx="445770" cy="268605"/>
          </a:xfrm>
          <a:custGeom>
            <a:avLst/>
            <a:gdLst/>
            <a:ahLst/>
            <a:cxnLst/>
            <a:rect l="l" t="t" r="r" b="b"/>
            <a:pathLst>
              <a:path w="445769" h="268605">
                <a:moveTo>
                  <a:pt x="445427" y="268122"/>
                </a:moveTo>
                <a:lnTo>
                  <a:pt x="0" y="268122"/>
                </a:lnTo>
                <a:lnTo>
                  <a:pt x="0" y="0"/>
                </a:lnTo>
                <a:lnTo>
                  <a:pt x="122974" y="0"/>
                </a:lnTo>
                <a:lnTo>
                  <a:pt x="292240" y="59893"/>
                </a:lnTo>
                <a:lnTo>
                  <a:pt x="57391" y="59893"/>
                </a:lnTo>
                <a:lnTo>
                  <a:pt x="57391" y="94132"/>
                </a:lnTo>
                <a:lnTo>
                  <a:pt x="389005" y="94132"/>
                </a:lnTo>
                <a:lnTo>
                  <a:pt x="421235" y="105537"/>
                </a:lnTo>
                <a:lnTo>
                  <a:pt x="57391" y="105537"/>
                </a:lnTo>
                <a:lnTo>
                  <a:pt x="57391" y="134061"/>
                </a:lnTo>
                <a:lnTo>
                  <a:pt x="445427" y="134061"/>
                </a:lnTo>
                <a:lnTo>
                  <a:pt x="445427" y="154025"/>
                </a:lnTo>
                <a:lnTo>
                  <a:pt x="57391" y="154025"/>
                </a:lnTo>
                <a:lnTo>
                  <a:pt x="57391" y="188252"/>
                </a:lnTo>
                <a:lnTo>
                  <a:pt x="445427" y="188252"/>
                </a:lnTo>
                <a:lnTo>
                  <a:pt x="445427" y="199669"/>
                </a:lnTo>
                <a:lnTo>
                  <a:pt x="57391" y="199669"/>
                </a:lnTo>
                <a:lnTo>
                  <a:pt x="57391" y="228193"/>
                </a:lnTo>
                <a:lnTo>
                  <a:pt x="445427" y="228193"/>
                </a:lnTo>
                <a:lnTo>
                  <a:pt x="445427" y="268122"/>
                </a:lnTo>
                <a:close/>
              </a:path>
              <a:path w="445769" h="268605">
                <a:moveTo>
                  <a:pt x="95643" y="94132"/>
                </a:moveTo>
                <a:lnTo>
                  <a:pt x="81978" y="94132"/>
                </a:lnTo>
                <a:lnTo>
                  <a:pt x="81978" y="59893"/>
                </a:lnTo>
                <a:lnTo>
                  <a:pt x="95643" y="59893"/>
                </a:lnTo>
                <a:lnTo>
                  <a:pt x="95643" y="94132"/>
                </a:lnTo>
                <a:close/>
              </a:path>
              <a:path w="445769" h="268605">
                <a:moveTo>
                  <a:pt x="161226" y="94132"/>
                </a:moveTo>
                <a:lnTo>
                  <a:pt x="128435" y="94132"/>
                </a:lnTo>
                <a:lnTo>
                  <a:pt x="128435" y="59893"/>
                </a:lnTo>
                <a:lnTo>
                  <a:pt x="161226" y="59893"/>
                </a:lnTo>
                <a:lnTo>
                  <a:pt x="161226" y="94132"/>
                </a:lnTo>
                <a:close/>
              </a:path>
              <a:path w="445769" h="268605">
                <a:moveTo>
                  <a:pt x="204952" y="94132"/>
                </a:moveTo>
                <a:lnTo>
                  <a:pt x="194017" y="94132"/>
                </a:lnTo>
                <a:lnTo>
                  <a:pt x="194017" y="59893"/>
                </a:lnTo>
                <a:lnTo>
                  <a:pt x="204952" y="59893"/>
                </a:lnTo>
                <a:lnTo>
                  <a:pt x="204952" y="94132"/>
                </a:lnTo>
                <a:close/>
              </a:path>
              <a:path w="445769" h="268605">
                <a:moveTo>
                  <a:pt x="389005" y="94132"/>
                </a:moveTo>
                <a:lnTo>
                  <a:pt x="232270" y="94132"/>
                </a:lnTo>
                <a:lnTo>
                  <a:pt x="232270" y="59893"/>
                </a:lnTo>
                <a:lnTo>
                  <a:pt x="292240" y="59893"/>
                </a:lnTo>
                <a:lnTo>
                  <a:pt x="389005" y="94132"/>
                </a:lnTo>
                <a:close/>
              </a:path>
              <a:path w="445769" h="268605">
                <a:moveTo>
                  <a:pt x="95643" y="134061"/>
                </a:moveTo>
                <a:lnTo>
                  <a:pt x="81978" y="134061"/>
                </a:lnTo>
                <a:lnTo>
                  <a:pt x="81978" y="105537"/>
                </a:lnTo>
                <a:lnTo>
                  <a:pt x="95643" y="105537"/>
                </a:lnTo>
                <a:lnTo>
                  <a:pt x="95643" y="134061"/>
                </a:lnTo>
                <a:close/>
              </a:path>
              <a:path w="445769" h="268605">
                <a:moveTo>
                  <a:pt x="161226" y="134061"/>
                </a:moveTo>
                <a:lnTo>
                  <a:pt x="128435" y="134061"/>
                </a:lnTo>
                <a:lnTo>
                  <a:pt x="128435" y="105537"/>
                </a:lnTo>
                <a:lnTo>
                  <a:pt x="161226" y="105537"/>
                </a:lnTo>
                <a:lnTo>
                  <a:pt x="161226" y="134061"/>
                </a:lnTo>
                <a:close/>
              </a:path>
              <a:path w="445769" h="268605">
                <a:moveTo>
                  <a:pt x="204952" y="134061"/>
                </a:moveTo>
                <a:lnTo>
                  <a:pt x="194017" y="134061"/>
                </a:lnTo>
                <a:lnTo>
                  <a:pt x="194017" y="105537"/>
                </a:lnTo>
                <a:lnTo>
                  <a:pt x="204952" y="105537"/>
                </a:lnTo>
                <a:lnTo>
                  <a:pt x="204952" y="134061"/>
                </a:lnTo>
                <a:close/>
              </a:path>
              <a:path w="445769" h="268605">
                <a:moveTo>
                  <a:pt x="445427" y="134061"/>
                </a:moveTo>
                <a:lnTo>
                  <a:pt x="232270" y="134061"/>
                </a:lnTo>
                <a:lnTo>
                  <a:pt x="232270" y="105537"/>
                </a:lnTo>
                <a:lnTo>
                  <a:pt x="421235" y="105537"/>
                </a:lnTo>
                <a:lnTo>
                  <a:pt x="445427" y="114096"/>
                </a:lnTo>
                <a:lnTo>
                  <a:pt x="445427" y="134061"/>
                </a:lnTo>
                <a:close/>
              </a:path>
              <a:path w="445769" h="268605">
                <a:moveTo>
                  <a:pt x="95643" y="188252"/>
                </a:moveTo>
                <a:lnTo>
                  <a:pt x="81978" y="188252"/>
                </a:lnTo>
                <a:lnTo>
                  <a:pt x="81978" y="154025"/>
                </a:lnTo>
                <a:lnTo>
                  <a:pt x="95643" y="154025"/>
                </a:lnTo>
                <a:lnTo>
                  <a:pt x="95643" y="188252"/>
                </a:lnTo>
                <a:close/>
              </a:path>
              <a:path w="445769" h="268605">
                <a:moveTo>
                  <a:pt x="161226" y="188252"/>
                </a:moveTo>
                <a:lnTo>
                  <a:pt x="122974" y="188252"/>
                </a:lnTo>
                <a:lnTo>
                  <a:pt x="122974" y="154025"/>
                </a:lnTo>
                <a:lnTo>
                  <a:pt x="161226" y="154025"/>
                </a:lnTo>
                <a:lnTo>
                  <a:pt x="161226" y="188252"/>
                </a:lnTo>
                <a:close/>
              </a:path>
              <a:path w="445769" h="268605">
                <a:moveTo>
                  <a:pt x="204952" y="188252"/>
                </a:moveTo>
                <a:lnTo>
                  <a:pt x="194017" y="188252"/>
                </a:lnTo>
                <a:lnTo>
                  <a:pt x="194017" y="154025"/>
                </a:lnTo>
                <a:lnTo>
                  <a:pt x="204952" y="154025"/>
                </a:lnTo>
                <a:lnTo>
                  <a:pt x="204952" y="188252"/>
                </a:lnTo>
                <a:close/>
              </a:path>
              <a:path w="445769" h="268605">
                <a:moveTo>
                  <a:pt x="270535" y="188252"/>
                </a:moveTo>
                <a:lnTo>
                  <a:pt x="232270" y="188252"/>
                </a:lnTo>
                <a:lnTo>
                  <a:pt x="232270" y="154025"/>
                </a:lnTo>
                <a:lnTo>
                  <a:pt x="445427" y="154025"/>
                </a:lnTo>
                <a:lnTo>
                  <a:pt x="445427" y="159727"/>
                </a:lnTo>
                <a:lnTo>
                  <a:pt x="270535" y="159727"/>
                </a:lnTo>
                <a:lnTo>
                  <a:pt x="270535" y="188252"/>
                </a:lnTo>
                <a:close/>
              </a:path>
              <a:path w="445769" h="268605">
                <a:moveTo>
                  <a:pt x="308787" y="188252"/>
                </a:moveTo>
                <a:lnTo>
                  <a:pt x="295122" y="188252"/>
                </a:lnTo>
                <a:lnTo>
                  <a:pt x="295122" y="159727"/>
                </a:lnTo>
                <a:lnTo>
                  <a:pt x="308787" y="159727"/>
                </a:lnTo>
                <a:lnTo>
                  <a:pt x="308787" y="188252"/>
                </a:lnTo>
                <a:close/>
              </a:path>
              <a:path w="445769" h="268605">
                <a:moveTo>
                  <a:pt x="445427" y="188252"/>
                </a:moveTo>
                <a:lnTo>
                  <a:pt x="336118" y="188252"/>
                </a:lnTo>
                <a:lnTo>
                  <a:pt x="336118" y="159727"/>
                </a:lnTo>
                <a:lnTo>
                  <a:pt x="445427" y="159727"/>
                </a:lnTo>
                <a:lnTo>
                  <a:pt x="445427" y="188252"/>
                </a:lnTo>
                <a:close/>
              </a:path>
              <a:path w="445769" h="268605">
                <a:moveTo>
                  <a:pt x="95643" y="228193"/>
                </a:moveTo>
                <a:lnTo>
                  <a:pt x="81978" y="228193"/>
                </a:lnTo>
                <a:lnTo>
                  <a:pt x="81978" y="199669"/>
                </a:lnTo>
                <a:lnTo>
                  <a:pt x="95643" y="199669"/>
                </a:lnTo>
                <a:lnTo>
                  <a:pt x="95643" y="228193"/>
                </a:lnTo>
                <a:close/>
              </a:path>
              <a:path w="445769" h="268605">
                <a:moveTo>
                  <a:pt x="161226" y="228193"/>
                </a:moveTo>
                <a:lnTo>
                  <a:pt x="122974" y="228193"/>
                </a:lnTo>
                <a:lnTo>
                  <a:pt x="122974" y="199669"/>
                </a:lnTo>
                <a:lnTo>
                  <a:pt x="161226" y="199669"/>
                </a:lnTo>
                <a:lnTo>
                  <a:pt x="161226" y="228193"/>
                </a:lnTo>
                <a:close/>
              </a:path>
              <a:path w="445769" h="268605">
                <a:moveTo>
                  <a:pt x="204952" y="228193"/>
                </a:moveTo>
                <a:lnTo>
                  <a:pt x="194017" y="228193"/>
                </a:lnTo>
                <a:lnTo>
                  <a:pt x="194017" y="199669"/>
                </a:lnTo>
                <a:lnTo>
                  <a:pt x="204952" y="199669"/>
                </a:lnTo>
                <a:lnTo>
                  <a:pt x="204952" y="228193"/>
                </a:lnTo>
                <a:close/>
              </a:path>
              <a:path w="445769" h="268605">
                <a:moveTo>
                  <a:pt x="270535" y="228193"/>
                </a:moveTo>
                <a:lnTo>
                  <a:pt x="232270" y="228193"/>
                </a:lnTo>
                <a:lnTo>
                  <a:pt x="232270" y="199669"/>
                </a:lnTo>
                <a:lnTo>
                  <a:pt x="270535" y="199669"/>
                </a:lnTo>
                <a:lnTo>
                  <a:pt x="270535" y="228193"/>
                </a:lnTo>
                <a:close/>
              </a:path>
              <a:path w="445769" h="268605">
                <a:moveTo>
                  <a:pt x="308787" y="228193"/>
                </a:moveTo>
                <a:lnTo>
                  <a:pt x="295122" y="228193"/>
                </a:lnTo>
                <a:lnTo>
                  <a:pt x="295122" y="199669"/>
                </a:lnTo>
                <a:lnTo>
                  <a:pt x="308787" y="199669"/>
                </a:lnTo>
                <a:lnTo>
                  <a:pt x="308787" y="228193"/>
                </a:lnTo>
                <a:close/>
              </a:path>
              <a:path w="445769" h="268605">
                <a:moveTo>
                  <a:pt x="445427" y="228193"/>
                </a:moveTo>
                <a:lnTo>
                  <a:pt x="336118" y="228193"/>
                </a:lnTo>
                <a:lnTo>
                  <a:pt x="336118" y="199669"/>
                </a:lnTo>
                <a:lnTo>
                  <a:pt x="445427" y="199669"/>
                </a:lnTo>
                <a:lnTo>
                  <a:pt x="445427" y="228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5302" y="1777987"/>
            <a:ext cx="110489" cy="401320"/>
          </a:xfrm>
          <a:custGeom>
            <a:avLst/>
            <a:gdLst/>
            <a:ahLst/>
            <a:cxnLst/>
            <a:rect l="l" t="t" r="r" b="b"/>
            <a:pathLst>
              <a:path w="110490" h="401319">
                <a:moveTo>
                  <a:pt x="109956" y="400748"/>
                </a:moveTo>
                <a:lnTo>
                  <a:pt x="0" y="400748"/>
                </a:lnTo>
                <a:lnTo>
                  <a:pt x="19240" y="0"/>
                </a:lnTo>
                <a:lnTo>
                  <a:pt x="90716" y="0"/>
                </a:lnTo>
                <a:lnTo>
                  <a:pt x="109956" y="400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5693" y="2189187"/>
            <a:ext cx="471170" cy="143510"/>
          </a:xfrm>
          <a:custGeom>
            <a:avLst/>
            <a:gdLst/>
            <a:ahLst/>
            <a:cxnLst/>
            <a:rect l="l" t="t" r="r" b="b"/>
            <a:pathLst>
              <a:path w="471169" h="143510">
                <a:moveTo>
                  <a:pt x="465162" y="143078"/>
                </a:moveTo>
                <a:lnTo>
                  <a:pt x="128600" y="28613"/>
                </a:lnTo>
                <a:lnTo>
                  <a:pt x="0" y="28613"/>
                </a:lnTo>
                <a:lnTo>
                  <a:pt x="0" y="0"/>
                </a:lnTo>
                <a:lnTo>
                  <a:pt x="134073" y="0"/>
                </a:lnTo>
                <a:lnTo>
                  <a:pt x="470636" y="117322"/>
                </a:lnTo>
                <a:lnTo>
                  <a:pt x="465162" y="1430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0623" y="2363723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544" y="0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6719" y="2392679"/>
            <a:ext cx="142240" cy="109855"/>
          </a:xfrm>
          <a:custGeom>
            <a:avLst/>
            <a:gdLst/>
            <a:ahLst/>
            <a:cxnLst/>
            <a:rect l="l" t="t" r="r" b="b"/>
            <a:pathLst>
              <a:path w="142240" h="109855">
                <a:moveTo>
                  <a:pt x="141732" y="109728"/>
                </a:moveTo>
                <a:lnTo>
                  <a:pt x="0" y="109728"/>
                </a:lnTo>
                <a:lnTo>
                  <a:pt x="0" y="0"/>
                </a:lnTo>
                <a:lnTo>
                  <a:pt x="141732" y="0"/>
                </a:lnTo>
                <a:lnTo>
                  <a:pt x="141732" y="109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4359" y="2651760"/>
            <a:ext cx="1051560" cy="16459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61559" y="1443482"/>
            <a:ext cx="474345" cy="427355"/>
          </a:xfrm>
          <a:custGeom>
            <a:avLst/>
            <a:gdLst/>
            <a:ahLst/>
            <a:cxnLst/>
            <a:rect l="l" t="t" r="r" b="b"/>
            <a:pathLst>
              <a:path w="474345" h="427355">
                <a:moveTo>
                  <a:pt x="236702" y="426859"/>
                </a:moveTo>
                <a:lnTo>
                  <a:pt x="188904" y="422522"/>
                </a:lnTo>
                <a:lnTo>
                  <a:pt x="144391" y="410082"/>
                </a:lnTo>
                <a:lnTo>
                  <a:pt x="104121" y="390392"/>
                </a:lnTo>
                <a:lnTo>
                  <a:pt x="69054" y="364307"/>
                </a:lnTo>
                <a:lnTo>
                  <a:pt x="40149" y="332681"/>
                </a:lnTo>
                <a:lnTo>
                  <a:pt x="18366" y="296370"/>
                </a:lnTo>
                <a:lnTo>
                  <a:pt x="4663" y="256226"/>
                </a:lnTo>
                <a:lnTo>
                  <a:pt x="0" y="213106"/>
                </a:lnTo>
                <a:lnTo>
                  <a:pt x="4663" y="170199"/>
                </a:lnTo>
                <a:lnTo>
                  <a:pt x="18366" y="130216"/>
                </a:lnTo>
                <a:lnTo>
                  <a:pt x="40149" y="94019"/>
                </a:lnTo>
                <a:lnTo>
                  <a:pt x="69054" y="62471"/>
                </a:lnTo>
                <a:lnTo>
                  <a:pt x="104121" y="36433"/>
                </a:lnTo>
                <a:lnTo>
                  <a:pt x="144391" y="16767"/>
                </a:lnTo>
                <a:lnTo>
                  <a:pt x="188904" y="4335"/>
                </a:lnTo>
                <a:lnTo>
                  <a:pt x="236702" y="0"/>
                </a:lnTo>
                <a:lnTo>
                  <a:pt x="284497" y="4336"/>
                </a:lnTo>
                <a:lnTo>
                  <a:pt x="329015" y="16772"/>
                </a:lnTo>
                <a:lnTo>
                  <a:pt x="369302" y="36450"/>
                </a:lnTo>
                <a:lnTo>
                  <a:pt x="404404" y="62512"/>
                </a:lnTo>
                <a:lnTo>
                  <a:pt x="433366" y="94100"/>
                </a:lnTo>
                <a:lnTo>
                  <a:pt x="455235" y="130355"/>
                </a:lnTo>
                <a:lnTo>
                  <a:pt x="469056" y="170420"/>
                </a:lnTo>
                <a:lnTo>
                  <a:pt x="473875" y="213436"/>
                </a:lnTo>
                <a:lnTo>
                  <a:pt x="469056" y="256447"/>
                </a:lnTo>
                <a:lnTo>
                  <a:pt x="455235" y="296509"/>
                </a:lnTo>
                <a:lnTo>
                  <a:pt x="433366" y="332762"/>
                </a:lnTo>
                <a:lnTo>
                  <a:pt x="404404" y="364348"/>
                </a:lnTo>
                <a:lnTo>
                  <a:pt x="369302" y="390409"/>
                </a:lnTo>
                <a:lnTo>
                  <a:pt x="329015" y="410087"/>
                </a:lnTo>
                <a:lnTo>
                  <a:pt x="284497" y="422523"/>
                </a:lnTo>
                <a:lnTo>
                  <a:pt x="236702" y="42685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45408" y="1484439"/>
            <a:ext cx="473709" cy="425450"/>
          </a:xfrm>
          <a:custGeom>
            <a:avLst/>
            <a:gdLst/>
            <a:ahLst/>
            <a:cxnLst/>
            <a:rect l="l" t="t" r="r" b="b"/>
            <a:pathLst>
              <a:path w="473710" h="425450">
                <a:moveTo>
                  <a:pt x="236499" y="425272"/>
                </a:moveTo>
                <a:lnTo>
                  <a:pt x="188705" y="420953"/>
                </a:lnTo>
                <a:lnTo>
                  <a:pt x="144196" y="408572"/>
                </a:lnTo>
                <a:lnTo>
                  <a:pt x="103934" y="388992"/>
                </a:lnTo>
                <a:lnTo>
                  <a:pt x="68881" y="363075"/>
                </a:lnTo>
                <a:lnTo>
                  <a:pt x="39999" y="331684"/>
                </a:lnTo>
                <a:lnTo>
                  <a:pt x="18250" y="295682"/>
                </a:lnTo>
                <a:lnTo>
                  <a:pt x="4596" y="255932"/>
                </a:lnTo>
                <a:lnTo>
                  <a:pt x="0" y="213296"/>
                </a:lnTo>
                <a:lnTo>
                  <a:pt x="4596" y="170224"/>
                </a:lnTo>
                <a:lnTo>
                  <a:pt x="18250" y="130146"/>
                </a:lnTo>
                <a:lnTo>
                  <a:pt x="39999" y="93909"/>
                </a:lnTo>
                <a:lnTo>
                  <a:pt x="68881" y="62361"/>
                </a:lnTo>
                <a:lnTo>
                  <a:pt x="103934" y="36349"/>
                </a:lnTo>
                <a:lnTo>
                  <a:pt x="144196" y="16720"/>
                </a:lnTo>
                <a:lnTo>
                  <a:pt x="188705" y="4321"/>
                </a:lnTo>
                <a:lnTo>
                  <a:pt x="236499" y="0"/>
                </a:lnTo>
                <a:lnTo>
                  <a:pt x="284298" y="4319"/>
                </a:lnTo>
                <a:lnTo>
                  <a:pt x="328818" y="16709"/>
                </a:lnTo>
                <a:lnTo>
                  <a:pt x="369105" y="36314"/>
                </a:lnTo>
                <a:lnTo>
                  <a:pt x="404206" y="62279"/>
                </a:lnTo>
                <a:lnTo>
                  <a:pt x="433166" y="93748"/>
                </a:lnTo>
                <a:lnTo>
                  <a:pt x="455033" y="129868"/>
                </a:lnTo>
                <a:lnTo>
                  <a:pt x="468853" y="169782"/>
                </a:lnTo>
                <a:lnTo>
                  <a:pt x="473671" y="212636"/>
                </a:lnTo>
                <a:lnTo>
                  <a:pt x="468853" y="255490"/>
                </a:lnTo>
                <a:lnTo>
                  <a:pt x="455033" y="295404"/>
                </a:lnTo>
                <a:lnTo>
                  <a:pt x="433166" y="331523"/>
                </a:lnTo>
                <a:lnTo>
                  <a:pt x="404206" y="362992"/>
                </a:lnTo>
                <a:lnTo>
                  <a:pt x="369105" y="388957"/>
                </a:lnTo>
                <a:lnTo>
                  <a:pt x="328818" y="408562"/>
                </a:lnTo>
                <a:lnTo>
                  <a:pt x="284298" y="420952"/>
                </a:lnTo>
                <a:lnTo>
                  <a:pt x="236499" y="42527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44039" y="2470276"/>
            <a:ext cx="3712375" cy="1496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04457" y="1429042"/>
            <a:ext cx="619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supplier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86391" y="1219835"/>
            <a:ext cx="700405" cy="265430"/>
          </a:xfrm>
          <a:custGeom>
            <a:avLst/>
            <a:gdLst/>
            <a:ahLst/>
            <a:cxnLst/>
            <a:rect l="l" t="t" r="r" b="b"/>
            <a:pathLst>
              <a:path w="700404" h="265430">
                <a:moveTo>
                  <a:pt x="3657" y="91439"/>
                </a:moveTo>
                <a:lnTo>
                  <a:pt x="2209" y="91084"/>
                </a:lnTo>
                <a:lnTo>
                  <a:pt x="1016" y="90220"/>
                </a:lnTo>
                <a:lnTo>
                  <a:pt x="228" y="88950"/>
                </a:lnTo>
                <a:lnTo>
                  <a:pt x="0" y="87477"/>
                </a:lnTo>
                <a:lnTo>
                  <a:pt x="355" y="86029"/>
                </a:lnTo>
                <a:lnTo>
                  <a:pt x="40043" y="0"/>
                </a:lnTo>
                <a:lnTo>
                  <a:pt x="44951" y="6819"/>
                </a:lnTo>
                <a:lnTo>
                  <a:pt x="44513" y="6819"/>
                </a:lnTo>
                <a:lnTo>
                  <a:pt x="37020" y="8242"/>
                </a:lnTo>
                <a:lnTo>
                  <a:pt x="37388" y="10159"/>
                </a:lnTo>
                <a:lnTo>
                  <a:pt x="38277" y="13525"/>
                </a:lnTo>
                <a:lnTo>
                  <a:pt x="39444" y="16971"/>
                </a:lnTo>
                <a:lnTo>
                  <a:pt x="39988" y="18294"/>
                </a:lnTo>
                <a:lnTo>
                  <a:pt x="7264" y="89230"/>
                </a:lnTo>
                <a:lnTo>
                  <a:pt x="6400" y="90423"/>
                </a:lnTo>
                <a:lnTo>
                  <a:pt x="5130" y="91198"/>
                </a:lnTo>
                <a:lnTo>
                  <a:pt x="3657" y="91439"/>
                </a:lnTo>
                <a:close/>
              </a:path>
              <a:path w="700404" h="265430">
                <a:moveTo>
                  <a:pt x="39988" y="18294"/>
                </a:moveTo>
                <a:lnTo>
                  <a:pt x="39395" y="16852"/>
                </a:lnTo>
                <a:lnTo>
                  <a:pt x="38277" y="13525"/>
                </a:lnTo>
                <a:lnTo>
                  <a:pt x="37388" y="10159"/>
                </a:lnTo>
                <a:lnTo>
                  <a:pt x="37020" y="8242"/>
                </a:lnTo>
                <a:lnTo>
                  <a:pt x="44513" y="6819"/>
                </a:lnTo>
                <a:lnTo>
                  <a:pt x="44785" y="8242"/>
                </a:lnTo>
                <a:lnTo>
                  <a:pt x="44992" y="9118"/>
                </a:lnTo>
                <a:lnTo>
                  <a:pt x="44221" y="9118"/>
                </a:lnTo>
                <a:lnTo>
                  <a:pt x="37668" y="9753"/>
                </a:lnTo>
                <a:lnTo>
                  <a:pt x="41483" y="15054"/>
                </a:lnTo>
                <a:lnTo>
                  <a:pt x="39988" y="18294"/>
                </a:lnTo>
                <a:close/>
              </a:path>
              <a:path w="700404" h="265430">
                <a:moveTo>
                  <a:pt x="76344" y="50437"/>
                </a:moveTo>
                <a:lnTo>
                  <a:pt x="49056" y="19837"/>
                </a:lnTo>
                <a:lnTo>
                  <a:pt x="44513" y="6819"/>
                </a:lnTo>
                <a:lnTo>
                  <a:pt x="44951" y="6819"/>
                </a:lnTo>
                <a:lnTo>
                  <a:pt x="76344" y="50437"/>
                </a:lnTo>
                <a:close/>
              </a:path>
              <a:path w="700404" h="265430">
                <a:moveTo>
                  <a:pt x="44847" y="8566"/>
                </a:moveTo>
                <a:lnTo>
                  <a:pt x="44792" y="8356"/>
                </a:lnTo>
                <a:lnTo>
                  <a:pt x="44847" y="8566"/>
                </a:lnTo>
                <a:close/>
              </a:path>
              <a:path w="700404" h="265430">
                <a:moveTo>
                  <a:pt x="41483" y="15054"/>
                </a:moveTo>
                <a:lnTo>
                  <a:pt x="37668" y="9753"/>
                </a:lnTo>
                <a:lnTo>
                  <a:pt x="44221" y="9118"/>
                </a:lnTo>
                <a:lnTo>
                  <a:pt x="41483" y="15054"/>
                </a:lnTo>
                <a:close/>
              </a:path>
              <a:path w="700404" h="265430">
                <a:moveTo>
                  <a:pt x="89822" y="69162"/>
                </a:moveTo>
                <a:lnTo>
                  <a:pt x="41483" y="15054"/>
                </a:lnTo>
                <a:lnTo>
                  <a:pt x="44221" y="9118"/>
                </a:lnTo>
                <a:lnTo>
                  <a:pt x="44992" y="9118"/>
                </a:lnTo>
                <a:lnTo>
                  <a:pt x="45542" y="11214"/>
                </a:lnTo>
                <a:lnTo>
                  <a:pt x="46505" y="14071"/>
                </a:lnTo>
                <a:lnTo>
                  <a:pt x="47663" y="16954"/>
                </a:lnTo>
                <a:lnTo>
                  <a:pt x="49056" y="19837"/>
                </a:lnTo>
                <a:lnTo>
                  <a:pt x="50650" y="22732"/>
                </a:lnTo>
                <a:lnTo>
                  <a:pt x="52457" y="25641"/>
                </a:lnTo>
                <a:lnTo>
                  <a:pt x="54418" y="28473"/>
                </a:lnTo>
                <a:lnTo>
                  <a:pt x="59049" y="34277"/>
                </a:lnTo>
                <a:lnTo>
                  <a:pt x="64463" y="40055"/>
                </a:lnTo>
                <a:lnTo>
                  <a:pt x="70650" y="45783"/>
                </a:lnTo>
                <a:lnTo>
                  <a:pt x="76344" y="50437"/>
                </a:lnTo>
                <a:lnTo>
                  <a:pt x="89822" y="69162"/>
                </a:lnTo>
                <a:close/>
              </a:path>
              <a:path w="700404" h="265430">
                <a:moveTo>
                  <a:pt x="70749" y="55715"/>
                </a:moveTo>
                <a:lnTo>
                  <a:pt x="44119" y="26682"/>
                </a:lnTo>
                <a:lnTo>
                  <a:pt x="39988" y="18294"/>
                </a:lnTo>
                <a:lnTo>
                  <a:pt x="41483" y="15054"/>
                </a:lnTo>
                <a:lnTo>
                  <a:pt x="70749" y="55715"/>
                </a:lnTo>
                <a:close/>
              </a:path>
              <a:path w="700404" h="265430">
                <a:moveTo>
                  <a:pt x="47767" y="17170"/>
                </a:moveTo>
                <a:lnTo>
                  <a:pt x="47671" y="16971"/>
                </a:lnTo>
                <a:lnTo>
                  <a:pt x="47767" y="17170"/>
                </a:lnTo>
                <a:close/>
              </a:path>
              <a:path w="700404" h="265430">
                <a:moveTo>
                  <a:pt x="59165" y="34422"/>
                </a:moveTo>
                <a:lnTo>
                  <a:pt x="59029" y="34277"/>
                </a:lnTo>
                <a:lnTo>
                  <a:pt x="59165" y="34422"/>
                </a:lnTo>
                <a:close/>
              </a:path>
              <a:path w="700404" h="265430">
                <a:moveTo>
                  <a:pt x="512851" y="145275"/>
                </a:moveTo>
                <a:lnTo>
                  <a:pt x="473265" y="145262"/>
                </a:lnTo>
                <a:lnTo>
                  <a:pt x="458609" y="143014"/>
                </a:lnTo>
                <a:lnTo>
                  <a:pt x="443776" y="141084"/>
                </a:lnTo>
                <a:lnTo>
                  <a:pt x="428790" y="139471"/>
                </a:lnTo>
                <a:lnTo>
                  <a:pt x="413689" y="138201"/>
                </a:lnTo>
                <a:lnTo>
                  <a:pt x="398500" y="137274"/>
                </a:lnTo>
                <a:lnTo>
                  <a:pt x="383247" y="136715"/>
                </a:lnTo>
                <a:lnTo>
                  <a:pt x="352551" y="136334"/>
                </a:lnTo>
                <a:lnTo>
                  <a:pt x="337121" y="135762"/>
                </a:lnTo>
                <a:lnTo>
                  <a:pt x="291325" y="131889"/>
                </a:lnTo>
                <a:lnTo>
                  <a:pt x="246887" y="125056"/>
                </a:lnTo>
                <a:lnTo>
                  <a:pt x="204609" y="115569"/>
                </a:lnTo>
                <a:lnTo>
                  <a:pt x="165277" y="103771"/>
                </a:lnTo>
                <a:lnTo>
                  <a:pt x="129717" y="89966"/>
                </a:lnTo>
                <a:lnTo>
                  <a:pt x="89822" y="69162"/>
                </a:lnTo>
                <a:lnTo>
                  <a:pt x="76344" y="50437"/>
                </a:lnTo>
                <a:lnTo>
                  <a:pt x="77568" y="51434"/>
                </a:lnTo>
                <a:lnTo>
                  <a:pt x="85331" y="57111"/>
                </a:lnTo>
                <a:lnTo>
                  <a:pt x="93495" y="62471"/>
                </a:lnTo>
                <a:lnTo>
                  <a:pt x="102527" y="67881"/>
                </a:lnTo>
                <a:lnTo>
                  <a:pt x="112064" y="73075"/>
                </a:lnTo>
                <a:lnTo>
                  <a:pt x="122072" y="78079"/>
                </a:lnTo>
                <a:lnTo>
                  <a:pt x="132731" y="82969"/>
                </a:lnTo>
                <a:lnTo>
                  <a:pt x="143927" y="87693"/>
                </a:lnTo>
                <a:lnTo>
                  <a:pt x="155694" y="92252"/>
                </a:lnTo>
                <a:lnTo>
                  <a:pt x="167792" y="96583"/>
                </a:lnTo>
                <a:lnTo>
                  <a:pt x="180262" y="100660"/>
                </a:lnTo>
                <a:lnTo>
                  <a:pt x="193196" y="104546"/>
                </a:lnTo>
                <a:lnTo>
                  <a:pt x="206591" y="108216"/>
                </a:lnTo>
                <a:lnTo>
                  <a:pt x="220229" y="111607"/>
                </a:lnTo>
                <a:lnTo>
                  <a:pt x="234137" y="114731"/>
                </a:lnTo>
                <a:lnTo>
                  <a:pt x="248272" y="117563"/>
                </a:lnTo>
                <a:lnTo>
                  <a:pt x="262716" y="120116"/>
                </a:lnTo>
                <a:lnTo>
                  <a:pt x="277452" y="122389"/>
                </a:lnTo>
                <a:lnTo>
                  <a:pt x="322351" y="127228"/>
                </a:lnTo>
                <a:lnTo>
                  <a:pt x="352793" y="128714"/>
                </a:lnTo>
                <a:lnTo>
                  <a:pt x="398919" y="129666"/>
                </a:lnTo>
                <a:lnTo>
                  <a:pt x="444813" y="133527"/>
                </a:lnTo>
                <a:lnTo>
                  <a:pt x="489153" y="140322"/>
                </a:lnTo>
                <a:lnTo>
                  <a:pt x="503529" y="143192"/>
                </a:lnTo>
                <a:lnTo>
                  <a:pt x="512851" y="145275"/>
                </a:lnTo>
                <a:close/>
              </a:path>
              <a:path w="700404" h="265430">
                <a:moveTo>
                  <a:pt x="91694" y="82880"/>
                </a:moveTo>
                <a:lnTo>
                  <a:pt x="90297" y="82359"/>
                </a:lnTo>
                <a:lnTo>
                  <a:pt x="89204" y="81356"/>
                </a:lnTo>
                <a:lnTo>
                  <a:pt x="70749" y="55715"/>
                </a:lnTo>
                <a:lnTo>
                  <a:pt x="72974" y="57530"/>
                </a:lnTo>
                <a:lnTo>
                  <a:pt x="80911" y="63322"/>
                </a:lnTo>
                <a:lnTo>
                  <a:pt x="89484" y="68960"/>
                </a:lnTo>
                <a:lnTo>
                  <a:pt x="89822" y="69162"/>
                </a:lnTo>
                <a:lnTo>
                  <a:pt x="95389" y="76898"/>
                </a:lnTo>
                <a:lnTo>
                  <a:pt x="96012" y="78257"/>
                </a:lnTo>
                <a:lnTo>
                  <a:pt x="96038" y="79806"/>
                </a:lnTo>
                <a:lnTo>
                  <a:pt x="95542" y="81127"/>
                </a:lnTo>
                <a:lnTo>
                  <a:pt x="94526" y="82219"/>
                </a:lnTo>
                <a:lnTo>
                  <a:pt x="93179" y="82829"/>
                </a:lnTo>
                <a:lnTo>
                  <a:pt x="91694" y="82880"/>
                </a:lnTo>
                <a:close/>
              </a:path>
              <a:path w="700404" h="265430">
                <a:moveTo>
                  <a:pt x="523579" y="147815"/>
                </a:moveTo>
                <a:lnTo>
                  <a:pt x="487722" y="147802"/>
                </a:lnTo>
                <a:lnTo>
                  <a:pt x="473310" y="145270"/>
                </a:lnTo>
                <a:lnTo>
                  <a:pt x="512851" y="145275"/>
                </a:lnTo>
                <a:lnTo>
                  <a:pt x="517626" y="146342"/>
                </a:lnTo>
                <a:lnTo>
                  <a:pt x="523579" y="147815"/>
                </a:lnTo>
                <a:close/>
              </a:path>
              <a:path w="700404" h="265430">
                <a:moveTo>
                  <a:pt x="557303" y="157137"/>
                </a:moveTo>
                <a:lnTo>
                  <a:pt x="529500" y="157124"/>
                </a:lnTo>
                <a:lnTo>
                  <a:pt x="515835" y="153746"/>
                </a:lnTo>
                <a:lnTo>
                  <a:pt x="501903" y="150634"/>
                </a:lnTo>
                <a:lnTo>
                  <a:pt x="487705" y="147802"/>
                </a:lnTo>
                <a:lnTo>
                  <a:pt x="523579" y="147815"/>
                </a:lnTo>
                <a:lnTo>
                  <a:pt x="531431" y="149758"/>
                </a:lnTo>
                <a:lnTo>
                  <a:pt x="544906" y="153428"/>
                </a:lnTo>
                <a:lnTo>
                  <a:pt x="557303" y="157137"/>
                </a:lnTo>
                <a:close/>
              </a:path>
              <a:path w="700404" h="265430">
                <a:moveTo>
                  <a:pt x="568493" y="160769"/>
                </a:moveTo>
                <a:lnTo>
                  <a:pt x="542861" y="160769"/>
                </a:lnTo>
                <a:lnTo>
                  <a:pt x="529475" y="157124"/>
                </a:lnTo>
                <a:lnTo>
                  <a:pt x="557303" y="157137"/>
                </a:lnTo>
                <a:lnTo>
                  <a:pt x="558025" y="157352"/>
                </a:lnTo>
                <a:lnTo>
                  <a:pt x="568493" y="160769"/>
                </a:lnTo>
                <a:close/>
              </a:path>
              <a:path w="700404" h="265430">
                <a:moveTo>
                  <a:pt x="579560" y="164630"/>
                </a:moveTo>
                <a:lnTo>
                  <a:pt x="555790" y="164630"/>
                </a:lnTo>
                <a:lnTo>
                  <a:pt x="542818" y="160757"/>
                </a:lnTo>
                <a:lnTo>
                  <a:pt x="568493" y="160769"/>
                </a:lnTo>
                <a:lnTo>
                  <a:pt x="570750" y="161505"/>
                </a:lnTo>
                <a:lnTo>
                  <a:pt x="579560" y="164630"/>
                </a:lnTo>
                <a:close/>
              </a:path>
              <a:path w="700404" h="265430">
                <a:moveTo>
                  <a:pt x="601081" y="173037"/>
                </a:moveTo>
                <a:lnTo>
                  <a:pt x="580466" y="173037"/>
                </a:lnTo>
                <a:lnTo>
                  <a:pt x="568248" y="168694"/>
                </a:lnTo>
                <a:lnTo>
                  <a:pt x="555701" y="164604"/>
                </a:lnTo>
                <a:lnTo>
                  <a:pt x="579560" y="164630"/>
                </a:lnTo>
                <a:lnTo>
                  <a:pt x="583069" y="165874"/>
                </a:lnTo>
                <a:lnTo>
                  <a:pt x="594931" y="170459"/>
                </a:lnTo>
                <a:lnTo>
                  <a:pt x="601081" y="173037"/>
                </a:lnTo>
                <a:close/>
              </a:path>
              <a:path w="700404" h="265430">
                <a:moveTo>
                  <a:pt x="611376" y="177545"/>
                </a:moveTo>
                <a:lnTo>
                  <a:pt x="592137" y="177545"/>
                </a:lnTo>
                <a:lnTo>
                  <a:pt x="580429" y="173024"/>
                </a:lnTo>
                <a:lnTo>
                  <a:pt x="601081" y="173037"/>
                </a:lnTo>
                <a:lnTo>
                  <a:pt x="606323" y="175234"/>
                </a:lnTo>
                <a:lnTo>
                  <a:pt x="611376" y="177545"/>
                </a:lnTo>
                <a:close/>
              </a:path>
              <a:path w="700404" h="265430">
                <a:moveTo>
                  <a:pt x="630790" y="187109"/>
                </a:moveTo>
                <a:lnTo>
                  <a:pt x="613981" y="187109"/>
                </a:lnTo>
                <a:lnTo>
                  <a:pt x="603211" y="182194"/>
                </a:lnTo>
                <a:lnTo>
                  <a:pt x="592035" y="177507"/>
                </a:lnTo>
                <a:lnTo>
                  <a:pt x="611376" y="177545"/>
                </a:lnTo>
                <a:lnTo>
                  <a:pt x="617207" y="180212"/>
                </a:lnTo>
                <a:lnTo>
                  <a:pt x="627557" y="185356"/>
                </a:lnTo>
                <a:lnTo>
                  <a:pt x="630790" y="187109"/>
                </a:lnTo>
                <a:close/>
              </a:path>
              <a:path w="700404" h="265430">
                <a:moveTo>
                  <a:pt x="639845" y="192150"/>
                </a:moveTo>
                <a:lnTo>
                  <a:pt x="624103" y="192150"/>
                </a:lnTo>
                <a:lnTo>
                  <a:pt x="613867" y="187058"/>
                </a:lnTo>
                <a:lnTo>
                  <a:pt x="630790" y="187109"/>
                </a:lnTo>
                <a:lnTo>
                  <a:pt x="637349" y="190665"/>
                </a:lnTo>
                <a:lnTo>
                  <a:pt x="639845" y="192150"/>
                </a:lnTo>
                <a:close/>
              </a:path>
              <a:path w="700404" h="265430">
                <a:moveTo>
                  <a:pt x="656354" y="202653"/>
                </a:moveTo>
                <a:lnTo>
                  <a:pt x="642581" y="202653"/>
                </a:lnTo>
                <a:lnTo>
                  <a:pt x="633514" y="197256"/>
                </a:lnTo>
                <a:lnTo>
                  <a:pt x="623983" y="192091"/>
                </a:lnTo>
                <a:lnTo>
                  <a:pt x="639845" y="192150"/>
                </a:lnTo>
                <a:lnTo>
                  <a:pt x="646544" y="196138"/>
                </a:lnTo>
                <a:lnTo>
                  <a:pt x="655129" y="201764"/>
                </a:lnTo>
                <a:lnTo>
                  <a:pt x="656354" y="202653"/>
                </a:lnTo>
                <a:close/>
              </a:path>
              <a:path w="700404" h="265430">
                <a:moveTo>
                  <a:pt x="670540" y="213626"/>
                </a:moveTo>
                <a:lnTo>
                  <a:pt x="658495" y="213626"/>
                </a:lnTo>
                <a:lnTo>
                  <a:pt x="650722" y="207975"/>
                </a:lnTo>
                <a:lnTo>
                  <a:pt x="642538" y="202627"/>
                </a:lnTo>
                <a:lnTo>
                  <a:pt x="656354" y="202653"/>
                </a:lnTo>
                <a:lnTo>
                  <a:pt x="663054" y="207517"/>
                </a:lnTo>
                <a:lnTo>
                  <a:pt x="670540" y="213626"/>
                </a:lnTo>
                <a:close/>
              </a:path>
              <a:path w="700404" h="265430">
                <a:moveTo>
                  <a:pt x="682074" y="224955"/>
                </a:moveTo>
                <a:lnTo>
                  <a:pt x="671588" y="224955"/>
                </a:lnTo>
                <a:lnTo>
                  <a:pt x="665238" y="219100"/>
                </a:lnTo>
                <a:lnTo>
                  <a:pt x="658410" y="213565"/>
                </a:lnTo>
                <a:lnTo>
                  <a:pt x="670540" y="213626"/>
                </a:lnTo>
                <a:lnTo>
                  <a:pt x="676846" y="219430"/>
                </a:lnTo>
                <a:lnTo>
                  <a:pt x="682074" y="224955"/>
                </a:lnTo>
                <a:close/>
              </a:path>
              <a:path w="700404" h="265430">
                <a:moveTo>
                  <a:pt x="665403" y="219252"/>
                </a:moveTo>
                <a:lnTo>
                  <a:pt x="665216" y="219100"/>
                </a:lnTo>
                <a:lnTo>
                  <a:pt x="665403" y="219252"/>
                </a:lnTo>
                <a:close/>
              </a:path>
              <a:path w="700404" h="265430">
                <a:moveTo>
                  <a:pt x="686778" y="230695"/>
                </a:moveTo>
                <a:lnTo>
                  <a:pt x="677011" y="230695"/>
                </a:lnTo>
                <a:lnTo>
                  <a:pt x="671508" y="224881"/>
                </a:lnTo>
                <a:lnTo>
                  <a:pt x="682074" y="224955"/>
                </a:lnTo>
                <a:lnTo>
                  <a:pt x="682663" y="225577"/>
                </a:lnTo>
                <a:lnTo>
                  <a:pt x="686778" y="230695"/>
                </a:lnTo>
                <a:close/>
              </a:path>
              <a:path w="700404" h="265430">
                <a:moveTo>
                  <a:pt x="690814" y="236473"/>
                </a:moveTo>
                <a:lnTo>
                  <a:pt x="681647" y="236473"/>
                </a:lnTo>
                <a:lnTo>
                  <a:pt x="676883" y="230560"/>
                </a:lnTo>
                <a:lnTo>
                  <a:pt x="677011" y="230695"/>
                </a:lnTo>
                <a:lnTo>
                  <a:pt x="686778" y="230695"/>
                </a:lnTo>
                <a:lnTo>
                  <a:pt x="687666" y="231800"/>
                </a:lnTo>
                <a:lnTo>
                  <a:pt x="689902" y="235013"/>
                </a:lnTo>
                <a:lnTo>
                  <a:pt x="690814" y="236473"/>
                </a:lnTo>
                <a:close/>
              </a:path>
              <a:path w="700404" h="265430">
                <a:moveTo>
                  <a:pt x="692505" y="239293"/>
                </a:moveTo>
                <a:lnTo>
                  <a:pt x="683602" y="239293"/>
                </a:lnTo>
                <a:lnTo>
                  <a:pt x="681482" y="236270"/>
                </a:lnTo>
                <a:lnTo>
                  <a:pt x="681647" y="236473"/>
                </a:lnTo>
                <a:lnTo>
                  <a:pt x="690814" y="236473"/>
                </a:lnTo>
                <a:lnTo>
                  <a:pt x="691908" y="238226"/>
                </a:lnTo>
                <a:lnTo>
                  <a:pt x="692505" y="239293"/>
                </a:lnTo>
                <a:close/>
              </a:path>
              <a:path w="700404" h="265430">
                <a:moveTo>
                  <a:pt x="694061" y="242176"/>
                </a:moveTo>
                <a:lnTo>
                  <a:pt x="685406" y="242176"/>
                </a:lnTo>
                <a:lnTo>
                  <a:pt x="683546" y="239213"/>
                </a:lnTo>
                <a:lnTo>
                  <a:pt x="692505" y="239293"/>
                </a:lnTo>
                <a:lnTo>
                  <a:pt x="693712" y="241452"/>
                </a:lnTo>
                <a:lnTo>
                  <a:pt x="694061" y="242176"/>
                </a:lnTo>
                <a:close/>
              </a:path>
              <a:path w="700404" h="265430">
                <a:moveTo>
                  <a:pt x="695428" y="245059"/>
                </a:moveTo>
                <a:lnTo>
                  <a:pt x="686993" y="245059"/>
                </a:lnTo>
                <a:lnTo>
                  <a:pt x="685319" y="242038"/>
                </a:lnTo>
                <a:lnTo>
                  <a:pt x="685406" y="242176"/>
                </a:lnTo>
                <a:lnTo>
                  <a:pt x="694061" y="242176"/>
                </a:lnTo>
                <a:lnTo>
                  <a:pt x="695428" y="245059"/>
                </a:lnTo>
                <a:close/>
              </a:path>
              <a:path w="700404" h="265430">
                <a:moveTo>
                  <a:pt x="696614" y="247929"/>
                </a:moveTo>
                <a:lnTo>
                  <a:pt x="688378" y="247929"/>
                </a:lnTo>
                <a:lnTo>
                  <a:pt x="686920" y="244926"/>
                </a:lnTo>
                <a:lnTo>
                  <a:pt x="686993" y="245059"/>
                </a:lnTo>
                <a:lnTo>
                  <a:pt x="695428" y="245059"/>
                </a:lnTo>
                <a:lnTo>
                  <a:pt x="696614" y="247929"/>
                </a:lnTo>
                <a:close/>
              </a:path>
              <a:path w="700404" h="265430">
                <a:moveTo>
                  <a:pt x="698378" y="253644"/>
                </a:moveTo>
                <a:lnTo>
                  <a:pt x="690511" y="253644"/>
                </a:lnTo>
                <a:lnTo>
                  <a:pt x="689470" y="250570"/>
                </a:lnTo>
                <a:lnTo>
                  <a:pt x="688341" y="247853"/>
                </a:lnTo>
                <a:lnTo>
                  <a:pt x="696614" y="247929"/>
                </a:lnTo>
                <a:lnTo>
                  <a:pt x="697763" y="251332"/>
                </a:lnTo>
                <a:lnTo>
                  <a:pt x="698378" y="253644"/>
                </a:lnTo>
                <a:close/>
              </a:path>
              <a:path w="700404" h="265430">
                <a:moveTo>
                  <a:pt x="689546" y="250799"/>
                </a:moveTo>
                <a:lnTo>
                  <a:pt x="689452" y="250570"/>
                </a:lnTo>
                <a:lnTo>
                  <a:pt x="689546" y="250799"/>
                </a:lnTo>
                <a:close/>
              </a:path>
              <a:path w="700404" h="265430">
                <a:moveTo>
                  <a:pt x="698996" y="256489"/>
                </a:moveTo>
                <a:lnTo>
                  <a:pt x="691248" y="256489"/>
                </a:lnTo>
                <a:lnTo>
                  <a:pt x="691197" y="256222"/>
                </a:lnTo>
                <a:lnTo>
                  <a:pt x="690454" y="253476"/>
                </a:lnTo>
                <a:lnTo>
                  <a:pt x="690511" y="253644"/>
                </a:lnTo>
                <a:lnTo>
                  <a:pt x="698378" y="253644"/>
                </a:lnTo>
                <a:lnTo>
                  <a:pt x="698652" y="254673"/>
                </a:lnTo>
                <a:lnTo>
                  <a:pt x="698996" y="256489"/>
                </a:lnTo>
                <a:close/>
              </a:path>
              <a:path w="700404" h="265430">
                <a:moveTo>
                  <a:pt x="691246" y="256482"/>
                </a:moveTo>
                <a:lnTo>
                  <a:pt x="691178" y="256222"/>
                </a:lnTo>
                <a:lnTo>
                  <a:pt x="691246" y="256482"/>
                </a:lnTo>
                <a:close/>
              </a:path>
              <a:path w="700404" h="265430">
                <a:moveTo>
                  <a:pt x="699438" y="259321"/>
                </a:moveTo>
                <a:lnTo>
                  <a:pt x="691781" y="259321"/>
                </a:lnTo>
                <a:lnTo>
                  <a:pt x="691743" y="259041"/>
                </a:lnTo>
                <a:lnTo>
                  <a:pt x="691246" y="256482"/>
                </a:lnTo>
                <a:lnTo>
                  <a:pt x="698996" y="256489"/>
                </a:lnTo>
                <a:lnTo>
                  <a:pt x="699287" y="258025"/>
                </a:lnTo>
                <a:lnTo>
                  <a:pt x="699438" y="259321"/>
                </a:lnTo>
                <a:close/>
              </a:path>
              <a:path w="700404" h="265430">
                <a:moveTo>
                  <a:pt x="691766" y="259239"/>
                </a:moveTo>
                <a:lnTo>
                  <a:pt x="691729" y="259041"/>
                </a:lnTo>
                <a:lnTo>
                  <a:pt x="691766" y="259239"/>
                </a:lnTo>
                <a:close/>
              </a:path>
              <a:path w="700404" h="265430">
                <a:moveTo>
                  <a:pt x="699709" y="262140"/>
                </a:moveTo>
                <a:lnTo>
                  <a:pt x="692099" y="262140"/>
                </a:lnTo>
                <a:lnTo>
                  <a:pt x="691766" y="259239"/>
                </a:lnTo>
                <a:lnTo>
                  <a:pt x="699438" y="259321"/>
                </a:lnTo>
                <a:lnTo>
                  <a:pt x="699681" y="261404"/>
                </a:lnTo>
                <a:lnTo>
                  <a:pt x="699709" y="262140"/>
                </a:lnTo>
                <a:close/>
              </a:path>
              <a:path w="700404" h="265430">
                <a:moveTo>
                  <a:pt x="692188" y="264947"/>
                </a:moveTo>
                <a:lnTo>
                  <a:pt x="692077" y="261952"/>
                </a:lnTo>
                <a:lnTo>
                  <a:pt x="692099" y="262140"/>
                </a:lnTo>
                <a:lnTo>
                  <a:pt x="699709" y="262140"/>
                </a:lnTo>
                <a:lnTo>
                  <a:pt x="699808" y="264642"/>
                </a:lnTo>
                <a:lnTo>
                  <a:pt x="692188" y="264947"/>
                </a:lnTo>
                <a:close/>
              </a:path>
            </a:pathLst>
          </a:custGeom>
          <a:solidFill>
            <a:srgbClr val="2C2C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094604" y="1172210"/>
            <a:ext cx="1515110" cy="270510"/>
          </a:xfrm>
          <a:custGeom>
            <a:avLst/>
            <a:gdLst/>
            <a:ahLst/>
            <a:cxnLst/>
            <a:rect l="l" t="t" r="r" b="b"/>
            <a:pathLst>
              <a:path w="1515109" h="270509">
                <a:moveTo>
                  <a:pt x="1512074" y="93979"/>
                </a:moveTo>
                <a:lnTo>
                  <a:pt x="1509166" y="93979"/>
                </a:lnTo>
                <a:lnTo>
                  <a:pt x="1507985" y="92709"/>
                </a:lnTo>
                <a:lnTo>
                  <a:pt x="1507236" y="91439"/>
                </a:lnTo>
                <a:lnTo>
                  <a:pt x="1481661" y="15851"/>
                </a:lnTo>
                <a:lnTo>
                  <a:pt x="1482940" y="13969"/>
                </a:lnTo>
                <a:lnTo>
                  <a:pt x="1485011" y="10159"/>
                </a:lnTo>
                <a:lnTo>
                  <a:pt x="1486001" y="7619"/>
                </a:lnTo>
                <a:lnTo>
                  <a:pt x="1479297" y="5199"/>
                </a:lnTo>
                <a:lnTo>
                  <a:pt x="1483995" y="0"/>
                </a:lnTo>
                <a:lnTo>
                  <a:pt x="1514449" y="88899"/>
                </a:lnTo>
                <a:lnTo>
                  <a:pt x="1514652" y="90169"/>
                </a:lnTo>
                <a:lnTo>
                  <a:pt x="1514259" y="91439"/>
                </a:lnTo>
                <a:lnTo>
                  <a:pt x="1513357" y="92709"/>
                </a:lnTo>
                <a:lnTo>
                  <a:pt x="1512074" y="93979"/>
                </a:lnTo>
                <a:close/>
              </a:path>
              <a:path w="1515109" h="270509">
                <a:moveTo>
                  <a:pt x="1478687" y="5874"/>
                </a:moveTo>
                <a:lnTo>
                  <a:pt x="1478965" y="5079"/>
                </a:lnTo>
                <a:lnTo>
                  <a:pt x="1479297" y="5199"/>
                </a:lnTo>
                <a:lnTo>
                  <a:pt x="1478687" y="5874"/>
                </a:lnTo>
                <a:close/>
              </a:path>
              <a:path w="1515109" h="270509">
                <a:moveTo>
                  <a:pt x="1481661" y="15851"/>
                </a:moveTo>
                <a:lnTo>
                  <a:pt x="1480965" y="13794"/>
                </a:lnTo>
                <a:lnTo>
                  <a:pt x="1485328" y="8889"/>
                </a:lnTo>
                <a:lnTo>
                  <a:pt x="1478876" y="7619"/>
                </a:lnTo>
                <a:lnTo>
                  <a:pt x="1478076" y="7619"/>
                </a:lnTo>
                <a:lnTo>
                  <a:pt x="1478687" y="5874"/>
                </a:lnTo>
                <a:lnTo>
                  <a:pt x="1479297" y="5199"/>
                </a:lnTo>
                <a:lnTo>
                  <a:pt x="1486001" y="7619"/>
                </a:lnTo>
                <a:lnTo>
                  <a:pt x="1485011" y="10159"/>
                </a:lnTo>
                <a:lnTo>
                  <a:pt x="1482940" y="13969"/>
                </a:lnTo>
                <a:lnTo>
                  <a:pt x="1481661" y="15851"/>
                </a:lnTo>
                <a:close/>
              </a:path>
              <a:path w="1515109" h="270509">
                <a:moveTo>
                  <a:pt x="1461912" y="24441"/>
                </a:moveTo>
                <a:lnTo>
                  <a:pt x="1478687" y="5874"/>
                </a:lnTo>
                <a:lnTo>
                  <a:pt x="1478076" y="7619"/>
                </a:lnTo>
                <a:lnTo>
                  <a:pt x="1478305" y="7619"/>
                </a:lnTo>
                <a:lnTo>
                  <a:pt x="1476451" y="10159"/>
                </a:lnTo>
                <a:lnTo>
                  <a:pt x="1476692" y="10159"/>
                </a:lnTo>
                <a:lnTo>
                  <a:pt x="1474343" y="12699"/>
                </a:lnTo>
                <a:lnTo>
                  <a:pt x="1474571" y="12699"/>
                </a:lnTo>
                <a:lnTo>
                  <a:pt x="1471714" y="15239"/>
                </a:lnTo>
                <a:lnTo>
                  <a:pt x="1471929" y="15239"/>
                </a:lnTo>
                <a:lnTo>
                  <a:pt x="1468589" y="19049"/>
                </a:lnTo>
                <a:lnTo>
                  <a:pt x="1468780" y="19049"/>
                </a:lnTo>
                <a:lnTo>
                  <a:pt x="1464957" y="21589"/>
                </a:lnTo>
                <a:lnTo>
                  <a:pt x="1465135" y="21589"/>
                </a:lnTo>
                <a:lnTo>
                  <a:pt x="1461912" y="24441"/>
                </a:lnTo>
                <a:close/>
              </a:path>
              <a:path w="1515109" h="270509">
                <a:moveTo>
                  <a:pt x="1446172" y="41864"/>
                </a:moveTo>
                <a:lnTo>
                  <a:pt x="1461912" y="24441"/>
                </a:lnTo>
                <a:lnTo>
                  <a:pt x="1465135" y="21589"/>
                </a:lnTo>
                <a:lnTo>
                  <a:pt x="1464957" y="21589"/>
                </a:lnTo>
                <a:lnTo>
                  <a:pt x="1468780" y="19049"/>
                </a:lnTo>
                <a:lnTo>
                  <a:pt x="1468589" y="19049"/>
                </a:lnTo>
                <a:lnTo>
                  <a:pt x="1471929" y="15239"/>
                </a:lnTo>
                <a:lnTo>
                  <a:pt x="1471714" y="15239"/>
                </a:lnTo>
                <a:lnTo>
                  <a:pt x="1474571" y="12699"/>
                </a:lnTo>
                <a:lnTo>
                  <a:pt x="1474343" y="12699"/>
                </a:lnTo>
                <a:lnTo>
                  <a:pt x="1476692" y="10159"/>
                </a:lnTo>
                <a:lnTo>
                  <a:pt x="1476451" y="10159"/>
                </a:lnTo>
                <a:lnTo>
                  <a:pt x="1478305" y="7619"/>
                </a:lnTo>
                <a:lnTo>
                  <a:pt x="1478876" y="7619"/>
                </a:lnTo>
                <a:lnTo>
                  <a:pt x="1480965" y="13794"/>
                </a:lnTo>
                <a:lnTo>
                  <a:pt x="1467025" y="29463"/>
                </a:lnTo>
                <a:lnTo>
                  <a:pt x="1465237" y="30479"/>
                </a:lnTo>
                <a:lnTo>
                  <a:pt x="1460322" y="34289"/>
                </a:lnTo>
                <a:lnTo>
                  <a:pt x="1454962" y="36829"/>
                </a:lnTo>
                <a:lnTo>
                  <a:pt x="1449171" y="40639"/>
                </a:lnTo>
                <a:lnTo>
                  <a:pt x="1446172" y="41864"/>
                </a:lnTo>
                <a:close/>
              </a:path>
              <a:path w="1515109" h="270509">
                <a:moveTo>
                  <a:pt x="1480965" y="13794"/>
                </a:moveTo>
                <a:lnTo>
                  <a:pt x="1478876" y="7619"/>
                </a:lnTo>
                <a:lnTo>
                  <a:pt x="1485328" y="8889"/>
                </a:lnTo>
                <a:lnTo>
                  <a:pt x="1480965" y="13794"/>
                </a:lnTo>
                <a:close/>
              </a:path>
              <a:path w="1515109" h="270509">
                <a:moveTo>
                  <a:pt x="1467025" y="29463"/>
                </a:moveTo>
                <a:lnTo>
                  <a:pt x="1480965" y="13794"/>
                </a:lnTo>
                <a:lnTo>
                  <a:pt x="1481661" y="15851"/>
                </a:lnTo>
                <a:lnTo>
                  <a:pt x="1480350" y="17779"/>
                </a:lnTo>
                <a:lnTo>
                  <a:pt x="1477264" y="21589"/>
                </a:lnTo>
                <a:lnTo>
                  <a:pt x="1473720" y="24129"/>
                </a:lnTo>
                <a:lnTo>
                  <a:pt x="1469707" y="27939"/>
                </a:lnTo>
                <a:lnTo>
                  <a:pt x="1467025" y="29463"/>
                </a:lnTo>
                <a:close/>
              </a:path>
              <a:path w="1515109" h="270509">
                <a:moveTo>
                  <a:pt x="7620" y="270509"/>
                </a:moveTo>
                <a:lnTo>
                  <a:pt x="0" y="270509"/>
                </a:lnTo>
                <a:lnTo>
                  <a:pt x="76" y="269239"/>
                </a:lnTo>
                <a:lnTo>
                  <a:pt x="7467" y="252729"/>
                </a:lnTo>
                <a:lnTo>
                  <a:pt x="10541" y="248919"/>
                </a:lnTo>
                <a:lnTo>
                  <a:pt x="14097" y="245109"/>
                </a:lnTo>
                <a:lnTo>
                  <a:pt x="18110" y="242569"/>
                </a:lnTo>
                <a:lnTo>
                  <a:pt x="22580" y="238759"/>
                </a:lnTo>
                <a:lnTo>
                  <a:pt x="27495" y="236219"/>
                </a:lnTo>
                <a:lnTo>
                  <a:pt x="32854" y="232409"/>
                </a:lnTo>
                <a:lnTo>
                  <a:pt x="38646" y="229869"/>
                </a:lnTo>
                <a:lnTo>
                  <a:pt x="44856" y="226059"/>
                </a:lnTo>
                <a:lnTo>
                  <a:pt x="51498" y="223519"/>
                </a:lnTo>
                <a:lnTo>
                  <a:pt x="58559" y="219709"/>
                </a:lnTo>
                <a:lnTo>
                  <a:pt x="66027" y="217169"/>
                </a:lnTo>
                <a:lnTo>
                  <a:pt x="73888" y="214629"/>
                </a:lnTo>
                <a:lnTo>
                  <a:pt x="82156" y="210819"/>
                </a:lnTo>
                <a:lnTo>
                  <a:pt x="99783" y="205739"/>
                </a:lnTo>
                <a:lnTo>
                  <a:pt x="118922" y="199389"/>
                </a:lnTo>
                <a:lnTo>
                  <a:pt x="139458" y="194309"/>
                </a:lnTo>
                <a:lnTo>
                  <a:pt x="184505" y="184149"/>
                </a:lnTo>
                <a:lnTo>
                  <a:pt x="261010" y="168909"/>
                </a:lnTo>
                <a:lnTo>
                  <a:pt x="288620" y="165099"/>
                </a:lnTo>
                <a:lnTo>
                  <a:pt x="317182" y="160019"/>
                </a:lnTo>
                <a:lnTo>
                  <a:pt x="407873" y="148589"/>
                </a:lnTo>
                <a:lnTo>
                  <a:pt x="571652" y="135889"/>
                </a:lnTo>
                <a:lnTo>
                  <a:pt x="674522" y="132079"/>
                </a:lnTo>
                <a:lnTo>
                  <a:pt x="709180" y="132079"/>
                </a:lnTo>
                <a:lnTo>
                  <a:pt x="778560" y="130809"/>
                </a:lnTo>
                <a:lnTo>
                  <a:pt x="813092" y="130809"/>
                </a:lnTo>
                <a:lnTo>
                  <a:pt x="847572" y="129539"/>
                </a:lnTo>
                <a:lnTo>
                  <a:pt x="881799" y="128269"/>
                </a:lnTo>
                <a:lnTo>
                  <a:pt x="915758" y="126999"/>
                </a:lnTo>
                <a:lnTo>
                  <a:pt x="949388" y="124459"/>
                </a:lnTo>
                <a:lnTo>
                  <a:pt x="982611" y="121919"/>
                </a:lnTo>
                <a:lnTo>
                  <a:pt x="1015352" y="119379"/>
                </a:lnTo>
                <a:lnTo>
                  <a:pt x="1047546" y="116839"/>
                </a:lnTo>
                <a:lnTo>
                  <a:pt x="1079144" y="113029"/>
                </a:lnTo>
                <a:lnTo>
                  <a:pt x="1110056" y="110489"/>
                </a:lnTo>
                <a:lnTo>
                  <a:pt x="1140218" y="106679"/>
                </a:lnTo>
                <a:lnTo>
                  <a:pt x="1169568" y="102869"/>
                </a:lnTo>
                <a:lnTo>
                  <a:pt x="1198041" y="97789"/>
                </a:lnTo>
                <a:lnTo>
                  <a:pt x="1225562" y="93979"/>
                </a:lnTo>
                <a:lnTo>
                  <a:pt x="1252054" y="88899"/>
                </a:lnTo>
                <a:lnTo>
                  <a:pt x="1277467" y="83819"/>
                </a:lnTo>
                <a:lnTo>
                  <a:pt x="1301724" y="78739"/>
                </a:lnTo>
                <a:lnTo>
                  <a:pt x="1324749" y="73659"/>
                </a:lnTo>
                <a:lnTo>
                  <a:pt x="1346479" y="68579"/>
                </a:lnTo>
                <a:lnTo>
                  <a:pt x="1366850" y="63499"/>
                </a:lnTo>
                <a:lnTo>
                  <a:pt x="1385785" y="57149"/>
                </a:lnTo>
                <a:lnTo>
                  <a:pt x="1403210" y="52069"/>
                </a:lnTo>
                <a:lnTo>
                  <a:pt x="1411312" y="48259"/>
                </a:lnTo>
                <a:lnTo>
                  <a:pt x="1419034" y="45719"/>
                </a:lnTo>
                <a:lnTo>
                  <a:pt x="1426349" y="43179"/>
                </a:lnTo>
                <a:lnTo>
                  <a:pt x="1433233" y="39369"/>
                </a:lnTo>
                <a:lnTo>
                  <a:pt x="1439684" y="36829"/>
                </a:lnTo>
                <a:lnTo>
                  <a:pt x="1445704" y="34289"/>
                </a:lnTo>
                <a:lnTo>
                  <a:pt x="1451254" y="30479"/>
                </a:lnTo>
                <a:lnTo>
                  <a:pt x="1456359" y="27939"/>
                </a:lnTo>
                <a:lnTo>
                  <a:pt x="1456220" y="27939"/>
                </a:lnTo>
                <a:lnTo>
                  <a:pt x="1460982" y="24129"/>
                </a:lnTo>
                <a:lnTo>
                  <a:pt x="1460830" y="25399"/>
                </a:lnTo>
                <a:lnTo>
                  <a:pt x="1461047" y="25399"/>
                </a:lnTo>
                <a:lnTo>
                  <a:pt x="1446172" y="41864"/>
                </a:lnTo>
                <a:lnTo>
                  <a:pt x="1442948" y="43179"/>
                </a:lnTo>
                <a:lnTo>
                  <a:pt x="1436306" y="46989"/>
                </a:lnTo>
                <a:lnTo>
                  <a:pt x="1429258" y="49529"/>
                </a:lnTo>
                <a:lnTo>
                  <a:pt x="1421790" y="53339"/>
                </a:lnTo>
                <a:lnTo>
                  <a:pt x="1413929" y="55879"/>
                </a:lnTo>
                <a:lnTo>
                  <a:pt x="1405661" y="58419"/>
                </a:lnTo>
                <a:lnTo>
                  <a:pt x="1388021" y="64769"/>
                </a:lnTo>
                <a:lnTo>
                  <a:pt x="1368894" y="69849"/>
                </a:lnTo>
                <a:lnTo>
                  <a:pt x="1326464" y="81279"/>
                </a:lnTo>
                <a:lnTo>
                  <a:pt x="1253401" y="96519"/>
                </a:lnTo>
                <a:lnTo>
                  <a:pt x="1199184" y="105409"/>
                </a:lnTo>
                <a:lnTo>
                  <a:pt x="1170622" y="110489"/>
                </a:lnTo>
                <a:lnTo>
                  <a:pt x="1110932" y="118109"/>
                </a:lnTo>
                <a:lnTo>
                  <a:pt x="1079931" y="120649"/>
                </a:lnTo>
                <a:lnTo>
                  <a:pt x="1048258" y="124459"/>
                </a:lnTo>
                <a:lnTo>
                  <a:pt x="916152" y="134619"/>
                </a:lnTo>
                <a:lnTo>
                  <a:pt x="813282" y="138429"/>
                </a:lnTo>
                <a:lnTo>
                  <a:pt x="778624" y="138429"/>
                </a:lnTo>
                <a:lnTo>
                  <a:pt x="709244" y="139699"/>
                </a:lnTo>
                <a:lnTo>
                  <a:pt x="674712" y="139699"/>
                </a:lnTo>
                <a:lnTo>
                  <a:pt x="640232" y="140969"/>
                </a:lnTo>
                <a:lnTo>
                  <a:pt x="606005" y="142239"/>
                </a:lnTo>
                <a:lnTo>
                  <a:pt x="572046" y="143509"/>
                </a:lnTo>
                <a:lnTo>
                  <a:pt x="538416" y="146049"/>
                </a:lnTo>
                <a:lnTo>
                  <a:pt x="505193" y="148589"/>
                </a:lnTo>
                <a:lnTo>
                  <a:pt x="472452" y="151129"/>
                </a:lnTo>
                <a:lnTo>
                  <a:pt x="440258" y="153669"/>
                </a:lnTo>
                <a:lnTo>
                  <a:pt x="408660" y="156209"/>
                </a:lnTo>
                <a:lnTo>
                  <a:pt x="377748" y="160019"/>
                </a:lnTo>
                <a:lnTo>
                  <a:pt x="347586" y="163829"/>
                </a:lnTo>
                <a:lnTo>
                  <a:pt x="318236" y="167639"/>
                </a:lnTo>
                <a:lnTo>
                  <a:pt x="289763" y="172719"/>
                </a:lnTo>
                <a:lnTo>
                  <a:pt x="262242" y="176529"/>
                </a:lnTo>
                <a:lnTo>
                  <a:pt x="235750" y="181609"/>
                </a:lnTo>
                <a:lnTo>
                  <a:pt x="210337" y="186689"/>
                </a:lnTo>
                <a:lnTo>
                  <a:pt x="192160" y="190499"/>
                </a:lnTo>
                <a:lnTo>
                  <a:pt x="186143" y="190499"/>
                </a:lnTo>
                <a:lnTo>
                  <a:pt x="163055" y="196849"/>
                </a:lnTo>
                <a:lnTo>
                  <a:pt x="141325" y="201929"/>
                </a:lnTo>
                <a:lnTo>
                  <a:pt x="120954" y="207009"/>
                </a:lnTo>
                <a:lnTo>
                  <a:pt x="102019" y="213359"/>
                </a:lnTo>
                <a:lnTo>
                  <a:pt x="84582" y="218439"/>
                </a:lnTo>
                <a:lnTo>
                  <a:pt x="76492" y="220979"/>
                </a:lnTo>
                <a:lnTo>
                  <a:pt x="68770" y="224789"/>
                </a:lnTo>
                <a:lnTo>
                  <a:pt x="61455" y="227329"/>
                </a:lnTo>
                <a:lnTo>
                  <a:pt x="54571" y="229869"/>
                </a:lnTo>
                <a:lnTo>
                  <a:pt x="48107" y="233679"/>
                </a:lnTo>
                <a:lnTo>
                  <a:pt x="42100" y="236219"/>
                </a:lnTo>
                <a:lnTo>
                  <a:pt x="36537" y="238759"/>
                </a:lnTo>
                <a:lnTo>
                  <a:pt x="31432" y="242569"/>
                </a:lnTo>
                <a:lnTo>
                  <a:pt x="31584" y="242569"/>
                </a:lnTo>
                <a:lnTo>
                  <a:pt x="26809" y="245109"/>
                </a:lnTo>
                <a:lnTo>
                  <a:pt x="26974" y="245109"/>
                </a:lnTo>
                <a:lnTo>
                  <a:pt x="24104" y="247649"/>
                </a:lnTo>
                <a:lnTo>
                  <a:pt x="22847" y="247649"/>
                </a:lnTo>
                <a:lnTo>
                  <a:pt x="19011" y="251459"/>
                </a:lnTo>
                <a:lnTo>
                  <a:pt x="19215" y="251459"/>
                </a:lnTo>
                <a:lnTo>
                  <a:pt x="15875" y="253999"/>
                </a:lnTo>
                <a:lnTo>
                  <a:pt x="16090" y="253999"/>
                </a:lnTo>
                <a:lnTo>
                  <a:pt x="14185" y="256539"/>
                </a:lnTo>
                <a:lnTo>
                  <a:pt x="13462" y="256539"/>
                </a:lnTo>
                <a:lnTo>
                  <a:pt x="11112" y="260349"/>
                </a:lnTo>
                <a:lnTo>
                  <a:pt x="11341" y="260349"/>
                </a:lnTo>
                <a:lnTo>
                  <a:pt x="9499" y="262889"/>
                </a:lnTo>
                <a:lnTo>
                  <a:pt x="9728" y="262889"/>
                </a:lnTo>
                <a:lnTo>
                  <a:pt x="8394" y="265429"/>
                </a:lnTo>
                <a:lnTo>
                  <a:pt x="8572" y="265429"/>
                </a:lnTo>
                <a:lnTo>
                  <a:pt x="7772" y="267969"/>
                </a:lnTo>
                <a:lnTo>
                  <a:pt x="7658" y="269239"/>
                </a:lnTo>
                <a:lnTo>
                  <a:pt x="7620" y="270509"/>
                </a:lnTo>
                <a:close/>
              </a:path>
              <a:path w="1515109" h="270509">
                <a:moveTo>
                  <a:pt x="1461047" y="25399"/>
                </a:moveTo>
                <a:lnTo>
                  <a:pt x="1460830" y="25399"/>
                </a:lnTo>
                <a:lnTo>
                  <a:pt x="1461912" y="24441"/>
                </a:lnTo>
                <a:lnTo>
                  <a:pt x="1461047" y="25399"/>
                </a:lnTo>
                <a:close/>
              </a:path>
              <a:path w="1515109" h="270509">
                <a:moveTo>
                  <a:pt x="1425384" y="76199"/>
                </a:moveTo>
                <a:lnTo>
                  <a:pt x="1422476" y="76199"/>
                </a:lnTo>
                <a:lnTo>
                  <a:pt x="1421193" y="74929"/>
                </a:lnTo>
                <a:lnTo>
                  <a:pt x="1420304" y="73659"/>
                </a:lnTo>
                <a:lnTo>
                  <a:pt x="1419923" y="72389"/>
                </a:lnTo>
                <a:lnTo>
                  <a:pt x="1420139" y="71119"/>
                </a:lnTo>
                <a:lnTo>
                  <a:pt x="1420888" y="69849"/>
                </a:lnTo>
                <a:lnTo>
                  <a:pt x="1446172" y="41864"/>
                </a:lnTo>
                <a:lnTo>
                  <a:pt x="1449171" y="40639"/>
                </a:lnTo>
                <a:lnTo>
                  <a:pt x="1454962" y="36829"/>
                </a:lnTo>
                <a:lnTo>
                  <a:pt x="1460322" y="34289"/>
                </a:lnTo>
                <a:lnTo>
                  <a:pt x="1465237" y="30479"/>
                </a:lnTo>
                <a:lnTo>
                  <a:pt x="1467025" y="29463"/>
                </a:lnTo>
                <a:lnTo>
                  <a:pt x="1426578" y="74929"/>
                </a:lnTo>
                <a:lnTo>
                  <a:pt x="1425384" y="76199"/>
                </a:lnTo>
                <a:close/>
              </a:path>
              <a:path w="1515109" h="270509">
                <a:moveTo>
                  <a:pt x="186080" y="191769"/>
                </a:moveTo>
                <a:lnTo>
                  <a:pt x="186143" y="190499"/>
                </a:lnTo>
                <a:lnTo>
                  <a:pt x="192160" y="190499"/>
                </a:lnTo>
                <a:lnTo>
                  <a:pt x="186080" y="191769"/>
                </a:lnTo>
                <a:close/>
              </a:path>
              <a:path w="1515109" h="270509">
                <a:moveTo>
                  <a:pt x="22669" y="248919"/>
                </a:moveTo>
                <a:lnTo>
                  <a:pt x="22847" y="247649"/>
                </a:lnTo>
                <a:lnTo>
                  <a:pt x="24104" y="247649"/>
                </a:lnTo>
                <a:lnTo>
                  <a:pt x="22669" y="248919"/>
                </a:lnTo>
                <a:close/>
              </a:path>
              <a:path w="1515109" h="270509">
                <a:moveTo>
                  <a:pt x="13233" y="257809"/>
                </a:moveTo>
                <a:lnTo>
                  <a:pt x="13462" y="256539"/>
                </a:lnTo>
                <a:lnTo>
                  <a:pt x="14185" y="256539"/>
                </a:lnTo>
                <a:lnTo>
                  <a:pt x="13233" y="257809"/>
                </a:lnTo>
                <a:close/>
              </a:path>
            </a:pathLst>
          </a:custGeom>
          <a:solidFill>
            <a:srgbClr val="2C2C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019084" y="3501173"/>
            <a:ext cx="1531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4544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Warehouse  </a:t>
            </a:r>
            <a:r>
              <a:rPr dirty="0" sz="1200" spc="-5" b="1">
                <a:latin typeface="Arial"/>
                <a:cs typeface="Arial"/>
              </a:rPr>
              <a:t>management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737859" y="697991"/>
            <a:ext cx="1681480" cy="474345"/>
          </a:xfrm>
          <a:custGeom>
            <a:avLst/>
            <a:gdLst/>
            <a:ahLst/>
            <a:cxnLst/>
            <a:rect l="l" t="t" r="r" b="b"/>
            <a:pathLst>
              <a:path w="1681479" h="474344">
                <a:moveTo>
                  <a:pt x="1680971" y="473964"/>
                </a:moveTo>
                <a:lnTo>
                  <a:pt x="0" y="473964"/>
                </a:lnTo>
                <a:lnTo>
                  <a:pt x="0" y="0"/>
                </a:lnTo>
                <a:lnTo>
                  <a:pt x="1601723" y="0"/>
                </a:lnTo>
                <a:lnTo>
                  <a:pt x="1680971" y="79248"/>
                </a:lnTo>
                <a:lnTo>
                  <a:pt x="1680971" y="47396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796279" y="751941"/>
            <a:ext cx="1524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9745" marR="5080" indent="-48704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Quality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management  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68451" y="4184903"/>
            <a:ext cx="1955800" cy="474345"/>
          </a:xfrm>
          <a:custGeom>
            <a:avLst/>
            <a:gdLst/>
            <a:ahLst/>
            <a:cxnLst/>
            <a:rect l="l" t="t" r="r" b="b"/>
            <a:pathLst>
              <a:path w="1955800" h="474345">
                <a:moveTo>
                  <a:pt x="1955292" y="473963"/>
                </a:moveTo>
                <a:lnTo>
                  <a:pt x="0" y="473963"/>
                </a:lnTo>
                <a:lnTo>
                  <a:pt x="0" y="0"/>
                </a:lnTo>
                <a:lnTo>
                  <a:pt x="1876044" y="0"/>
                </a:lnTo>
                <a:lnTo>
                  <a:pt x="1955292" y="79248"/>
                </a:lnTo>
                <a:lnTo>
                  <a:pt x="1955292" y="4739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755015" y="4238739"/>
            <a:ext cx="1542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 marR="5080" indent="-28892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Supplier relationship  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000500" y="3532632"/>
            <a:ext cx="1554480" cy="433070"/>
          </a:xfrm>
          <a:custGeom>
            <a:avLst/>
            <a:gdLst/>
            <a:ahLst/>
            <a:cxnLst/>
            <a:rect l="l" t="t" r="r" b="b"/>
            <a:pathLst>
              <a:path w="1554479" h="433070">
                <a:moveTo>
                  <a:pt x="1554479" y="432815"/>
                </a:moveTo>
                <a:lnTo>
                  <a:pt x="0" y="432815"/>
                </a:lnTo>
                <a:lnTo>
                  <a:pt x="0" y="0"/>
                </a:lnTo>
                <a:lnTo>
                  <a:pt x="1482852" y="0"/>
                </a:lnTo>
                <a:lnTo>
                  <a:pt x="1554479" y="71627"/>
                </a:lnTo>
                <a:lnTo>
                  <a:pt x="1554479" y="43281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4582159" y="3655009"/>
            <a:ext cx="356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</a:t>
            </a:r>
            <a:r>
              <a:rPr dirty="0" sz="1200" spc="-5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31135" y="699516"/>
            <a:ext cx="1990725" cy="521334"/>
          </a:xfrm>
          <a:custGeom>
            <a:avLst/>
            <a:gdLst/>
            <a:ahLst/>
            <a:cxnLst/>
            <a:rect l="l" t="t" r="r" b="b"/>
            <a:pathLst>
              <a:path w="1990725" h="521334">
                <a:moveTo>
                  <a:pt x="1990343" y="521208"/>
                </a:moveTo>
                <a:lnTo>
                  <a:pt x="86868" y="521208"/>
                </a:lnTo>
                <a:lnTo>
                  <a:pt x="0" y="434340"/>
                </a:lnTo>
                <a:lnTo>
                  <a:pt x="0" y="0"/>
                </a:lnTo>
                <a:lnTo>
                  <a:pt x="1903476" y="0"/>
                </a:lnTo>
                <a:lnTo>
                  <a:pt x="1990343" y="86868"/>
                </a:lnTo>
                <a:lnTo>
                  <a:pt x="1990343" y="52120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2460091" y="756196"/>
            <a:ext cx="1531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8775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Equipment  management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230495" y="4373943"/>
            <a:ext cx="1560195" cy="97155"/>
          </a:xfrm>
          <a:custGeom>
            <a:avLst/>
            <a:gdLst/>
            <a:ahLst/>
            <a:cxnLst/>
            <a:rect l="l" t="t" r="r" b="b"/>
            <a:pathLst>
              <a:path w="1560195" h="97154">
                <a:moveTo>
                  <a:pt x="1476971" y="96456"/>
                </a:moveTo>
                <a:lnTo>
                  <a:pt x="1472768" y="91706"/>
                </a:lnTo>
                <a:lnTo>
                  <a:pt x="1473415" y="90373"/>
                </a:lnTo>
                <a:lnTo>
                  <a:pt x="1474533" y="89395"/>
                </a:lnTo>
                <a:lnTo>
                  <a:pt x="1538542" y="52012"/>
                </a:lnTo>
                <a:lnTo>
                  <a:pt x="1552638" y="52006"/>
                </a:lnTo>
                <a:lnTo>
                  <a:pt x="1552625" y="44386"/>
                </a:lnTo>
                <a:lnTo>
                  <a:pt x="1538525" y="44386"/>
                </a:lnTo>
                <a:lnTo>
                  <a:pt x="1474495" y="7073"/>
                </a:lnTo>
                <a:lnTo>
                  <a:pt x="1473377" y="6083"/>
                </a:lnTo>
                <a:lnTo>
                  <a:pt x="1472730" y="4749"/>
                </a:lnTo>
                <a:lnTo>
                  <a:pt x="1472641" y="3263"/>
                </a:lnTo>
                <a:lnTo>
                  <a:pt x="1473123" y="1866"/>
                </a:lnTo>
                <a:lnTo>
                  <a:pt x="1474114" y="749"/>
                </a:lnTo>
                <a:lnTo>
                  <a:pt x="1475447" y="101"/>
                </a:lnTo>
                <a:lnTo>
                  <a:pt x="1476921" y="0"/>
                </a:lnTo>
                <a:lnTo>
                  <a:pt x="1478330" y="482"/>
                </a:lnTo>
                <a:lnTo>
                  <a:pt x="1553658" y="44386"/>
                </a:lnTo>
                <a:lnTo>
                  <a:pt x="1552625" y="44386"/>
                </a:lnTo>
                <a:lnTo>
                  <a:pt x="1553668" y="44392"/>
                </a:lnTo>
                <a:lnTo>
                  <a:pt x="1560195" y="48196"/>
                </a:lnTo>
                <a:lnTo>
                  <a:pt x="1478368" y="95973"/>
                </a:lnTo>
                <a:lnTo>
                  <a:pt x="1476971" y="96456"/>
                </a:lnTo>
                <a:close/>
              </a:path>
              <a:path w="1560195" h="97154">
                <a:moveTo>
                  <a:pt x="83261" y="97028"/>
                </a:moveTo>
                <a:lnTo>
                  <a:pt x="81864" y="96532"/>
                </a:lnTo>
                <a:lnTo>
                  <a:pt x="0" y="48831"/>
                </a:lnTo>
                <a:lnTo>
                  <a:pt x="81826" y="1054"/>
                </a:lnTo>
                <a:lnTo>
                  <a:pt x="83223" y="571"/>
                </a:lnTo>
                <a:lnTo>
                  <a:pt x="84708" y="660"/>
                </a:lnTo>
                <a:lnTo>
                  <a:pt x="86042" y="1308"/>
                </a:lnTo>
                <a:lnTo>
                  <a:pt x="87033" y="2425"/>
                </a:lnTo>
                <a:lnTo>
                  <a:pt x="87515" y="3835"/>
                </a:lnTo>
                <a:lnTo>
                  <a:pt x="87426" y="5321"/>
                </a:lnTo>
                <a:lnTo>
                  <a:pt x="86779" y="6654"/>
                </a:lnTo>
                <a:lnTo>
                  <a:pt x="85661" y="7632"/>
                </a:lnTo>
                <a:lnTo>
                  <a:pt x="21652" y="45015"/>
                </a:lnTo>
                <a:lnTo>
                  <a:pt x="7556" y="45021"/>
                </a:lnTo>
                <a:lnTo>
                  <a:pt x="7556" y="52641"/>
                </a:lnTo>
                <a:lnTo>
                  <a:pt x="21658" y="52641"/>
                </a:lnTo>
                <a:lnTo>
                  <a:pt x="85699" y="89954"/>
                </a:lnTo>
                <a:lnTo>
                  <a:pt x="86817" y="90944"/>
                </a:lnTo>
                <a:lnTo>
                  <a:pt x="87464" y="92278"/>
                </a:lnTo>
                <a:lnTo>
                  <a:pt x="87553" y="93764"/>
                </a:lnTo>
                <a:lnTo>
                  <a:pt x="87071" y="95161"/>
                </a:lnTo>
                <a:lnTo>
                  <a:pt x="86080" y="96278"/>
                </a:lnTo>
                <a:lnTo>
                  <a:pt x="84747" y="96926"/>
                </a:lnTo>
                <a:lnTo>
                  <a:pt x="83261" y="97028"/>
                </a:lnTo>
                <a:close/>
              </a:path>
              <a:path w="1560195" h="97154">
                <a:moveTo>
                  <a:pt x="1545069" y="48200"/>
                </a:moveTo>
                <a:lnTo>
                  <a:pt x="1538535" y="44392"/>
                </a:lnTo>
                <a:lnTo>
                  <a:pt x="1552625" y="44386"/>
                </a:lnTo>
                <a:lnTo>
                  <a:pt x="1552626" y="44907"/>
                </a:lnTo>
                <a:lnTo>
                  <a:pt x="1550708" y="44907"/>
                </a:lnTo>
                <a:lnTo>
                  <a:pt x="1545069" y="48200"/>
                </a:lnTo>
                <a:close/>
              </a:path>
              <a:path w="1560195" h="97154">
                <a:moveTo>
                  <a:pt x="21648" y="52635"/>
                </a:moveTo>
                <a:lnTo>
                  <a:pt x="15119" y="48831"/>
                </a:lnTo>
                <a:lnTo>
                  <a:pt x="21652" y="45015"/>
                </a:lnTo>
                <a:lnTo>
                  <a:pt x="1538535" y="44392"/>
                </a:lnTo>
                <a:lnTo>
                  <a:pt x="1545069" y="48200"/>
                </a:lnTo>
                <a:lnTo>
                  <a:pt x="1538542" y="52012"/>
                </a:lnTo>
                <a:lnTo>
                  <a:pt x="21648" y="52635"/>
                </a:lnTo>
                <a:close/>
              </a:path>
              <a:path w="1560195" h="97154">
                <a:moveTo>
                  <a:pt x="1550708" y="51485"/>
                </a:moveTo>
                <a:lnTo>
                  <a:pt x="1545069" y="48200"/>
                </a:lnTo>
                <a:lnTo>
                  <a:pt x="1550708" y="44907"/>
                </a:lnTo>
                <a:lnTo>
                  <a:pt x="1550708" y="51485"/>
                </a:lnTo>
                <a:close/>
              </a:path>
              <a:path w="1560195" h="97154">
                <a:moveTo>
                  <a:pt x="1552637" y="51485"/>
                </a:moveTo>
                <a:lnTo>
                  <a:pt x="1550708" y="51485"/>
                </a:lnTo>
                <a:lnTo>
                  <a:pt x="1550708" y="44907"/>
                </a:lnTo>
                <a:lnTo>
                  <a:pt x="1552626" y="44907"/>
                </a:lnTo>
                <a:lnTo>
                  <a:pt x="1552637" y="51485"/>
                </a:lnTo>
                <a:close/>
              </a:path>
              <a:path w="1560195" h="97154">
                <a:moveTo>
                  <a:pt x="7556" y="52641"/>
                </a:moveTo>
                <a:lnTo>
                  <a:pt x="7556" y="45021"/>
                </a:lnTo>
                <a:lnTo>
                  <a:pt x="21652" y="45015"/>
                </a:lnTo>
                <a:lnTo>
                  <a:pt x="20751" y="45542"/>
                </a:lnTo>
                <a:lnTo>
                  <a:pt x="9474" y="45542"/>
                </a:lnTo>
                <a:lnTo>
                  <a:pt x="9486" y="52120"/>
                </a:lnTo>
                <a:lnTo>
                  <a:pt x="20765" y="52120"/>
                </a:lnTo>
                <a:lnTo>
                  <a:pt x="21648" y="52635"/>
                </a:lnTo>
                <a:lnTo>
                  <a:pt x="7556" y="52641"/>
                </a:lnTo>
                <a:close/>
              </a:path>
              <a:path w="1560195" h="97154">
                <a:moveTo>
                  <a:pt x="9486" y="52120"/>
                </a:moveTo>
                <a:lnTo>
                  <a:pt x="9474" y="45542"/>
                </a:lnTo>
                <a:lnTo>
                  <a:pt x="15119" y="48831"/>
                </a:lnTo>
                <a:lnTo>
                  <a:pt x="9486" y="52120"/>
                </a:lnTo>
                <a:close/>
              </a:path>
              <a:path w="1560195" h="97154">
                <a:moveTo>
                  <a:pt x="15119" y="48831"/>
                </a:moveTo>
                <a:lnTo>
                  <a:pt x="9474" y="45542"/>
                </a:lnTo>
                <a:lnTo>
                  <a:pt x="20751" y="45542"/>
                </a:lnTo>
                <a:lnTo>
                  <a:pt x="15119" y="48831"/>
                </a:lnTo>
                <a:close/>
              </a:path>
              <a:path w="1560195" h="97154">
                <a:moveTo>
                  <a:pt x="1538542" y="52012"/>
                </a:moveTo>
                <a:lnTo>
                  <a:pt x="1545069" y="48200"/>
                </a:lnTo>
                <a:lnTo>
                  <a:pt x="1550708" y="51485"/>
                </a:lnTo>
                <a:lnTo>
                  <a:pt x="1552637" y="51485"/>
                </a:lnTo>
                <a:lnTo>
                  <a:pt x="1552638" y="52006"/>
                </a:lnTo>
                <a:lnTo>
                  <a:pt x="1538542" y="52012"/>
                </a:lnTo>
                <a:close/>
              </a:path>
              <a:path w="1560195" h="97154">
                <a:moveTo>
                  <a:pt x="20765" y="52120"/>
                </a:moveTo>
                <a:lnTo>
                  <a:pt x="9486" y="52120"/>
                </a:lnTo>
                <a:lnTo>
                  <a:pt x="15119" y="48831"/>
                </a:lnTo>
                <a:lnTo>
                  <a:pt x="20765" y="52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524125" y="4374972"/>
            <a:ext cx="1760220" cy="116839"/>
          </a:xfrm>
          <a:custGeom>
            <a:avLst/>
            <a:gdLst/>
            <a:ahLst/>
            <a:cxnLst/>
            <a:rect l="l" t="t" r="r" b="b"/>
            <a:pathLst>
              <a:path w="1760220" h="116839">
                <a:moveTo>
                  <a:pt x="82626" y="96443"/>
                </a:moveTo>
                <a:lnTo>
                  <a:pt x="81229" y="95935"/>
                </a:lnTo>
                <a:lnTo>
                  <a:pt x="0" y="47167"/>
                </a:lnTo>
                <a:lnTo>
                  <a:pt x="82435" y="469"/>
                </a:lnTo>
                <a:lnTo>
                  <a:pt x="83845" y="0"/>
                </a:lnTo>
                <a:lnTo>
                  <a:pt x="85331" y="101"/>
                </a:lnTo>
                <a:lnTo>
                  <a:pt x="86664" y="774"/>
                </a:lnTo>
                <a:lnTo>
                  <a:pt x="87630" y="1905"/>
                </a:lnTo>
                <a:lnTo>
                  <a:pt x="88099" y="3314"/>
                </a:lnTo>
                <a:lnTo>
                  <a:pt x="87985" y="4800"/>
                </a:lnTo>
                <a:lnTo>
                  <a:pt x="87325" y="6121"/>
                </a:lnTo>
                <a:lnTo>
                  <a:pt x="86194" y="7099"/>
                </a:lnTo>
                <a:lnTo>
                  <a:pt x="22012" y="43459"/>
                </a:lnTo>
                <a:lnTo>
                  <a:pt x="7607" y="43459"/>
                </a:lnTo>
                <a:lnTo>
                  <a:pt x="7518" y="51079"/>
                </a:lnTo>
                <a:lnTo>
                  <a:pt x="85153" y="89408"/>
                </a:lnTo>
                <a:lnTo>
                  <a:pt x="86956" y="93230"/>
                </a:lnTo>
                <a:lnTo>
                  <a:pt x="86461" y="94627"/>
                </a:lnTo>
                <a:lnTo>
                  <a:pt x="85458" y="95732"/>
                </a:lnTo>
                <a:lnTo>
                  <a:pt x="84112" y="96367"/>
                </a:lnTo>
                <a:lnTo>
                  <a:pt x="82626" y="96443"/>
                </a:lnTo>
                <a:close/>
              </a:path>
              <a:path w="1760220" h="116839">
                <a:moveTo>
                  <a:pt x="1753673" y="73101"/>
                </a:moveTo>
                <a:lnTo>
                  <a:pt x="1752612" y="73101"/>
                </a:lnTo>
                <a:lnTo>
                  <a:pt x="1752701" y="65493"/>
                </a:lnTo>
                <a:lnTo>
                  <a:pt x="1738618" y="65316"/>
                </a:lnTo>
                <a:lnTo>
                  <a:pt x="1675066" y="27152"/>
                </a:lnTo>
                <a:lnTo>
                  <a:pt x="1673961" y="26162"/>
                </a:lnTo>
                <a:lnTo>
                  <a:pt x="1673326" y="24815"/>
                </a:lnTo>
                <a:lnTo>
                  <a:pt x="1673263" y="23329"/>
                </a:lnTo>
                <a:lnTo>
                  <a:pt x="1673758" y="21932"/>
                </a:lnTo>
                <a:lnTo>
                  <a:pt x="1674761" y="20827"/>
                </a:lnTo>
                <a:lnTo>
                  <a:pt x="1676107" y="20193"/>
                </a:lnTo>
                <a:lnTo>
                  <a:pt x="1677593" y="20116"/>
                </a:lnTo>
                <a:lnTo>
                  <a:pt x="1678990" y="20624"/>
                </a:lnTo>
                <a:lnTo>
                  <a:pt x="1760220" y="69392"/>
                </a:lnTo>
                <a:lnTo>
                  <a:pt x="1753673" y="73101"/>
                </a:lnTo>
                <a:close/>
              </a:path>
              <a:path w="1760220" h="116839">
                <a:moveTo>
                  <a:pt x="21622" y="51257"/>
                </a:moveTo>
                <a:lnTo>
                  <a:pt x="7518" y="51079"/>
                </a:lnTo>
                <a:lnTo>
                  <a:pt x="7607" y="43459"/>
                </a:lnTo>
                <a:lnTo>
                  <a:pt x="21698" y="43637"/>
                </a:lnTo>
                <a:lnTo>
                  <a:pt x="21070" y="43992"/>
                </a:lnTo>
                <a:lnTo>
                  <a:pt x="9525" y="43992"/>
                </a:lnTo>
                <a:lnTo>
                  <a:pt x="9436" y="50584"/>
                </a:lnTo>
                <a:lnTo>
                  <a:pt x="20501" y="50584"/>
                </a:lnTo>
                <a:lnTo>
                  <a:pt x="21622" y="51257"/>
                </a:lnTo>
                <a:close/>
              </a:path>
              <a:path w="1760220" h="116839">
                <a:moveTo>
                  <a:pt x="21698" y="43637"/>
                </a:moveTo>
                <a:lnTo>
                  <a:pt x="7607" y="43459"/>
                </a:lnTo>
                <a:lnTo>
                  <a:pt x="22012" y="43459"/>
                </a:lnTo>
                <a:lnTo>
                  <a:pt x="21698" y="43637"/>
                </a:lnTo>
                <a:close/>
              </a:path>
              <a:path w="1760220" h="116839">
                <a:moveTo>
                  <a:pt x="1738521" y="72923"/>
                </a:moveTo>
                <a:lnTo>
                  <a:pt x="21622" y="51257"/>
                </a:lnTo>
                <a:lnTo>
                  <a:pt x="15129" y="47358"/>
                </a:lnTo>
                <a:lnTo>
                  <a:pt x="21698" y="43637"/>
                </a:lnTo>
                <a:lnTo>
                  <a:pt x="1738618" y="65316"/>
                </a:lnTo>
                <a:lnTo>
                  <a:pt x="1745090" y="69202"/>
                </a:lnTo>
                <a:lnTo>
                  <a:pt x="1738521" y="72923"/>
                </a:lnTo>
                <a:close/>
              </a:path>
              <a:path w="1760220" h="116839">
                <a:moveTo>
                  <a:pt x="9436" y="50584"/>
                </a:moveTo>
                <a:lnTo>
                  <a:pt x="9525" y="43992"/>
                </a:lnTo>
                <a:lnTo>
                  <a:pt x="15129" y="47358"/>
                </a:lnTo>
                <a:lnTo>
                  <a:pt x="9436" y="50584"/>
                </a:lnTo>
                <a:close/>
              </a:path>
              <a:path w="1760220" h="116839">
                <a:moveTo>
                  <a:pt x="15129" y="47358"/>
                </a:moveTo>
                <a:lnTo>
                  <a:pt x="9525" y="43992"/>
                </a:lnTo>
                <a:lnTo>
                  <a:pt x="21070" y="43992"/>
                </a:lnTo>
                <a:lnTo>
                  <a:pt x="15129" y="47358"/>
                </a:lnTo>
                <a:close/>
              </a:path>
              <a:path w="1760220" h="116839">
                <a:moveTo>
                  <a:pt x="20501" y="50584"/>
                </a:moveTo>
                <a:lnTo>
                  <a:pt x="9436" y="50584"/>
                </a:lnTo>
                <a:lnTo>
                  <a:pt x="15129" y="47358"/>
                </a:lnTo>
                <a:lnTo>
                  <a:pt x="20501" y="50584"/>
                </a:lnTo>
                <a:close/>
              </a:path>
              <a:path w="1760220" h="116839">
                <a:moveTo>
                  <a:pt x="1745090" y="69202"/>
                </a:moveTo>
                <a:lnTo>
                  <a:pt x="1738618" y="65316"/>
                </a:lnTo>
                <a:lnTo>
                  <a:pt x="1752701" y="65493"/>
                </a:lnTo>
                <a:lnTo>
                  <a:pt x="1752695" y="65976"/>
                </a:lnTo>
                <a:lnTo>
                  <a:pt x="1750783" y="65976"/>
                </a:lnTo>
                <a:lnTo>
                  <a:pt x="1745090" y="69202"/>
                </a:lnTo>
                <a:close/>
              </a:path>
              <a:path w="1760220" h="116839">
                <a:moveTo>
                  <a:pt x="1750695" y="72567"/>
                </a:moveTo>
                <a:lnTo>
                  <a:pt x="1745090" y="69202"/>
                </a:lnTo>
                <a:lnTo>
                  <a:pt x="1750783" y="65976"/>
                </a:lnTo>
                <a:lnTo>
                  <a:pt x="1750695" y="72567"/>
                </a:lnTo>
                <a:close/>
              </a:path>
              <a:path w="1760220" h="116839">
                <a:moveTo>
                  <a:pt x="1752618" y="72567"/>
                </a:moveTo>
                <a:lnTo>
                  <a:pt x="1750695" y="72567"/>
                </a:lnTo>
                <a:lnTo>
                  <a:pt x="1750783" y="65976"/>
                </a:lnTo>
                <a:lnTo>
                  <a:pt x="1752695" y="65976"/>
                </a:lnTo>
                <a:lnTo>
                  <a:pt x="1752618" y="72567"/>
                </a:lnTo>
                <a:close/>
              </a:path>
              <a:path w="1760220" h="116839">
                <a:moveTo>
                  <a:pt x="1752612" y="73101"/>
                </a:moveTo>
                <a:lnTo>
                  <a:pt x="1738521" y="72923"/>
                </a:lnTo>
                <a:lnTo>
                  <a:pt x="1745090" y="69202"/>
                </a:lnTo>
                <a:lnTo>
                  <a:pt x="1750695" y="72567"/>
                </a:lnTo>
                <a:lnTo>
                  <a:pt x="1752618" y="72567"/>
                </a:lnTo>
                <a:lnTo>
                  <a:pt x="1752612" y="73101"/>
                </a:lnTo>
                <a:close/>
              </a:path>
              <a:path w="1760220" h="116839">
                <a:moveTo>
                  <a:pt x="1676374" y="116560"/>
                </a:moveTo>
                <a:lnTo>
                  <a:pt x="1674888" y="116459"/>
                </a:lnTo>
                <a:lnTo>
                  <a:pt x="1673555" y="115785"/>
                </a:lnTo>
                <a:lnTo>
                  <a:pt x="1672589" y="114655"/>
                </a:lnTo>
                <a:lnTo>
                  <a:pt x="1672120" y="113245"/>
                </a:lnTo>
                <a:lnTo>
                  <a:pt x="1672234" y="111760"/>
                </a:lnTo>
                <a:lnTo>
                  <a:pt x="1672894" y="110439"/>
                </a:lnTo>
                <a:lnTo>
                  <a:pt x="1674025" y="109461"/>
                </a:lnTo>
                <a:lnTo>
                  <a:pt x="1738521" y="72923"/>
                </a:lnTo>
                <a:lnTo>
                  <a:pt x="1752612" y="73101"/>
                </a:lnTo>
                <a:lnTo>
                  <a:pt x="1753673" y="73101"/>
                </a:lnTo>
                <a:lnTo>
                  <a:pt x="1677784" y="116090"/>
                </a:lnTo>
                <a:lnTo>
                  <a:pt x="1676374" y="116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720767" y="3965575"/>
            <a:ext cx="99974" cy="2203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021319" y="1383029"/>
            <a:ext cx="736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u</a:t>
            </a: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s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7E7E7E"/>
                </a:solidFill>
                <a:latin typeface="Arial"/>
                <a:cs typeface="Arial"/>
              </a:rPr>
              <a:t>me</a:t>
            </a:r>
            <a:r>
              <a:rPr dirty="0" sz="1200" b="1">
                <a:solidFill>
                  <a:srgbClr val="7E7E7E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pc="-5"/>
              <a:t>Mega Insight Smart</a:t>
            </a:r>
            <a:r>
              <a:rPr dirty="0" spc="-10"/>
              <a:t> </a:t>
            </a:r>
            <a:r>
              <a:rPr dirty="0" spc="-5"/>
              <a:t>Manufacturing</a:t>
            </a:r>
          </a:p>
        </p:txBody>
      </p:sp>
      <p:sp>
        <p:nvSpPr>
          <p:cNvPr id="73" name="object 73"/>
          <p:cNvSpPr txBox="1"/>
          <p:nvPr/>
        </p:nvSpPr>
        <p:spPr>
          <a:xfrm rot="19800000">
            <a:off x="244013" y="1764805"/>
            <a:ext cx="7832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55" b="1">
                <a:solidFill>
                  <a:srgbClr val="D9D9D9"/>
                </a:solidFill>
                <a:latin typeface="Arial"/>
                <a:cs typeface="Arial"/>
              </a:rPr>
              <a:t>MEG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 rot="19800000">
            <a:off x="960303" y="1261739"/>
            <a:ext cx="1081572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INSI</a:t>
            </a:r>
            <a:r>
              <a:rPr dirty="0" sz="1800" spc="160" b="1">
                <a:solidFill>
                  <a:srgbClr val="D9D9D9"/>
                </a:solidFill>
                <a:latin typeface="Arial"/>
                <a:cs typeface="Arial"/>
              </a:rPr>
              <a:t>GH</a:t>
            </a:r>
            <a:r>
              <a:rPr dirty="0" sz="1800" spc="-10" b="1">
                <a:solidFill>
                  <a:srgbClr val="D9D9D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 rot="19800000">
            <a:off x="7086653" y="2886227"/>
            <a:ext cx="19179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89"/>
              </a:lnSpc>
            </a:pPr>
            <a:r>
              <a:rPr dirty="0" sz="1800" spc="114" b="1">
                <a:solidFill>
                  <a:srgbClr val="D9D9D9"/>
                </a:solidFill>
                <a:latin typeface="Arial"/>
                <a:cs typeface="Arial"/>
              </a:rPr>
              <a:t>MEGA</a:t>
            </a:r>
            <a:r>
              <a:rPr dirty="0" sz="1800" spc="195" b="1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800" spc="135" b="1">
                <a:solidFill>
                  <a:srgbClr val="D9D9D9"/>
                </a:solidFill>
                <a:latin typeface="Arial"/>
                <a:cs typeface="Arial"/>
              </a:rPr>
              <a:t>IN</a:t>
            </a:r>
            <a:r>
              <a:rPr dirty="0" baseline="1543" sz="2700" spc="202" b="1">
                <a:solidFill>
                  <a:srgbClr val="D9D9D9"/>
                </a:solidFill>
                <a:latin typeface="Arial"/>
                <a:cs typeface="Arial"/>
              </a:rPr>
              <a:t>SIGHT</a:t>
            </a:r>
            <a:endParaRPr baseline="1543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2023-01-03T08:10:16Z</dcterms:created>
  <dcterms:modified xsi:type="dcterms:W3CDTF">2023-01-03T08:10:16Z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2020-04-18T00:00:00Z</vt:filetime>
  </property>
  <property fmtid="{D5CDD505-2E9C-101B-9397-08002B2CF9AE}" pid="3" name="LastSaved">
    <vt:filetime>2023-01-03T00:00:00Z</vt:filetime>
  </property>
</Properties>
</file>